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9" r:id="rId2"/>
    <p:sldId id="342" r:id="rId3"/>
    <p:sldId id="344" r:id="rId4"/>
    <p:sldId id="336" r:id="rId5"/>
    <p:sldId id="346" r:id="rId6"/>
    <p:sldId id="354" r:id="rId7"/>
    <p:sldId id="341" r:id="rId8"/>
    <p:sldId id="347" r:id="rId9"/>
    <p:sldId id="353" r:id="rId10"/>
    <p:sldId id="334" r:id="rId11"/>
    <p:sldId id="355" r:id="rId12"/>
    <p:sldId id="349" r:id="rId13"/>
    <p:sldId id="359" r:id="rId14"/>
    <p:sldId id="360" r:id="rId15"/>
    <p:sldId id="348" r:id="rId16"/>
    <p:sldId id="351" r:id="rId17"/>
    <p:sldId id="357" r:id="rId18"/>
    <p:sldId id="350" r:id="rId19"/>
    <p:sldId id="352" r:id="rId20"/>
    <p:sldId id="358" r:id="rId21"/>
    <p:sldId id="345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49" d="100"/>
          <a:sy n="4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6/12/2010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6/12/2010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5 </a:t>
            </a:r>
            <a:r>
              <a:rPr dirty="0" smtClean="0"/>
              <a:t>Best practices for F# Development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5562600"/>
            <a:ext cx="8610600" cy="1295400"/>
          </a:xfrm>
        </p:spPr>
        <p:txBody>
          <a:bodyPr/>
          <a:lstStyle>
            <a:extLst/>
          </a:lstStyle>
          <a:p>
            <a:pPr algn="ctr"/>
            <a:r>
              <a:rPr lang="en-US" sz="2400" dirty="0" smtClean="0"/>
              <a:t>Make sure your recursive functions are tail recursive.</a:t>
            </a:r>
          </a:p>
          <a:p>
            <a:endParaRPr lang="en-US" sz="2400" dirty="0" smtClean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Tail Recursive functions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048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Without it, there’s a risk for a stack overflow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82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Tail Call Optimization (TCO)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Tail Recursive vs. Non-Tail Recursive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1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Polyphony (Join the Node Cluster)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Verifying tail recursion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495300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Not 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2" name="Picture 11" descr="NoneTailRecurs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60" y="2119005"/>
            <a:ext cx="8678754" cy="233851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7636457">
            <a:off x="6717896" y="42561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Verifying tail recursion</a:t>
            </a:r>
            <a:endParaRPr lang="en-US" sz="4000" kern="0" cap="all" dirty="0"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 descr="TailRecursive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7934622" cy="3586344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8224154">
            <a:off x="1126995" y="22802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676400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381000" y="1066800"/>
            <a:ext cx="4114800" cy="54864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876800" y="1447800"/>
            <a:ext cx="3962400" cy="5410200"/>
          </a:xfrm>
        </p:spPr>
        <p:txBody>
          <a:bodyPr/>
          <a:lstStyle>
            <a:extLst/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Prefer active patterns over multiple ‘when guards’ during pattern matching.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Active 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376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code more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6072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Supports Don’t Repeat Yourself (DRY)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38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Example of Active Patterns (XML parse)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9744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Node Join in Polyphony (DHT)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648200" y="1371600"/>
            <a:ext cx="4191000" cy="5486400"/>
          </a:xfrm>
        </p:spPr>
        <p:txBody>
          <a:bodyPr/>
          <a:lstStyle>
            <a:extLst/>
          </a:lstStyle>
          <a:p>
            <a:endParaRPr lang="en-US" sz="1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Prefer pattern matching to if/else syntax.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4038600" cy="53848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Matching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your code easier to extend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9200" y="3043535"/>
            <a:ext cx="6832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Helps get you out of the procedural mindset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2" y="3384847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813347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295400" y="2218035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89125" y="2110085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05000" y="2676822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895475" y="3272135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Group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37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MVC Template Authentication Type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908" y="3332162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021" y="2760662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587346" y="2165350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1071" y="2057400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96946" y="2624137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87421" y="3219450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19200" y="2133600"/>
            <a:ext cx="41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Define the Best Practice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700337"/>
            <a:ext cx="3894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Explain Why It’s Good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295650"/>
            <a:ext cx="4620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Provide Concrete Examples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THIs will work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1371600"/>
            <a:ext cx="4640263" cy="5181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410200" y="1447800"/>
            <a:ext cx="3352800" cy="4953000"/>
          </a:xfrm>
        </p:spPr>
        <p:txBody>
          <a:bodyPr/>
          <a:lstStyle>
            <a:extLst/>
          </a:lstStyle>
          <a:p>
            <a:r>
              <a:rPr lang="en-US" sz="2400" dirty="0" smtClean="0"/>
              <a:t>Prefer small functions with only  one primary responsibility.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IN THE SMALL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489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Helps enable function composition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760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Follows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Single Responsibility Principle (SRP)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54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2712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2670" y="5105400"/>
            <a:ext cx="7772400" cy="15240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2400" dirty="0" smtClean="0"/>
              <a:t>Prefer function composition over argument passing.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xfrm>
            <a:off x="785813" y="2139950"/>
            <a:ext cx="2279650" cy="22796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 composition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693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Allows for function chaining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21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Makes the code terse yet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293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Asynchronous Workflows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504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Tests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257204" y="3657600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WebSharper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2010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291</Words>
  <Application>Microsoft Office PowerPoint</Application>
  <PresentationFormat>On-screen Show (4:3)</PresentationFormat>
  <Paragraphs>77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ClassicPhotoAlbum</vt:lpstr>
      <vt:lpstr>5 Best practices for F#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2010-05-31T12:20:34Z</dcterms:created>
  <dcterms:modified xsi:type="dcterms:W3CDTF">2010-06-12T23:23:48Z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