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9" r:id="rId2"/>
    <p:sldId id="342" r:id="rId3"/>
    <p:sldId id="344" r:id="rId4"/>
    <p:sldId id="336" r:id="rId5"/>
    <p:sldId id="346" r:id="rId6"/>
    <p:sldId id="354" r:id="rId7"/>
    <p:sldId id="341" r:id="rId8"/>
    <p:sldId id="347" r:id="rId9"/>
    <p:sldId id="353" r:id="rId10"/>
    <p:sldId id="334" r:id="rId11"/>
    <p:sldId id="355" r:id="rId12"/>
    <p:sldId id="356" r:id="rId13"/>
    <p:sldId id="349" r:id="rId14"/>
    <p:sldId id="348" r:id="rId15"/>
    <p:sldId id="351" r:id="rId16"/>
    <p:sldId id="357" r:id="rId17"/>
    <p:sldId id="350" r:id="rId18"/>
    <p:sldId id="352" r:id="rId19"/>
    <p:sldId id="358" r:id="rId20"/>
    <p:sldId id="345" r:id="rId2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24" autoAdjust="0"/>
  </p:normalViewPr>
  <p:slideViewPr>
    <p:cSldViewPr>
      <p:cViewPr varScale="1">
        <p:scale>
          <a:sx n="49" d="100"/>
          <a:sy n="49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6/9/2010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5 </a:t>
            </a:r>
            <a:r>
              <a:rPr dirty="0" smtClean="0"/>
              <a:t>Best practices for F# Development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/>
      </p:pic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228600" y="5562600"/>
            <a:ext cx="8610600" cy="1295400"/>
          </a:xfrm>
        </p:spPr>
        <p:txBody>
          <a:bodyPr/>
          <a:lstStyle>
            <a:extLst/>
          </a:lstStyle>
          <a:p>
            <a:pPr algn="ctr"/>
            <a:r>
              <a:rPr lang="en-US" sz="2400" dirty="0" smtClean="0"/>
              <a:t>Make sure your recursive functions are tail recursive.</a:t>
            </a:r>
          </a:p>
          <a:p>
            <a:endParaRPr lang="en-US" sz="2400" dirty="0" smtClean="0"/>
          </a:p>
        </p:txBody>
      </p:sp>
      <p:pic>
        <p:nvPicPr>
          <p:cNvPr id="9" name="mnts-sky.pn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Tail Recursive functions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mnts-sk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72200" y="1295400"/>
            <a:ext cx="2743200" cy="3657600"/>
          </a:xfrm>
          <a:prstGeom prst="rect">
            <a:avLst/>
          </a:prstGeom>
          <a:noFill/>
          <a:ln w="3175" cap="sq" cmpd="sng" algn="ctr">
            <a:noFill/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7048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Without it,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there’s a risk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a stack overflow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8237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Tail Call Optimization (TCO)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035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What is TCO?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2063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How does it work?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side note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on TCO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65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Tail Recursive vs. Non-Tail Recursive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11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Polyphony (Join the Node Cluster)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ctagon 9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l="12500" r="12500"/>
          <a:stretch>
            <a:fillRect/>
          </a:stretch>
        </p:blipFill>
        <p:spPr>
          <a:xfrm>
            <a:off x="381000" y="1066800"/>
            <a:ext cx="4114800" cy="5486400"/>
          </a:xfrm>
          <a:prstGeom prst="rect">
            <a:avLst/>
          </a:prstGeom>
          <a:noFill/>
          <a:ln w="19050" cap="rnd" cmpd="sng" algn="ctr">
            <a:solidFill>
              <a:schemeClr val="tx1"/>
            </a:solidFill>
            <a:prstDash val="solid"/>
            <a:miter lim="800000"/>
          </a:ln>
          <a:effectLst>
            <a:innerShdw blurRad="50800" dist="50800" dir="13500000">
              <a:srgbClr val="000000">
                <a:alpha val="60000"/>
              </a:srgbClr>
            </a:innerShdw>
          </a:effectLst>
        </p:spPr>
      </p:pic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876800" y="1447800"/>
            <a:ext cx="3962400" cy="5410200"/>
          </a:xfrm>
        </p:spPr>
        <p:txBody>
          <a:bodyPr/>
          <a:lstStyle>
            <a:extLst/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Prefer active patterns over multiple ‘when guards’ during pattern matching.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Active 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patterns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376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code more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6072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Supports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Don’t Repeat Yourself (DRY)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6381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Example of Active Patterns (XML parse)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49744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Node Join in Polyphony (DHT)</a:t>
            </a:r>
          </a:p>
          <a:p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¥ل云玗İαЂÕØÚáÛ丫:Téxt Plàçèhòlðêr 表¥鷗字㌍_W 10"/>
          <p:cNvSpPr>
            <a:spLocks noGrp="1"/>
          </p:cNvSpPr>
          <p:nvPr>
            <p:ph type="body" sz="quarter" idx="13"/>
          </p:nvPr>
        </p:nvSpPr>
        <p:spPr>
          <a:xfrm>
            <a:off x="4648200" y="1371600"/>
            <a:ext cx="4191000" cy="5486400"/>
          </a:xfrm>
        </p:spPr>
        <p:txBody>
          <a:bodyPr/>
          <a:lstStyle>
            <a:extLst/>
          </a:lstStyle>
          <a:p>
            <a:endParaRPr lang="en-US" sz="1800" dirty="0" smtClean="0"/>
          </a:p>
          <a:p>
            <a:endParaRPr lang="en-US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2400" dirty="0" smtClean="0"/>
              <a:t>Prefer pattern matching to if/else syntax.</a:t>
            </a:r>
          </a:p>
          <a:p>
            <a:endParaRPr lang="en-US" dirty="0" smtClean="0"/>
          </a:p>
          <a:p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13" name="trees_j0202227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19200"/>
            <a:ext cx="4038600" cy="5384800"/>
          </a:xfrm>
          <a:prstGeom prst="roundRect">
            <a:avLst>
              <a:gd name="adj" fmla="val 16667"/>
            </a:avLst>
          </a:prstGeom>
          <a:noFill/>
          <a:ln w="38100" cap="sq" cmpd="sng" algn="ctr">
            <a:noFill/>
            <a:prstDash val="solid"/>
            <a:miter lim="800000"/>
          </a:ln>
          <a:effectLst>
            <a:outerShdw blurRad="63500" dist="76200" dir="27000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Matching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3254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Makes your code easier to extend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19200" y="3043535"/>
            <a:ext cx="6832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Helps get you out of the procedural mindset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5937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MVC Template Authentication Type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962" y="3384847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2813347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295400" y="2218035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89125" y="2110085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05000" y="2676822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895475" y="3272135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</a:t>
            </a: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Group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908" y="3332162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021" y="2760662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1587346" y="2165350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81071" y="2057400"/>
            <a:ext cx="2779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dmohl@yahoo.com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196946" y="2624137"/>
            <a:ext cx="3594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www.twitter.com/dmohl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187421" y="3219450"/>
            <a:ext cx="3098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blog.danielmohl.com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1600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Daniel </a:t>
            </a:r>
            <a:r>
              <a:rPr kumimoji="0" lang="en-US" sz="4000" b="0" i="0" u="none" strike="noStrike" kern="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mohl</a:t>
            </a:r>
            <a:endParaRPr kumimoji="0" lang="en-US" sz="4000" b="0" i="0" u="none" strike="noStrike" kern="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4000" kern="0" cap="all" dirty="0" err="1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Sommet</a:t>
            </a:r>
            <a:r>
              <a:rPr lang="en-US" sz="4000" kern="0" cap="all" dirty="0" smtClean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</a:rPr>
              <a:t>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219200" y="2133600"/>
            <a:ext cx="4140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Define the Best Practice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700337"/>
            <a:ext cx="3894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Explain Why It’s Good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295650"/>
            <a:ext cx="4620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Provide Concrete Examples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THIs will work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0390471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tretch>
            <a:fillRect/>
          </a:stretch>
        </p:blipFill>
        <p:spPr>
          <a:xfrm>
            <a:off x="419100" y="1371600"/>
            <a:ext cx="4640263" cy="5181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3" name="Rectangle 2"/>
          <p:cNvSpPr>
            <a:spLocks noGrp="1"/>
          </p:cNvSpPr>
          <p:nvPr>
            <p:ph type="body" sz="quarter" idx="11"/>
          </p:nvPr>
        </p:nvSpPr>
        <p:spPr>
          <a:xfrm>
            <a:off x="5410200" y="1447800"/>
            <a:ext cx="3352800" cy="4953000"/>
          </a:xfrm>
        </p:spPr>
        <p:txBody>
          <a:bodyPr/>
          <a:lstStyle>
            <a:extLst/>
          </a:lstStyle>
          <a:p>
            <a:r>
              <a:rPr lang="en-US" sz="2400" dirty="0" smtClean="0"/>
              <a:t>Prefer small functions with only  one primary responsibility.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PROGRAMMING IN THE SMALL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7694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Follows the Single Responsibility Principle (SRP)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716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Helps enables function composition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</a:t>
            </a:r>
            <a:r>
              <a:rPr kumimoji="0" lang="en-US" sz="4000" b="0" i="0" u="none" strike="noStrike" kern="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2654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2712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IoC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Container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752670" y="5105400"/>
            <a:ext cx="7772400" cy="1524000"/>
          </a:xfrm>
        </p:spPr>
        <p:txBody>
          <a:bodyPr>
            <a:noAutofit/>
          </a:bodyPr>
          <a:lstStyle>
            <a:extLst/>
          </a:lstStyle>
          <a:p>
            <a:pPr marL="0" indent="0"/>
            <a:r>
              <a:rPr lang="en-US" sz="2400" dirty="0" smtClean="0"/>
              <a:t>Prefer function composition over argument passing.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7" name="sunflower_j0262344.pn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17083" r="17083"/>
          <a:stretch>
            <a:fillRect/>
          </a:stretch>
        </p:blipFill>
        <p:spPr>
          <a:xfrm>
            <a:off x="785813" y="2139950"/>
            <a:ext cx="2279650" cy="22796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9" name="j0313979.jp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8" name="j0313971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1667" b="1667"/>
          <a:stretch>
            <a:fillRect/>
          </a:stretch>
        </p:blipFill>
        <p:spPr>
          <a:xfrm>
            <a:off x="6162675" y="2139950"/>
            <a:ext cx="2286000" cy="22860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 composition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693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Allows for function chaining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5521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Makes the code terse yet readable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is it good?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235075" y="2438400"/>
            <a:ext cx="4293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  Asynchronous Workflows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225550" y="3033713"/>
            <a:ext cx="3504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FSharpCouch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Tests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04800" y="304800"/>
            <a:ext cx="8839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</a:t>
            </a:r>
            <a:endParaRPr kumimoji="0" lang="en-US" sz="4000" b="0" i="0" u="none" strike="noStrike" kern="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51000" dist="370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257204" y="3657600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  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WebSharper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2010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ClassicPhotoAlbum</Template>
  <TotalTime>0</TotalTime>
  <Words>298</Words>
  <Application>Microsoft Office PowerPoint</Application>
  <PresentationFormat>On-screen Show (4:3)</PresentationFormat>
  <Paragraphs>76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ClassicPhotoAlbum</vt:lpstr>
      <vt:lpstr>5 Best practices for F# Development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2010-05-31T12:20:34Z</dcterms:created>
  <dcterms:modified xsi:type="dcterms:W3CDTF">2010-06-10T03:46:59Z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