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3" r:id="rId9"/>
    <p:sldId id="275" r:id="rId10"/>
    <p:sldId id="279" r:id="rId11"/>
    <p:sldId id="266" r:id="rId12"/>
    <p:sldId id="267" r:id="rId13"/>
    <p:sldId id="276" r:id="rId14"/>
    <p:sldId id="27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70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13,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f57aa816-e96b-4133-ab5d-9b9b99914e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pish.net/" TargetMode="External"/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l.cam.ac.uk/~tp322/papers/async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fsharp/gg634701" TargetMode="External"/><Relationship Id="rId2" Type="http://schemas.openxmlformats.org/officeDocument/2006/relationships/hyperlink" Target="http://www.cs.utexas.edu/~shmat/courses/cs345/whyfp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syme/archive/2010/06/04/html5-programming-with-f.aspx" TargetMode="External"/><Relationship Id="rId2" Type="http://schemas.openxmlformats.org/officeDocument/2006/relationships/hyperlink" Target="http://v2matveev.blogspot.com/2010/04/mailboxprocessors-practical-applic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1676400"/>
            <a:ext cx="4343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F# Web Development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Few General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4760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F# Script (Simple Strategy Pattern Example)</a:t>
            </a:r>
          </a:p>
          <a:p>
            <a:r>
              <a:rPr lang="en-US" dirty="0" smtClean="0"/>
              <a:t>Fetch Museum List (</a:t>
            </a:r>
            <a:r>
              <a:rPr lang="en-US" dirty="0" err="1" smtClean="0"/>
              <a:t>Async</a:t>
            </a:r>
            <a:r>
              <a:rPr lang="en-US" dirty="0" smtClean="0"/>
              <a:t> Example)</a:t>
            </a:r>
          </a:p>
          <a:p>
            <a:r>
              <a:rPr lang="en-US" dirty="0" smtClean="0"/>
              <a:t>Twitter Feed (Reactive Programming Example)</a:t>
            </a:r>
          </a:p>
          <a:p>
            <a:r>
              <a:rPr lang="en-US" dirty="0" smtClean="0"/>
              <a:t>Interactive DirectX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7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</a:t>
            </a:r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ASP.NET MVC 3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visualstudiogallery.msdn.microsoft.com/f57aa816-e96b-4133-ab5d-9b9b99914ead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- F# + ASP.NET MVC (Razor) + </a:t>
            </a:r>
            <a:r>
              <a:rPr lang="en-US" dirty="0" err="1" smtClean="0"/>
              <a:t>CoffeeScript</a:t>
            </a:r>
            <a:r>
              <a:rPr lang="en-US" smtClean="0"/>
              <a:t> Example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visualstudiogallery.msdn.microsoft.com/en-us/288b94ea-0ea7-4dde-8906-f72eb22fbe1b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Check out </a:t>
            </a:r>
            <a:r>
              <a:rPr lang="en-US" dirty="0" smtClean="0">
                <a:hlinkClick r:id="rId3"/>
              </a:rPr>
              <a:t>http://fpish.net</a:t>
            </a:r>
            <a:r>
              <a:rPr lang="en-US" dirty="0" smtClean="0"/>
              <a:t> for an example of a live site built with </a:t>
            </a:r>
            <a:r>
              <a:rPr lang="en-US" dirty="0" err="1" smtClean="0"/>
              <a:t>WebSharper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78" y="762000"/>
            <a:ext cx="7024744" cy="7806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18,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1447800"/>
            <a:ext cx="6777317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</a:t>
            </a:r>
            <a:r>
              <a:rPr lang="en-US" dirty="0" smtClean="0"/>
              <a:t>Features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endParaRPr lang="en-US" dirty="0">
              <a:hlinkClick r:id="rId2"/>
            </a:endParaRPr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sz="1700" dirty="0" smtClean="0">
                <a:hlinkClick r:id="rId2"/>
              </a:rPr>
              <a:t>http</a:t>
            </a:r>
            <a:r>
              <a:rPr lang="en-US" sz="1700" dirty="0">
                <a:hlinkClick r:id="rId2"/>
              </a:rPr>
              <a:t>://www.cl.cam.ac.uk/~</a:t>
            </a:r>
            <a:r>
              <a:rPr lang="en-US" sz="1700" dirty="0" smtClean="0">
                <a:hlinkClick r:id="rId2"/>
              </a:rPr>
              <a:t>tp322/papers/async.pdf</a:t>
            </a:r>
            <a:endParaRPr lang="en-US" sz="1700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smtClean="0"/>
              <a:t>F# Web Frameworks</a:t>
            </a:r>
          </a:p>
          <a:p>
            <a:pPr lvl="1"/>
            <a:r>
              <a:rPr lang="en-US" dirty="0" smtClean="0"/>
              <a:t>Bistro</a:t>
            </a:r>
          </a:p>
          <a:p>
            <a:pPr lvl="1"/>
            <a:r>
              <a:rPr lang="en-US" dirty="0" smtClean="0"/>
              <a:t>Suave</a:t>
            </a:r>
          </a:p>
          <a:p>
            <a:pPr lvl="1"/>
            <a:r>
              <a:rPr lang="en-US" dirty="0" smtClean="0"/>
              <a:t>Frank and </a:t>
            </a:r>
            <a:r>
              <a:rPr lang="en-US" dirty="0" err="1" smtClean="0"/>
              <a:t>Frack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590800"/>
            <a:ext cx="6058091" cy="12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smtClean="0">
                <a:solidFill>
                  <a:schemeClr val="accent5">
                    <a:lumMod val="50000"/>
                  </a:schemeClr>
                </a:solidFill>
              </a:rPr>
              <a:t>danmohl@gmail.com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danmohl@gmail.com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</a:t>
            </a:r>
            <a:r>
              <a:rPr lang="en-US" smtClean="0"/>
              <a:t>MVC 3 </a:t>
            </a:r>
            <a:r>
              <a:rPr lang="en-US" dirty="0" smtClean="0"/>
              <a:t>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Functional? 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The Move to Multi-core (immutable by default) </a:t>
            </a:r>
          </a:p>
          <a:p>
            <a:r>
              <a:rPr lang="en-US" dirty="0" smtClean="0"/>
              <a:t>Programming in the Small (Single Responsibility Principle)</a:t>
            </a:r>
          </a:p>
          <a:p>
            <a:r>
              <a:rPr lang="en-US" dirty="0" smtClean="0"/>
              <a:t>Higher Level Language Provides Optimization Opportunities</a:t>
            </a:r>
          </a:p>
          <a:p>
            <a:r>
              <a:rPr lang="en-US" dirty="0" smtClean="0"/>
              <a:t>Code That is Correct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O</a:t>
            </a:r>
            <a:r>
              <a:rPr lang="en-US" dirty="0" smtClean="0"/>
              <a:t>ften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  <a:p>
            <a:r>
              <a:rPr lang="en-US" dirty="0" smtClean="0">
                <a:hlinkClick r:id="rId2"/>
              </a:rPr>
              <a:t>Why Functional Programming Matters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F# in the Enterprise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 for Web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Asynchronous Workflows and Reactive Programming</a:t>
            </a:r>
          </a:p>
          <a:p>
            <a:r>
              <a:rPr lang="en-US" dirty="0" smtClean="0"/>
              <a:t>F#/JavaScript Commonalities</a:t>
            </a:r>
          </a:p>
          <a:p>
            <a:r>
              <a:rPr lang="en-US" dirty="0" smtClean="0"/>
              <a:t>Easier to support next generation web development </a:t>
            </a:r>
          </a:p>
          <a:p>
            <a:pPr lvl="1"/>
            <a:r>
              <a:rPr lang="en-US" dirty="0" smtClean="0"/>
              <a:t>Silverlight </a:t>
            </a:r>
          </a:p>
          <a:p>
            <a:pPr lvl="1"/>
            <a:r>
              <a:rPr lang="en-US" dirty="0" smtClean="0"/>
              <a:t>HTML5 (</a:t>
            </a:r>
            <a:r>
              <a:rPr lang="en-US" dirty="0"/>
              <a:t>W</a:t>
            </a:r>
            <a:r>
              <a:rPr lang="en-US" dirty="0" smtClean="0"/>
              <a:t>eb Sockets, Canvas) </a:t>
            </a:r>
          </a:p>
          <a:p>
            <a:pPr lvl="1"/>
            <a:r>
              <a:rPr lang="en-US" dirty="0" smtClean="0"/>
              <a:t>Asynchronous and Reactive Programming</a:t>
            </a:r>
            <a:endParaRPr lang="en-US" dirty="0"/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Web Socket Example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hlinkClick r:id="rId3"/>
              </a:rPr>
              <a:t>Canvas Example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Twitter Feed Sample (Reactive Programming)</a:t>
            </a:r>
            <a:endParaRPr lang="en-US" dirty="0">
              <a:hlinkClick r:id="rId2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et val2 = 1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val2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static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val2 = 1;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+ val2;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13,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09003" y="1371600"/>
            <a:ext cx="6777317" cy="91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143000" y="2133600"/>
            <a:ext cx="6400800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Example 1: 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boolVal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true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match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boolVal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with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| true -&gt;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printf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“was true” 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| _ -&gt;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printf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“was not true”</a:t>
            </a:r>
          </a:p>
          <a:p>
            <a:pPr>
              <a:buNone/>
            </a:pPr>
            <a:endParaRPr lang="en-AU" sz="1800" b="1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tx1"/>
                </a:solidFill>
                <a:latin typeface="Lucida Console" pitchFamily="49" charset="0"/>
              </a:rPr>
              <a:t>Example 2:</a:t>
            </a:r>
            <a:endParaRPr lang="en-AU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let name = </a:t>
            </a:r>
            <a:r>
              <a:rPr lang="en-US" sz="1800" b="1" dirty="0" smtClean="0">
                <a:solidFill>
                  <a:schemeClr val="tx1"/>
                </a:solidFill>
                <a:latin typeface="Lucida Console" pitchFamily="49" charset="0"/>
              </a:rPr>
              <a:t>"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Dan", "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Mohl</a:t>
            </a:r>
            <a:r>
              <a:rPr lang="en-US" sz="1800" b="1" dirty="0" smtClean="0">
                <a:solidFill>
                  <a:schemeClr val="tx1"/>
                </a:solidFill>
                <a:latin typeface="Lucida Console" pitchFamily="49" charset="0"/>
              </a:rPr>
              <a:t>"</a:t>
            </a:r>
            <a:endParaRPr lang="en-US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match name with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_, "Smith"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"Found a Smith"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"Don", _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"Found a Don" </a:t>
            </a:r>
          </a:p>
          <a:p>
            <a:pPr marL="0" indent="0">
              <a:buNone/>
            </a:pPr>
            <a:r>
              <a:rPr lang="nl-NL" sz="1800" b="1" dirty="0">
                <a:solidFill>
                  <a:schemeClr val="tx1"/>
                </a:solidFill>
                <a:latin typeface="Lucida Console" pitchFamily="49" charset="0"/>
              </a:rPr>
              <a:t>| "Dan", "Mohl" -&gt; printf "Found Dan Mohl"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_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"Name not found"</a:t>
            </a:r>
          </a:p>
          <a:p>
            <a:pPr>
              <a:buNone/>
            </a:pP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13900</TotalTime>
  <Words>612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Getting Started with F# Web Development </vt:lpstr>
      <vt:lpstr>Daniel Mohl C# MVP and F# Insider</vt:lpstr>
      <vt:lpstr>What Are We Doing?</vt:lpstr>
      <vt:lpstr>Why Functional? Why F#?</vt:lpstr>
      <vt:lpstr>Why F# for Web Dev?</vt:lpstr>
      <vt:lpstr>F# Primer/Review</vt:lpstr>
      <vt:lpstr>Whitespace Matters</vt:lpstr>
      <vt:lpstr>The let Keyword</vt:lpstr>
      <vt:lpstr>Pattern Matching</vt:lpstr>
      <vt:lpstr>A Few General Examples</vt:lpstr>
      <vt:lpstr>F#/C# Silverlight Example</vt:lpstr>
      <vt:lpstr>F# Silverlight Example</vt:lpstr>
      <vt:lpstr>F#/C# ASP.NET MVC 3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66</cp:revision>
  <dcterms:created xsi:type="dcterms:W3CDTF">2010-10-13T01:41:33Z</dcterms:created>
  <dcterms:modified xsi:type="dcterms:W3CDTF">2011-08-18T22:16:16Z</dcterms:modified>
</cp:coreProperties>
</file>