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12, 2010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64f3d710-04c1-42d2-9e5d-4e20a19a766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f0e9a557-3fd6-41d9-8518-c1735b382c7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Web Development in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October 12,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Whitespace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myFunction</a:t>
            </a:r>
            <a:r>
              <a:rPr lang="en-US" dirty="0" smtClean="0"/>
              <a:t> x =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x + x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F#/C# Silverlight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http://visualstudiogallery.msdn.microsoft.com/en-us/64f3d710-04c1-42d2-9e5d-4e20a19a7666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Silverlight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http://visualstudiogallery.msdn.microsoft.com/en-us/f0e9a557-3fd6-41d9-8518-c1735b382c73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3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F#/C# ASP.NET MVC 2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8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WebSharper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0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Wasn’t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9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Mohl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C# MVP and F# Insider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4563714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3992214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3396902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3288952"/>
            <a:ext cx="3143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dmohl@yahoo.com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3855689"/>
            <a:ext cx="3821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4451002"/>
            <a:ext cx="3393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964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Mohl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C# MVP and F# Insider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4563714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3992214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3396902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3288952"/>
            <a:ext cx="3143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dmohl@yahoo.com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3855689"/>
            <a:ext cx="3821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4451002"/>
            <a:ext cx="3393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964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F#?</a:t>
            </a:r>
          </a:p>
          <a:p>
            <a:r>
              <a:rPr lang="en-US" dirty="0" smtClean="0"/>
              <a:t>F# Primer/Review</a:t>
            </a:r>
          </a:p>
          <a:p>
            <a:r>
              <a:rPr lang="en-US" dirty="0" smtClean="0"/>
              <a:t>F#/C# Silverlight Example</a:t>
            </a:r>
          </a:p>
          <a:p>
            <a:r>
              <a:rPr lang="en-US" dirty="0" smtClean="0"/>
              <a:t>F# Silverlight Example</a:t>
            </a:r>
          </a:p>
          <a:p>
            <a:r>
              <a:rPr lang="en-US" dirty="0" smtClean="0"/>
              <a:t>F#/C# ASP.NET MVC 2 Example</a:t>
            </a:r>
          </a:p>
          <a:p>
            <a:r>
              <a:rPr lang="en-US" dirty="0" err="1" smtClean="0"/>
              <a:t>WebSharper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What Wasn’t Covered?</a:t>
            </a:r>
          </a:p>
          <a:p>
            <a:r>
              <a:rPr lang="en-US" dirty="0" smtClean="0"/>
              <a:t>Wrap it 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Why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Code to Solve Complex Problems</a:t>
            </a:r>
          </a:p>
          <a:p>
            <a:pPr lvl="1"/>
            <a:r>
              <a:rPr lang="en-US" dirty="0" smtClean="0"/>
              <a:t>Terse Yet Readable</a:t>
            </a:r>
          </a:p>
          <a:p>
            <a:pPr lvl="1"/>
            <a:r>
              <a:rPr lang="en-US" dirty="0" smtClean="0"/>
              <a:t>Less Errors</a:t>
            </a:r>
          </a:p>
          <a:p>
            <a:r>
              <a:rPr lang="en-US" dirty="0" smtClean="0"/>
              <a:t>Features Not In Other Mainstream Languages</a:t>
            </a:r>
          </a:p>
          <a:p>
            <a:r>
              <a:rPr lang="en-US" dirty="0" smtClean="0"/>
              <a:t>Staying Ahead of the Competition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Primer/Review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Whitespace Matters</a:t>
            </a:r>
          </a:p>
          <a:p>
            <a:r>
              <a:rPr lang="en-US" dirty="0" smtClean="0"/>
              <a:t>The let Keyword</a:t>
            </a:r>
          </a:p>
          <a:p>
            <a:r>
              <a:rPr lang="en-US" dirty="0" smtClean="0"/>
              <a:t>First-class Functions</a:t>
            </a:r>
          </a:p>
          <a:p>
            <a:r>
              <a:rPr lang="en-US" dirty="0" smtClean="0"/>
              <a:t>module 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More During the Demos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Whitespace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myFunction</a:t>
            </a:r>
            <a:r>
              <a:rPr lang="en-US" dirty="0" smtClean="0"/>
              <a:t> x =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x + x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Whitespace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myFunction</a:t>
            </a:r>
            <a:r>
              <a:rPr lang="en-US" dirty="0" smtClean="0"/>
              <a:t> x =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x + x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Whitespace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myFunction</a:t>
            </a:r>
            <a:r>
              <a:rPr lang="en-US" dirty="0" smtClean="0"/>
              <a:t> x =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x + x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Whitespace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myFunction</a:t>
            </a:r>
            <a:r>
              <a:rPr lang="en-US" dirty="0" smtClean="0"/>
              <a:t> x =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x + x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1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</TotalTime>
  <Words>214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Getting Started with Web Development in F#</vt:lpstr>
      <vt:lpstr>Daniel Mohl C# MVP and F# Insider</vt:lpstr>
      <vt:lpstr>What Are We Doing?</vt:lpstr>
      <vt:lpstr>Why F#?</vt:lpstr>
      <vt:lpstr>F# Primer/Review</vt:lpstr>
      <vt:lpstr>Whitespace Matters</vt:lpstr>
      <vt:lpstr>Whitespace Matters</vt:lpstr>
      <vt:lpstr>Whitespace Matters</vt:lpstr>
      <vt:lpstr>Whitespace Matters</vt:lpstr>
      <vt:lpstr>Whitespace Matters</vt:lpstr>
      <vt:lpstr>F#/C# Silverlight Example</vt:lpstr>
      <vt:lpstr>F# Silverlight Example</vt:lpstr>
      <vt:lpstr>F#/C# ASP.NET MVC 2 Example</vt:lpstr>
      <vt:lpstr>WebSharper Example</vt:lpstr>
      <vt:lpstr>What Wasn’t Covered?</vt:lpstr>
      <vt:lpstr>More Information</vt:lpstr>
      <vt:lpstr>Daniel Mohl C# MVP and F# Insider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Web Development in F#</dc:title>
  <dc:creator>Windows User</dc:creator>
  <cp:lastModifiedBy>Windows User</cp:lastModifiedBy>
  <cp:revision>16</cp:revision>
  <dcterms:created xsi:type="dcterms:W3CDTF">2010-10-13T01:41:33Z</dcterms:created>
  <dcterms:modified xsi:type="dcterms:W3CDTF">2010-10-13T02:23:29Z</dcterms:modified>
</cp:coreProperties>
</file>