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3" r:id="rId9"/>
    <p:sldId id="274" r:id="rId10"/>
    <p:sldId id="275" r:id="rId11"/>
    <p:sldId id="266" r:id="rId12"/>
    <p:sldId id="267" r:id="rId13"/>
    <p:sldId id="276" r:id="rId14"/>
    <p:sldId id="27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17, 2010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64f3d710-04c1-42d2-9e5d-4e20a19a766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f0e9a557-3fd6-41d9-8518-c1735b382c7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c36619e5-0d4a-4067-8ced-decd18e834c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288b94ea-0ea7-4dde-8906-f72eb22fbe1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fsharp/gg262865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2matveev.blogspot.com/2010/04/mailboxprocessors-practical-application.html" TargetMode="External"/><Relationship Id="rId2" Type="http://schemas.openxmlformats.org/officeDocument/2006/relationships/hyperlink" Target="http://blogs.msdn.com/b/dsyme/archive/2010/01/10/async-and-parallel-design-patterns-in-f-reporting-progress-with-events-plus-twitter-sampl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dsyme/archive/2010/06/04/html5-programming-with-f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r>
              <a:rPr lang="en-US" smtClean="0"/>
              <a:t>F# Web 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17,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Pattern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Kind of like a switch/case statement, but so much more!</a:t>
            </a:r>
          </a:p>
        </p:txBody>
      </p:sp>
    </p:spTree>
    <p:extLst>
      <p:ext uri="{BB962C8B-B14F-4D97-AF65-F5344CB8AC3E}">
        <p14:creationId xmlns:p14="http://schemas.microsoft.com/office/powerpoint/2010/main" val="3850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http://visualstudiogallery.msdn.microsoft.com/en-us/64f3d710-04c1-42d2-9e5d-4e20a19a7666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http://visualstudiogallery.msdn.microsoft.com/en-us/f0e9a557-3fd6-41d9-8518-c1735b382c73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ASP.NET MVC2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http://visualstudiogallery.msdn.microsoft.com/en-us/c36619e5-0d4a-4067-8ced-decd18e834c9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WebSharper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http://visualstudiogallery.msdn.microsoft.com/en-us/288b94ea-0ea7-4dde-8906-f72eb22fbe1b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Wasn’t Covered?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Lots of F# Features</a:t>
            </a:r>
          </a:p>
          <a:p>
            <a:r>
              <a:rPr lang="en-US" dirty="0" smtClean="0"/>
              <a:t>Other F# Web Frameworks</a:t>
            </a:r>
          </a:p>
          <a:p>
            <a:pPr lvl="1"/>
            <a:r>
              <a:rPr lang="en-US" dirty="0" smtClean="0"/>
              <a:t>Bistro</a:t>
            </a:r>
          </a:p>
          <a:p>
            <a:pPr lvl="1"/>
            <a:r>
              <a:rPr lang="en-US" dirty="0" smtClean="0"/>
              <a:t>Suave</a:t>
            </a:r>
          </a:p>
          <a:p>
            <a:pPr lvl="1"/>
            <a:r>
              <a:rPr lang="en-US" dirty="0" smtClean="0"/>
              <a:t>Frank and </a:t>
            </a:r>
            <a:r>
              <a:rPr lang="en-US" dirty="0" err="1" smtClean="0"/>
              <a:t>Frack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91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Books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/>
              <a:t>F# MSDN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Ask – F# has the greatest community around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9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F#?</a:t>
            </a:r>
          </a:p>
          <a:p>
            <a:r>
              <a:rPr lang="en-US" dirty="0" smtClean="0"/>
              <a:t>F# Primer/Review</a:t>
            </a:r>
          </a:p>
          <a:p>
            <a:r>
              <a:rPr lang="en-US" dirty="0" smtClean="0"/>
              <a:t>F#/C# Silverlight Example</a:t>
            </a:r>
          </a:p>
          <a:p>
            <a:r>
              <a:rPr lang="en-US" dirty="0" smtClean="0"/>
              <a:t>F# Silverlight Example</a:t>
            </a:r>
          </a:p>
          <a:p>
            <a:r>
              <a:rPr lang="en-US" dirty="0" smtClean="0"/>
              <a:t>F#/C# ASP.NET MVC 2 Example</a:t>
            </a:r>
          </a:p>
          <a:p>
            <a:r>
              <a:rPr lang="en-US" dirty="0" err="1" smtClean="0"/>
              <a:t>WebSharper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What Wasn’t Covered?</a:t>
            </a:r>
          </a:p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Code to Solve Complex Problems</a:t>
            </a:r>
          </a:p>
          <a:p>
            <a:pPr lvl="1"/>
            <a:r>
              <a:rPr lang="en-US" dirty="0" smtClean="0"/>
              <a:t>Terse Yet Readable</a:t>
            </a:r>
          </a:p>
          <a:p>
            <a:pPr lvl="1"/>
            <a:r>
              <a:rPr lang="en-US" dirty="0" smtClean="0"/>
              <a:t>Less Errors</a:t>
            </a:r>
          </a:p>
          <a:p>
            <a:r>
              <a:rPr lang="en-US" dirty="0" smtClean="0"/>
              <a:t>Features Not In Other Mainstream Languages</a:t>
            </a:r>
          </a:p>
          <a:p>
            <a:r>
              <a:rPr lang="en-US" dirty="0" smtClean="0"/>
              <a:t>Staying Ahead of the Competition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 for Web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Asynchronous </a:t>
            </a:r>
            <a:r>
              <a:rPr lang="en-US" dirty="0" smtClean="0"/>
              <a:t>Workflows and </a:t>
            </a:r>
            <a:r>
              <a:rPr lang="en-US" smtClean="0"/>
              <a:t>Reactive Programming</a:t>
            </a:r>
            <a:endParaRPr lang="en-US" dirty="0" smtClean="0"/>
          </a:p>
          <a:p>
            <a:r>
              <a:rPr lang="en-US" dirty="0" smtClean="0"/>
              <a:t>F#/JavaScript Commonalities</a:t>
            </a:r>
          </a:p>
          <a:p>
            <a:r>
              <a:rPr lang="en-US" dirty="0" smtClean="0"/>
              <a:t>Easier to support next generation web development 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HTML5 (</a:t>
            </a:r>
            <a:r>
              <a:rPr lang="en-US" dirty="0"/>
              <a:t>W</a:t>
            </a:r>
            <a:r>
              <a:rPr lang="en-US" dirty="0" smtClean="0"/>
              <a:t>eb Sockets, Canvas</a:t>
            </a:r>
            <a:r>
              <a:rPr lang="en-US" dirty="0" smtClean="0"/>
              <a:t>) </a:t>
            </a:r>
            <a:endParaRPr lang="en-US" dirty="0"/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Twitter Feed Sample (Reactive Programming)</a:t>
            </a:r>
            <a:endParaRPr lang="en-US" dirty="0" smtClean="0">
              <a:hlinkClick r:id="rId3"/>
            </a:endParaRPr>
          </a:p>
          <a:p>
            <a:pPr marL="68580" indent="0">
              <a:buNone/>
            </a:pPr>
            <a:r>
              <a:rPr lang="en-US" dirty="0" smtClean="0">
                <a:hlinkClick r:id="rId3"/>
              </a:rPr>
              <a:t>Web Socket Example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hlinkClick r:id="rId4"/>
              </a:rPr>
              <a:t>Canvas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Primer/Review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Whitespace Matters</a:t>
            </a:r>
          </a:p>
          <a:p>
            <a:r>
              <a:rPr lang="en-US" dirty="0" smtClean="0"/>
              <a:t>The let Keyword</a:t>
            </a:r>
          </a:p>
          <a:p>
            <a:r>
              <a:rPr lang="en-US" dirty="0" smtClean="0"/>
              <a:t>First-Class Functions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More During the Demos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let Keyword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et val2 = 1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val2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static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val2 = 1;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+ val2;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First-Class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862017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doubler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Doubler 2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US" b="1" dirty="0" err="1" smtClean="0">
                <a:latin typeface="Lucida Console" pitchFamily="49" charset="0"/>
              </a:rPr>
              <a:t>Func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, 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&gt; </a:t>
            </a:r>
            <a:r>
              <a:rPr lang="en-US" b="1" dirty="0" err="1">
                <a:latin typeface="Lucida Console" pitchFamily="49" charset="0"/>
              </a:rPr>
              <a:t>doubler</a:t>
            </a:r>
            <a:r>
              <a:rPr lang="en-US" b="1" dirty="0">
                <a:latin typeface="Lucida Console" pitchFamily="49" charset="0"/>
              </a:rPr>
              <a:t> = </a:t>
            </a:r>
            <a:endParaRPr lang="en-US" b="1" dirty="0" smtClean="0">
              <a:latin typeface="Lucida Console" pitchFamily="49" charset="0"/>
            </a:endParaRPr>
          </a:p>
          <a:p>
            <a:r>
              <a:rPr lang="en-US" b="1" dirty="0" smtClean="0">
                <a:latin typeface="Lucida Console" pitchFamily="49" charset="0"/>
              </a:rPr>
              <a:t>    (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) =&gt;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 +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;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 err="1" smtClean="0">
                <a:latin typeface="Lucida Console" pitchFamily="49" charset="0"/>
              </a:rPr>
              <a:t>doubler</a:t>
            </a:r>
            <a:r>
              <a:rPr lang="en-US" b="1" dirty="0" smtClean="0">
                <a:latin typeface="Lucida Console" pitchFamily="49" charset="0"/>
              </a:rPr>
              <a:t>(2);</a:t>
            </a:r>
            <a:r>
              <a:rPr lang="en-US" dirty="0">
                <a:latin typeface="Lucida Bright" pitchFamily="18" charset="0"/>
              </a:rPr>
              <a:t/>
            </a:r>
            <a:br>
              <a:rPr lang="en-US" dirty="0">
                <a:latin typeface="Lucida Bright" pitchFamily="18" charset="0"/>
              </a:rPr>
            </a:b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172</TotalTime>
  <Words>436</Words>
  <Application>Microsoft Office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Getting Started with F# Web Development </vt:lpstr>
      <vt:lpstr>Daniel Mohl C# MVP and F# Insider</vt:lpstr>
      <vt:lpstr>What Are We Doing?</vt:lpstr>
      <vt:lpstr>Why F#?</vt:lpstr>
      <vt:lpstr>Why F# for Web Dev?</vt:lpstr>
      <vt:lpstr>F# Primer/Review</vt:lpstr>
      <vt:lpstr>Whitespace Matters</vt:lpstr>
      <vt:lpstr>The let Keyword</vt:lpstr>
      <vt:lpstr>First-Class Functions</vt:lpstr>
      <vt:lpstr>Pattern Matching</vt:lpstr>
      <vt:lpstr>F#/C# Silverlight Example</vt:lpstr>
      <vt:lpstr>F# Silverlight Example</vt:lpstr>
      <vt:lpstr>F#/C# ASP.NET MVC2 Example</vt:lpstr>
      <vt:lpstr>WebSharper Example</vt:lpstr>
      <vt:lpstr>What Wasn’t Covered?</vt:lpstr>
      <vt:lpstr>More Information</vt:lpstr>
      <vt:lpstr>Daniel Mohl C# MVP and F# Insider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 Development in F#</dc:title>
  <dc:creator>Windows User</dc:creator>
  <cp:lastModifiedBy>Windows User</cp:lastModifiedBy>
  <cp:revision>44</cp:revision>
  <dcterms:created xsi:type="dcterms:W3CDTF">2010-10-13T01:41:33Z</dcterms:created>
  <dcterms:modified xsi:type="dcterms:W3CDTF">2010-10-17T20:56:40Z</dcterms:modified>
</cp:coreProperties>
</file>