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73" r:id="rId9"/>
    <p:sldId id="275" r:id="rId10"/>
    <p:sldId id="279" r:id="rId11"/>
    <p:sldId id="267" r:id="rId12"/>
    <p:sldId id="276" r:id="rId13"/>
    <p:sldId id="280" r:id="rId14"/>
    <p:sldId id="281" r:id="rId15"/>
    <p:sldId id="282" r:id="rId16"/>
    <p:sldId id="277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224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31,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en-us/64f3d710-04c1-42d2-9e5d-4e20a19a7666" TargetMode="External"/><Relationship Id="rId2" Type="http://schemas.openxmlformats.org/officeDocument/2006/relationships/hyperlink" Target="http://visualstudiogallery.msdn.microsoft.com/en-us/f0e9a557-3fd6-41d9-8518-c1735b382c7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3d2bf938-fc9e-403c-90b3-8de27dc2309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3d2bf938-fc9e-403c-90b3-8de27dc2309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ohl/Fo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pish.net/" TargetMode="External"/><Relationship Id="rId2" Type="http://schemas.openxmlformats.org/officeDocument/2006/relationships/hyperlink" Target="http://visualstudiogallery.msdn.microsoft.com/en-us/288b94ea-0ea7-4dde-8906-f72eb22fbe1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l.cam.ac.uk/~tp322/papers/async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fsharp/gg262865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fsharp/gg634701" TargetMode="External"/><Relationship Id="rId2" Type="http://schemas.openxmlformats.org/officeDocument/2006/relationships/hyperlink" Target="http://www.cs.utexas.edu/~shmat/courses/cs345/whyfp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dsyme/archive/2010/06/04/html5-programming-with-f.aspx" TargetMode="External"/><Relationship Id="rId2" Type="http://schemas.openxmlformats.org/officeDocument/2006/relationships/hyperlink" Target="http://v2matveev.blogspot.com/2010/04/mailboxprocessors-practical-applic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91000" y="1676400"/>
            <a:ext cx="43434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with F# Web Development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 Few General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95892" y="24760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Sample F# Script (Simple Strategy Pattern Example)</a:t>
            </a:r>
          </a:p>
          <a:p>
            <a:r>
              <a:rPr lang="en-US" dirty="0" smtClean="0"/>
              <a:t>Fetch Museum List (</a:t>
            </a:r>
            <a:r>
              <a:rPr lang="en-US" dirty="0" err="1" smtClean="0"/>
              <a:t>Async</a:t>
            </a:r>
            <a:r>
              <a:rPr lang="en-US" dirty="0" smtClean="0"/>
              <a:t> Example)</a:t>
            </a:r>
          </a:p>
          <a:p>
            <a:r>
              <a:rPr lang="en-US" dirty="0" smtClean="0"/>
              <a:t>Twitter Feed (Reactive Programming Example)</a:t>
            </a:r>
          </a:p>
          <a:p>
            <a:r>
              <a:rPr lang="en-US" dirty="0" smtClean="0"/>
              <a:t>Interactive DirectX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7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Silverlight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/>
              <a:t>F# </a:t>
            </a:r>
            <a:r>
              <a:rPr lang="en-US" dirty="0" smtClean="0"/>
              <a:t>Only:</a:t>
            </a:r>
            <a:endParaRPr lang="en-US" dirty="0" smtClean="0">
              <a:hlinkClick r:id="rId2"/>
            </a:endParaRPr>
          </a:p>
          <a:p>
            <a:pPr marL="6858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visualstudiogallery.msdn.microsoft.com/en-us/f0e9a557-3fd6-41d9-8518-c1735b382c73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F# and C#:</a:t>
            </a:r>
            <a:endParaRPr lang="en-US" dirty="0"/>
          </a:p>
          <a:p>
            <a:pPr marL="68580" indent="0">
              <a:buNone/>
            </a:pPr>
            <a:r>
              <a:rPr lang="en-US" dirty="0">
                <a:hlinkClick r:id="rId3"/>
              </a:rPr>
              <a:t>http://visualstudiogallery.msdn.microsoft.com/en-us/64f3d710-04c1-42d2-9e5d-4e20a19a7666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F#/C# ASP.NET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Web API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visualstudiogallery.msdn.microsoft.com/3d2bf938-fc9e-403c-90b3-8de27dc23095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F#/C# ASP.NET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visualstudiogallery.msdn.microsoft.com/3d2bf938-fc9e-403c-90b3-8de27dc23095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Other Web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Service Stack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Nancy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Frank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and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Fog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github.com/dmohl/Fog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Nancy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Frank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WebSharper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visualstudiogallery.msdn.microsoft.com/en-us/288b94ea-0ea7-4dde-8906-f72eb22fbe1b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Check out </a:t>
            </a:r>
            <a:r>
              <a:rPr lang="en-US" dirty="0" smtClean="0">
                <a:hlinkClick r:id="rId3"/>
              </a:rPr>
              <a:t>http://fpish.net</a:t>
            </a:r>
            <a:r>
              <a:rPr lang="en-US" dirty="0" smtClean="0"/>
              <a:t> for an example of a live site built with </a:t>
            </a:r>
            <a:r>
              <a:rPr lang="en-US" dirty="0" err="1" smtClean="0"/>
              <a:t>WebSharper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178" y="762000"/>
            <a:ext cx="7024744" cy="78068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Wasn’t Covered?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95892" y="1447800"/>
            <a:ext cx="6777317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Lots of F# Features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>
              <a:hlinkClick r:id="rId2"/>
            </a:endParaRPr>
          </a:p>
          <a:p>
            <a:pPr marL="68580" indent="0">
              <a:buNone/>
            </a:pPr>
            <a:endParaRPr lang="en-US" dirty="0">
              <a:hlinkClick r:id="rId2"/>
            </a:endParaRPr>
          </a:p>
          <a:p>
            <a:pPr marL="68580" indent="0">
              <a:buNone/>
            </a:pPr>
            <a:endParaRPr lang="en-US" dirty="0" smtClean="0">
              <a:hlinkClick r:id="rId2"/>
            </a:endParaRPr>
          </a:p>
          <a:p>
            <a:pPr marL="68580" indent="0">
              <a:buNone/>
            </a:pPr>
            <a:r>
              <a:rPr lang="en-US" sz="1700" dirty="0" smtClean="0">
                <a:hlinkClick r:id="rId2"/>
              </a:rPr>
              <a:t>http</a:t>
            </a:r>
            <a:r>
              <a:rPr lang="en-US" sz="1700" dirty="0">
                <a:hlinkClick r:id="rId2"/>
              </a:rPr>
              <a:t>://www.cl.cam.ac.uk/~</a:t>
            </a:r>
            <a:r>
              <a:rPr lang="en-US" sz="1700" dirty="0" smtClean="0">
                <a:hlinkClick r:id="rId2"/>
              </a:rPr>
              <a:t>tp322/papers/async.pdf</a:t>
            </a:r>
            <a:endParaRPr lang="en-US" sz="1700" dirty="0"/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590800"/>
            <a:ext cx="6058091" cy="123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9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More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95892" y="2286000"/>
            <a:ext cx="6777317" cy="2708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Books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msdn.microsoft.com/en-us/fsharp/gg262865.aspx</a:t>
            </a:r>
            <a:endParaRPr lang="en-US" dirty="0" smtClean="0"/>
          </a:p>
          <a:p>
            <a:r>
              <a:rPr lang="en-US" dirty="0"/>
              <a:t>F# MSDN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msdn.microsoft.com/en-us/fsharp/gg262865.aspx</a:t>
            </a:r>
            <a:endParaRPr lang="en-US" dirty="0" smtClean="0"/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Ask – F# has the greatest community around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7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Daniel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Mohl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MVP and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C#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Insider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06" y="4563714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819" y="3992214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2536144" y="3396902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129869" y="3288952"/>
            <a:ext cx="3401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smtClean="0">
                <a:solidFill>
                  <a:schemeClr val="accent5">
                    <a:lumMod val="50000"/>
                  </a:schemeClr>
                </a:solidFill>
              </a:rPr>
              <a:t>danmohl@gmail.com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145744" y="3855689"/>
            <a:ext cx="3821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www.twitter.com/dmohl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136219" y="4451002"/>
            <a:ext cx="3393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1964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Daniel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Mohl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MVP and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C#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Insider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06" y="4563714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819" y="3992214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2536144" y="3396902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129869" y="3288952"/>
            <a:ext cx="3401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danmohl@gmail.com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145744" y="3855689"/>
            <a:ext cx="3821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www.twitter.com/dmohl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136219" y="4451002"/>
            <a:ext cx="3393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1964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F#?</a:t>
            </a:r>
          </a:p>
          <a:p>
            <a:r>
              <a:rPr lang="en-US" dirty="0" smtClean="0"/>
              <a:t>F# Primer/Review</a:t>
            </a:r>
          </a:p>
          <a:p>
            <a:r>
              <a:rPr lang="en-US" dirty="0" smtClean="0"/>
              <a:t>F</a:t>
            </a:r>
            <a:r>
              <a:rPr lang="en-US" dirty="0" smtClean="0"/>
              <a:t># Silverlight Example</a:t>
            </a:r>
          </a:p>
          <a:p>
            <a:r>
              <a:rPr lang="en-US" dirty="0" smtClean="0"/>
              <a:t>F#/C# ASP.NET MVC </a:t>
            </a:r>
            <a:r>
              <a:rPr lang="en-US" dirty="0" smtClean="0"/>
              <a:t>4 Example</a:t>
            </a:r>
          </a:p>
          <a:p>
            <a:r>
              <a:rPr lang="en-US" dirty="0" smtClean="0"/>
              <a:t>ASP.NET Web API, Service Stack, Nancy, Frank</a:t>
            </a:r>
          </a:p>
          <a:p>
            <a:r>
              <a:rPr lang="en-US" dirty="0" smtClean="0"/>
              <a:t>Windows Azure</a:t>
            </a:r>
            <a:endParaRPr lang="en-US" dirty="0" smtClean="0"/>
          </a:p>
          <a:p>
            <a:r>
              <a:rPr lang="en-US" dirty="0" err="1" smtClean="0"/>
              <a:t>WebSharper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What Wasn’t Covered?</a:t>
            </a:r>
          </a:p>
          <a:p>
            <a:r>
              <a:rPr lang="en-US" dirty="0" smtClean="0"/>
              <a:t>Wrap it 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024744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Why Functional? Why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400"/>
            <a:ext cx="6777317" cy="41562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Simple Code to Solve Complex Problems</a:t>
            </a:r>
          </a:p>
          <a:p>
            <a:pPr lvl="1"/>
            <a:r>
              <a:rPr lang="en-US" dirty="0" smtClean="0"/>
              <a:t>Terse Yet Readable</a:t>
            </a:r>
          </a:p>
          <a:p>
            <a:pPr lvl="1"/>
            <a:r>
              <a:rPr lang="en-US" dirty="0" smtClean="0"/>
              <a:t>Less Errors</a:t>
            </a:r>
          </a:p>
          <a:p>
            <a:r>
              <a:rPr lang="en-US" dirty="0" smtClean="0"/>
              <a:t>The Move to Multi-core (immutable by default) </a:t>
            </a:r>
          </a:p>
          <a:p>
            <a:r>
              <a:rPr lang="en-US" dirty="0" smtClean="0"/>
              <a:t>Programming in the Small (Single Responsibility Principle)</a:t>
            </a:r>
          </a:p>
          <a:p>
            <a:r>
              <a:rPr lang="en-US" dirty="0" smtClean="0"/>
              <a:t>Higher Level Language Provides Optimization Opportunities</a:t>
            </a:r>
          </a:p>
          <a:p>
            <a:r>
              <a:rPr lang="en-US" dirty="0" smtClean="0"/>
              <a:t>Code That is Correct </a:t>
            </a:r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O</a:t>
            </a:r>
            <a:r>
              <a:rPr lang="en-US" dirty="0" smtClean="0"/>
              <a:t>ften</a:t>
            </a:r>
          </a:p>
          <a:p>
            <a:r>
              <a:rPr lang="en-US" dirty="0" smtClean="0"/>
              <a:t>Features Not In Other Mainstream Languages</a:t>
            </a:r>
          </a:p>
          <a:p>
            <a:r>
              <a:rPr lang="en-US" dirty="0" smtClean="0"/>
              <a:t>Staying Ahead of the Competition</a:t>
            </a:r>
          </a:p>
          <a:p>
            <a:r>
              <a:rPr lang="en-US" dirty="0" smtClean="0">
                <a:hlinkClick r:id="rId2"/>
              </a:rPr>
              <a:t>Why Functional Programming Matters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F# in the Enterprise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Why F# for Web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Asynchronous Workflows and Reactive Programming</a:t>
            </a:r>
          </a:p>
          <a:p>
            <a:r>
              <a:rPr lang="en-US" dirty="0" smtClean="0"/>
              <a:t>F#/JavaScript Commonalities</a:t>
            </a:r>
          </a:p>
          <a:p>
            <a:r>
              <a:rPr lang="en-US" dirty="0" smtClean="0"/>
              <a:t>Easier to support next generation web development </a:t>
            </a:r>
          </a:p>
          <a:p>
            <a:pPr lvl="1"/>
            <a:r>
              <a:rPr lang="en-US" dirty="0" smtClean="0"/>
              <a:t>Silverlight </a:t>
            </a:r>
          </a:p>
          <a:p>
            <a:pPr lvl="1"/>
            <a:r>
              <a:rPr lang="en-US" dirty="0" smtClean="0"/>
              <a:t>HTML5 (</a:t>
            </a:r>
            <a:r>
              <a:rPr lang="en-US" dirty="0"/>
              <a:t>W</a:t>
            </a:r>
            <a:r>
              <a:rPr lang="en-US" dirty="0" smtClean="0"/>
              <a:t>eb Sockets, Canvas) </a:t>
            </a:r>
          </a:p>
          <a:p>
            <a:pPr lvl="1"/>
            <a:r>
              <a:rPr lang="en-US" dirty="0" smtClean="0"/>
              <a:t>Asynchronous and Reactive Programming</a:t>
            </a:r>
            <a:endParaRPr lang="en-US" dirty="0"/>
          </a:p>
          <a:p>
            <a:pPr marL="68580" indent="0">
              <a:buNone/>
            </a:pPr>
            <a:r>
              <a:rPr lang="en-US" dirty="0" smtClean="0">
                <a:hlinkClick r:id="rId2"/>
              </a:rPr>
              <a:t>Web Socket Example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>
                <a:hlinkClick r:id="rId3"/>
              </a:rPr>
              <a:t>Canvas Example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Twitter Feed Sample (Reactive Programming)</a:t>
            </a:r>
            <a:endParaRPr lang="en-US" dirty="0">
              <a:hlinkClick r:id="rId2"/>
            </a:endParaRP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Primer/Review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Whitespace Matters</a:t>
            </a:r>
          </a:p>
          <a:p>
            <a:r>
              <a:rPr lang="en-US" dirty="0" smtClean="0"/>
              <a:t>The let Keyword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More During the Demos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Whitespace Matters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391851" y="1633550"/>
            <a:ext cx="3614735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open </a:t>
            </a: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+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(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1)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20834" y="1676400"/>
            <a:ext cx="5423166" cy="4978565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9pPr>
          </a:lstStyle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return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+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  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(1));            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let Keyword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391851" y="1633550"/>
            <a:ext cx="3614735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open System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et val2 = 1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+ val2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(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1)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20834" y="1676400"/>
            <a:ext cx="5423166" cy="4978565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9pPr>
          </a:lstStyle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 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static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val2 = 1;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return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+ val2;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  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(1));            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Pattern Matching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31,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09003" y="1371600"/>
            <a:ext cx="6777317" cy="914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Kind of like a switch/case statement, but so much more!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1143000" y="2133600"/>
            <a:ext cx="6400800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Example 1: 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boolVal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true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match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boolVal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with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| true -&gt;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printf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“was true” 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| _ -&gt;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printf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“was not true”</a:t>
            </a:r>
          </a:p>
          <a:p>
            <a:pPr>
              <a:buNone/>
            </a:pPr>
            <a:endParaRPr lang="en-AU" sz="1800" b="1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smtClean="0">
                <a:solidFill>
                  <a:schemeClr val="tx1"/>
                </a:solidFill>
                <a:latin typeface="Lucida Console" pitchFamily="49" charset="0"/>
              </a:rPr>
              <a:t>Example 2:</a:t>
            </a:r>
            <a:endParaRPr lang="en-AU" sz="1800" b="1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let name = </a:t>
            </a:r>
            <a:r>
              <a:rPr lang="en-US" sz="1800" b="1" dirty="0" smtClean="0">
                <a:solidFill>
                  <a:schemeClr val="tx1"/>
                </a:solidFill>
                <a:latin typeface="Lucida Console" pitchFamily="49" charset="0"/>
              </a:rPr>
              <a:t>"</a:t>
            </a: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Dan", "</a:t>
            </a:r>
            <a:r>
              <a:rPr lang="en-US" sz="1800" b="1" dirty="0" err="1">
                <a:solidFill>
                  <a:schemeClr val="tx1"/>
                </a:solidFill>
                <a:latin typeface="Lucida Console" pitchFamily="49" charset="0"/>
              </a:rPr>
              <a:t>Mohl</a:t>
            </a:r>
            <a:r>
              <a:rPr lang="en-US" sz="1800" b="1" dirty="0" smtClean="0">
                <a:solidFill>
                  <a:schemeClr val="tx1"/>
                </a:solidFill>
                <a:latin typeface="Lucida Console" pitchFamily="49" charset="0"/>
              </a:rPr>
              <a:t>"</a:t>
            </a:r>
            <a:endParaRPr lang="en-US" sz="1800" b="1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match name with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| _, "Smith" -&gt; </a:t>
            </a:r>
            <a:r>
              <a:rPr lang="en-US" sz="1800" b="1" dirty="0" err="1">
                <a:solidFill>
                  <a:schemeClr val="tx1"/>
                </a:solidFill>
                <a:latin typeface="Lucida Console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 "Found a Smith"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| "Don", _ -&gt; </a:t>
            </a:r>
            <a:r>
              <a:rPr lang="en-US" sz="1800" b="1" dirty="0" err="1">
                <a:solidFill>
                  <a:schemeClr val="tx1"/>
                </a:solidFill>
                <a:latin typeface="Lucida Console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 "Found a Don" </a:t>
            </a:r>
          </a:p>
          <a:p>
            <a:pPr marL="0" indent="0">
              <a:buNone/>
            </a:pPr>
            <a:r>
              <a:rPr lang="nl-NL" sz="1800" b="1" dirty="0">
                <a:solidFill>
                  <a:schemeClr val="tx1"/>
                </a:solidFill>
                <a:latin typeface="Lucida Console" pitchFamily="49" charset="0"/>
              </a:rPr>
              <a:t>| "Dan", "Mohl" -&gt; printf "Found Dan Mohl"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| _ -&gt; </a:t>
            </a:r>
            <a:r>
              <a:rPr lang="en-US" sz="1800" b="1" dirty="0" err="1">
                <a:solidFill>
                  <a:schemeClr val="tx1"/>
                </a:solidFill>
                <a:latin typeface="Lucida Console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Lucida Console" pitchFamily="49" charset="0"/>
              </a:rPr>
              <a:t> "Name not found"</a:t>
            </a:r>
          </a:p>
          <a:p>
            <a:pPr>
              <a:buNone/>
            </a:pP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13915</TotalTime>
  <Words>631</Words>
  <Application>Microsoft Office PowerPoint</Application>
  <PresentationFormat>On-screen Show (4:3)</PresentationFormat>
  <Paragraphs>199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Austin</vt:lpstr>
      <vt:lpstr>Getting Started with F# Web Development </vt:lpstr>
      <vt:lpstr>Daniel Mohl F# MVP and C# Insider</vt:lpstr>
      <vt:lpstr>What Are We Doing?</vt:lpstr>
      <vt:lpstr>Why Functional? Why F#?</vt:lpstr>
      <vt:lpstr>Why F# for Web Dev?</vt:lpstr>
      <vt:lpstr>F# Primer/Review</vt:lpstr>
      <vt:lpstr>Whitespace Matters</vt:lpstr>
      <vt:lpstr>The let Keyword</vt:lpstr>
      <vt:lpstr>Pattern Matching</vt:lpstr>
      <vt:lpstr>A Few General Examples</vt:lpstr>
      <vt:lpstr>F# Silverlight Example</vt:lpstr>
      <vt:lpstr>F#/C# ASP.NET Web API Example</vt:lpstr>
      <vt:lpstr>F#/C# ASP.NET Web API</vt:lpstr>
      <vt:lpstr>Other Web Frameworks</vt:lpstr>
      <vt:lpstr>F# and Azure</vt:lpstr>
      <vt:lpstr>WebSharper Example</vt:lpstr>
      <vt:lpstr>What Wasn’t Covered?</vt:lpstr>
      <vt:lpstr>More Information</vt:lpstr>
      <vt:lpstr>Daniel Mohl F# MVP and C# Insider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Web Development in F#</dc:title>
  <dc:creator>Windows User</dc:creator>
  <cp:lastModifiedBy>Windows User</cp:lastModifiedBy>
  <cp:revision>78</cp:revision>
  <dcterms:created xsi:type="dcterms:W3CDTF">2010-10-13T01:41:33Z</dcterms:created>
  <dcterms:modified xsi:type="dcterms:W3CDTF">2012-05-31T15:56:11Z</dcterms:modified>
</cp:coreProperties>
</file>