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3" r:id="rId9"/>
    <p:sldId id="274" r:id="rId10"/>
    <p:sldId id="275" r:id="rId11"/>
    <p:sldId id="266" r:id="rId12"/>
    <p:sldId id="267" r:id="rId13"/>
    <p:sldId id="276" r:id="rId14"/>
    <p:sldId id="277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16, 2010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64f3d710-04c1-42d2-9e5d-4e20a19a766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f0e9a557-3fd6-41d9-8518-c1735b382c7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c36619e5-0d4a-4067-8ced-decd18e834c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en-us/288b94ea-0ea7-4dde-8906-f72eb22fbe1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fsharp/gg262865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</a:t>
            </a:r>
            <a:r>
              <a:rPr lang="en-US" smtClean="0"/>
              <a:t>F# Web Development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October 16,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Pattern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Kind of like a switch/case statement, but so much more!</a:t>
            </a:r>
          </a:p>
        </p:txBody>
      </p:sp>
    </p:spTree>
    <p:extLst>
      <p:ext uri="{BB962C8B-B14F-4D97-AF65-F5344CB8AC3E}">
        <p14:creationId xmlns:p14="http://schemas.microsoft.com/office/powerpoint/2010/main" val="385070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http://visualstudiogallery.msdn.microsoft.com/en-us/64f3d710-04c1-42d2-9e5d-4e20a19a7666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Silverlight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http://visualstudiogallery.msdn.microsoft.com/en-us/f0e9a557-3fd6-41d9-8518-c1735b382c73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3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F#/C# ASP.NET MVC2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http://visualstudiogallery.msdn.microsoft.com/en-us/c36619e5-0d4a-4067-8ced-decd18e834c9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WebSharper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hlinkClick r:id="rId2"/>
              </a:rPr>
              <a:t>http://visualstudiogallery.msdn.microsoft.com/en-us/288b94ea-0ea7-4dde-8906-f72eb22fbe1b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Wasn’t Covered?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Lots of F# Features</a:t>
            </a:r>
          </a:p>
          <a:p>
            <a:r>
              <a:rPr lang="en-US" dirty="0" smtClean="0"/>
              <a:t>Other F# Web Frameworks</a:t>
            </a:r>
          </a:p>
          <a:p>
            <a:pPr lvl="1"/>
            <a:r>
              <a:rPr lang="en-US" dirty="0" smtClean="0"/>
              <a:t>Bistro</a:t>
            </a:r>
          </a:p>
          <a:p>
            <a:pPr lvl="1"/>
            <a:r>
              <a:rPr lang="en-US" dirty="0" smtClean="0"/>
              <a:t>Suave</a:t>
            </a:r>
          </a:p>
          <a:p>
            <a:pPr lvl="1"/>
            <a:r>
              <a:rPr lang="en-US" dirty="0" smtClean="0"/>
              <a:t>Frank and </a:t>
            </a:r>
            <a:r>
              <a:rPr lang="en-US" dirty="0" err="1" smtClean="0"/>
              <a:t>Frack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91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95892" y="2286000"/>
            <a:ext cx="6777317" cy="2708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Books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/>
              <a:t>F# MSDN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msdn.microsoft.com/en-us/fsharp/gg262865.aspx</a:t>
            </a:r>
            <a:endParaRPr lang="en-US" dirty="0" smtClean="0"/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Ask – F# has the greatest community around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9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Mohl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C# MVP and F# Insider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4563714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3992214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3396902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3288952"/>
            <a:ext cx="31438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dmohl@yahoo.com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3855689"/>
            <a:ext cx="3821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4451002"/>
            <a:ext cx="3393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1964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What Are We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F#?</a:t>
            </a:r>
          </a:p>
          <a:p>
            <a:r>
              <a:rPr lang="en-US" dirty="0" smtClean="0"/>
              <a:t>F# Primer/Review</a:t>
            </a:r>
          </a:p>
          <a:p>
            <a:r>
              <a:rPr lang="en-US" dirty="0" smtClean="0"/>
              <a:t>F#/C# Silverlight Example</a:t>
            </a:r>
          </a:p>
          <a:p>
            <a:r>
              <a:rPr lang="en-US" dirty="0" smtClean="0"/>
              <a:t>F# Silverlight Example</a:t>
            </a:r>
          </a:p>
          <a:p>
            <a:r>
              <a:rPr lang="en-US" dirty="0" smtClean="0"/>
              <a:t>F#/C# ASP.NET MVC 2 Example</a:t>
            </a:r>
          </a:p>
          <a:p>
            <a:r>
              <a:rPr lang="en-US" dirty="0" err="1" smtClean="0"/>
              <a:t>WebSharper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What Wasn’t Covered?</a:t>
            </a:r>
          </a:p>
          <a:p>
            <a:r>
              <a:rPr lang="en-US" dirty="0" smtClean="0"/>
              <a:t>Wrap it 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Code to Solve Complex Problems</a:t>
            </a:r>
          </a:p>
          <a:p>
            <a:pPr lvl="1"/>
            <a:r>
              <a:rPr lang="en-US" dirty="0" smtClean="0"/>
              <a:t>Terse Yet Readable</a:t>
            </a:r>
          </a:p>
          <a:p>
            <a:pPr lvl="1"/>
            <a:r>
              <a:rPr lang="en-US" dirty="0" smtClean="0"/>
              <a:t>Less Errors</a:t>
            </a:r>
          </a:p>
          <a:p>
            <a:r>
              <a:rPr lang="en-US" dirty="0" smtClean="0"/>
              <a:t>Features Not In Other Mainstream Languages</a:t>
            </a:r>
          </a:p>
          <a:p>
            <a:r>
              <a:rPr lang="en-US" dirty="0" smtClean="0"/>
              <a:t>Staying Ahead of the Competition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Why F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# for Web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Workflows</a:t>
            </a:r>
            <a:endParaRPr lang="en-US" dirty="0" smtClean="0"/>
          </a:p>
          <a:p>
            <a:r>
              <a:rPr lang="en-US" dirty="0" smtClean="0"/>
              <a:t>F#/</a:t>
            </a:r>
            <a:r>
              <a:rPr lang="en-US" smtClean="0"/>
              <a:t>JavaScript Commonalities</a:t>
            </a:r>
            <a:endParaRPr lang="en-US" dirty="0" smtClean="0"/>
          </a:p>
          <a:p>
            <a:r>
              <a:rPr lang="en-US" dirty="0" smtClean="0"/>
              <a:t>Easier to support next generation web development 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HTML5 (</a:t>
            </a:r>
            <a:r>
              <a:rPr lang="en-US" dirty="0"/>
              <a:t>W</a:t>
            </a:r>
            <a:r>
              <a:rPr lang="en-US" dirty="0" smtClean="0"/>
              <a:t>eb Sockets, Canvas)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F# Primer/Review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Whitespace Matters</a:t>
            </a:r>
          </a:p>
          <a:p>
            <a:r>
              <a:rPr lang="en-US" dirty="0" smtClean="0"/>
              <a:t>The let Keyword</a:t>
            </a:r>
          </a:p>
          <a:p>
            <a:r>
              <a:rPr lang="en-US" dirty="0" smtClean="0"/>
              <a:t>First-Class Functions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More During the Demos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Whitespace Matters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+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7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let Keyword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91851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open </a:t>
            </a: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System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(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1)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0834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using System;</a:t>
            </a:r>
          </a:p>
          <a:p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namespace ConsoleApplication1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class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Program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int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return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+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val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;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static void Main(string[]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args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)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{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</a:t>
            </a:r>
            <a:r>
              <a:rPr lang="en-A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Console.WriteLine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</a:t>
            </a:r>
          </a:p>
          <a:p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      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doSomething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(1));            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  </a:t>
            </a: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</a:p>
          <a:p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}</a:t>
            </a: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59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First-Class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16, 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862017" y="1633550"/>
            <a:ext cx="3614735" cy="49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//F#</a:t>
            </a: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let doubler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= </a:t>
            </a:r>
          </a:p>
          <a:p>
            <a:pPr>
              <a:buNone/>
            </a:pPr>
            <a:r>
              <a:rPr lang="en-AU" sz="1800" b="1" dirty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 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 + </a:t>
            </a:r>
            <a:r>
              <a:rPr lang="en-AU" sz="1800" b="1" dirty="0" err="1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val</a:t>
            </a:r>
            <a:endParaRPr lang="en-AU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  <a:p>
            <a:pPr>
              <a:buNone/>
            </a:pPr>
            <a:r>
              <a:rPr lang="en-AU" sz="1800" b="1" dirty="0" smtClean="0">
                <a:solidFill>
                  <a:schemeClr val="accent5">
                    <a:lumMod val="50000"/>
                  </a:schemeClr>
                </a:solidFill>
                <a:latin typeface="Lucida Console" pitchFamily="49" charset="0"/>
              </a:rPr>
              <a:t>Doubler 2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676400"/>
            <a:ext cx="5423166" cy="4978565"/>
          </a:xfrm>
          <a:prstGeom prst="rect">
            <a:avLst/>
          </a:prstGeom>
        </p:spPr>
        <p:txBody>
          <a:bodyPr vert="horz" lIns="91432" tIns="45715" rIns="91432" bIns="45715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A2998A"/>
                </a:solidFill>
                <a:latin typeface="Segoe"/>
                <a:ea typeface="+mn-ea"/>
                <a:cs typeface="+mn-cs"/>
              </a:defRPr>
            </a:lvl9pPr>
          </a:lstStyle>
          <a:p>
            <a:pPr marL="342871" indent="-342871">
              <a:spcBef>
                <a:spcPct val="20000"/>
              </a:spcBef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//C#</a:t>
            </a:r>
          </a:p>
          <a:p>
            <a:r>
              <a:rPr lang="en-US" b="1" dirty="0" err="1" smtClean="0">
                <a:latin typeface="Lucida Console" pitchFamily="49" charset="0"/>
              </a:rPr>
              <a:t>Func</a:t>
            </a:r>
            <a:r>
              <a:rPr lang="en-US" b="1" dirty="0" smtClean="0">
                <a:latin typeface="Lucida Console" pitchFamily="49" charset="0"/>
              </a:rPr>
              <a:t>&lt;</a:t>
            </a:r>
            <a:r>
              <a:rPr lang="en-US" b="1" dirty="0" err="1" smtClean="0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, </a:t>
            </a:r>
            <a:r>
              <a:rPr lang="en-US" b="1" dirty="0" err="1">
                <a:latin typeface="Lucida Console" pitchFamily="49" charset="0"/>
              </a:rPr>
              <a:t>int</a:t>
            </a:r>
            <a:r>
              <a:rPr lang="en-US" b="1" dirty="0">
                <a:latin typeface="Lucida Console" pitchFamily="49" charset="0"/>
              </a:rPr>
              <a:t>&gt; </a:t>
            </a:r>
            <a:r>
              <a:rPr lang="en-US" b="1" dirty="0" err="1">
                <a:latin typeface="Lucida Console" pitchFamily="49" charset="0"/>
              </a:rPr>
              <a:t>doubler</a:t>
            </a:r>
            <a:r>
              <a:rPr lang="en-US" b="1" dirty="0">
                <a:latin typeface="Lucida Console" pitchFamily="49" charset="0"/>
              </a:rPr>
              <a:t> = </a:t>
            </a:r>
            <a:endParaRPr lang="en-US" b="1" dirty="0" smtClean="0">
              <a:latin typeface="Lucida Console" pitchFamily="49" charset="0"/>
            </a:endParaRPr>
          </a:p>
          <a:p>
            <a:r>
              <a:rPr lang="en-US" b="1" dirty="0" smtClean="0">
                <a:latin typeface="Lucida Console" pitchFamily="49" charset="0"/>
              </a:rPr>
              <a:t>    (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) =&gt; 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 + </a:t>
            </a:r>
            <a:r>
              <a:rPr lang="en-US" b="1" dirty="0" err="1">
                <a:latin typeface="Lucida Console" pitchFamily="49" charset="0"/>
              </a:rPr>
              <a:t>val</a:t>
            </a:r>
            <a:r>
              <a:rPr lang="en-US" b="1" dirty="0">
                <a:latin typeface="Lucida Console" pitchFamily="49" charset="0"/>
              </a:rPr>
              <a:t>;</a:t>
            </a:r>
            <a:br>
              <a:rPr lang="en-US" b="1" dirty="0">
                <a:latin typeface="Lucida Console" pitchFamily="49" charset="0"/>
              </a:rPr>
            </a:br>
            <a:r>
              <a:rPr lang="en-US" b="1" dirty="0" err="1" smtClean="0">
                <a:latin typeface="Lucida Console" pitchFamily="49" charset="0"/>
              </a:rPr>
              <a:t>doubler</a:t>
            </a:r>
            <a:r>
              <a:rPr lang="en-US" b="1" dirty="0" smtClean="0">
                <a:latin typeface="Lucida Console" pitchFamily="49" charset="0"/>
              </a:rPr>
              <a:t>(2);</a:t>
            </a:r>
            <a:r>
              <a:rPr lang="en-US" dirty="0">
                <a:latin typeface="Lucida Bright" pitchFamily="18" charset="0"/>
              </a:rPr>
              <a:t/>
            </a:r>
            <a:br>
              <a:rPr lang="en-US" dirty="0">
                <a:latin typeface="Lucida Bright" pitchFamily="18" charset="0"/>
              </a:rPr>
            </a:br>
            <a:endParaRPr lang="en-AU" b="1" dirty="0">
              <a:solidFill>
                <a:schemeClr val="tx2">
                  <a:lumMod val="60000"/>
                  <a:lumOff val="40000"/>
                </a:schemeClr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12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107</TotalTime>
  <Words>410</Words>
  <Application>Microsoft Office PowerPoint</Application>
  <PresentationFormat>On-screen Show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Getting Started with F# Web Development </vt:lpstr>
      <vt:lpstr>Daniel Mohl C# MVP and F# Insider</vt:lpstr>
      <vt:lpstr>What Are We Doing?</vt:lpstr>
      <vt:lpstr>Why F#?</vt:lpstr>
      <vt:lpstr>Why F# for Web Dev?</vt:lpstr>
      <vt:lpstr>F# Primer/Review</vt:lpstr>
      <vt:lpstr>Whitespace Matters</vt:lpstr>
      <vt:lpstr>The let Keyword</vt:lpstr>
      <vt:lpstr>First-Class Functions</vt:lpstr>
      <vt:lpstr>Pattern Matching</vt:lpstr>
      <vt:lpstr>F#/C# Silverlight Example</vt:lpstr>
      <vt:lpstr>F# Silverlight Example</vt:lpstr>
      <vt:lpstr>F#/C# ASP.NET MVC2 Example</vt:lpstr>
      <vt:lpstr>WebSharper Example</vt:lpstr>
      <vt:lpstr>What Wasn’t Covered?</vt:lpstr>
      <vt:lpstr>More Information</vt:lpstr>
      <vt:lpstr>Daniel Mohl C# MVP and F# Insider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Web Development in F#</dc:title>
  <dc:creator>Windows User</dc:creator>
  <cp:lastModifiedBy>Windows User</cp:lastModifiedBy>
  <cp:revision>38</cp:revision>
  <dcterms:created xsi:type="dcterms:W3CDTF">2010-10-13T01:41:33Z</dcterms:created>
  <dcterms:modified xsi:type="dcterms:W3CDTF">2010-10-16T13:52:46Z</dcterms:modified>
</cp:coreProperties>
</file>