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3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8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3754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6056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952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2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13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6458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03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11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015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06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012218-2786-418F-A12F-2DAD9E50BA23}" type="datetimeFigureOut">
              <a:rPr lang="en-SI" smtClean="0"/>
              <a:t>09/01/2022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B3B6BE-D70D-4FDE-B1EA-6B574843EB69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760F-B501-4358-A45C-7B0E3B088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Napovedovanje časovnih vrst:</a:t>
            </a:r>
            <a:br>
              <a:rPr lang="sl-SI" dirty="0"/>
            </a:br>
            <a:r>
              <a:rPr lang="sl-SI" dirty="0"/>
              <a:t>pregled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9F388-297A-48FB-A0D1-6244654CD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Domen Mohorčič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575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33E9-CE5C-49AD-90BC-6EEC79AB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so časovne vrste?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2BDE-9B21-482E-9684-69315F73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Podatki, ki se spreminjajo skozi čas</a:t>
            </a:r>
          </a:p>
          <a:p>
            <a:endParaRPr lang="sl-SI" dirty="0"/>
          </a:p>
          <a:p>
            <a:r>
              <a:rPr lang="sl-SI" dirty="0"/>
              <a:t>Primeri: ponudba in povpraševanje, cene delnic, promet, vreme</a:t>
            </a:r>
          </a:p>
          <a:p>
            <a:endParaRPr lang="sl-SI" dirty="0"/>
          </a:p>
          <a:p>
            <a:r>
              <a:rPr lang="sl-SI" dirty="0"/>
              <a:t>Tipi modelov:</a:t>
            </a:r>
          </a:p>
          <a:p>
            <a:pPr marL="0" indent="0">
              <a:buNone/>
            </a:pPr>
            <a:r>
              <a:rPr lang="sl-SI" dirty="0"/>
              <a:t>- </a:t>
            </a:r>
            <a:r>
              <a:rPr lang="sl-SI" dirty="0" err="1"/>
              <a:t>Univariatni</a:t>
            </a:r>
            <a:r>
              <a:rPr lang="sl-SI" dirty="0"/>
              <a:t> in </a:t>
            </a:r>
            <a:r>
              <a:rPr lang="sl-SI" dirty="0" err="1"/>
              <a:t>Multivariatni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- Deterministični </a:t>
            </a:r>
            <a:r>
              <a:rPr lang="sl-SI" dirty="0">
                <a:sym typeface="Wingdings" panose="05000000000000000000" pitchFamily="2" charset="2"/>
              </a:rPr>
              <a:t>in Verjetnostni</a:t>
            </a:r>
            <a:endParaRPr lang="en-SI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954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2E2C-C945-4E61-83CE-D337AB83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0681-EB90-4D5F-9CB2-C5E8B865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Informer</a:t>
            </a:r>
            <a:r>
              <a:rPr lang="sl-SI" dirty="0"/>
              <a:t> (</a:t>
            </a:r>
            <a:r>
              <a:rPr lang="sl-SI" dirty="0" err="1"/>
              <a:t>Transformer</a:t>
            </a:r>
            <a:r>
              <a:rPr lang="sl-SI" dirty="0"/>
              <a:t>)</a:t>
            </a:r>
          </a:p>
          <a:p>
            <a:r>
              <a:rPr lang="sl-SI" dirty="0"/>
              <a:t>MTGNN (GNN)</a:t>
            </a:r>
          </a:p>
          <a:p>
            <a:r>
              <a:rPr lang="sl-SI" dirty="0"/>
              <a:t>TRMF (</a:t>
            </a:r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dirty="0" err="1"/>
              <a:t>Factorization</a:t>
            </a:r>
            <a:r>
              <a:rPr lang="sl-SI" dirty="0"/>
              <a:t>)</a:t>
            </a:r>
          </a:p>
          <a:p>
            <a:r>
              <a:rPr lang="sl-SI" dirty="0" err="1"/>
              <a:t>DeepAR</a:t>
            </a:r>
            <a:r>
              <a:rPr lang="sl-SI" dirty="0"/>
              <a:t> (DNN)</a:t>
            </a:r>
          </a:p>
          <a:p>
            <a:r>
              <a:rPr lang="sl-SI" dirty="0" err="1"/>
              <a:t>SCINet</a:t>
            </a:r>
            <a:r>
              <a:rPr lang="sl-SI" dirty="0"/>
              <a:t> (CNN)</a:t>
            </a:r>
            <a:endParaRPr lang="en-SI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DD7083-1BEB-44E2-9627-198E119C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46" y="1845734"/>
            <a:ext cx="3509916" cy="201358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C9060B-C241-4779-BEA7-9BC258F3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11" y="4103133"/>
            <a:ext cx="4387691" cy="203501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C368B81-B619-4FE3-A3D8-EF2BFD1D2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12" y="4324685"/>
            <a:ext cx="4054984" cy="15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C94-C19D-442C-8A6D-3A2828D0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TRMF</a:t>
            </a:r>
            <a:endParaRPr lang="en-SI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BE58460-914E-4994-87F3-08D3C4662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64" y="3435746"/>
            <a:ext cx="3833344" cy="27116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26B5-9EE0-4551-B99A-A4EF5134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15" y="1798422"/>
            <a:ext cx="5991225" cy="100965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D209047-1192-4314-8941-C1E1C9257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38" y="3407055"/>
            <a:ext cx="3914463" cy="27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CA8A-6E3C-48E7-B6D1-A34DA9FB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DeepAR</a:t>
            </a:r>
            <a:endParaRPr lang="en-SI" dirty="0"/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59F5A824-9C1F-47BA-B683-78AA6404A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27" y="3273751"/>
            <a:ext cx="3859367" cy="2755342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B0F6391-821F-4E54-838E-DEBB0BBE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25625"/>
            <a:ext cx="4114800" cy="90487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A1E86F7-1C1C-4011-A983-963EACFFA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34" y="3273751"/>
            <a:ext cx="3774441" cy="27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77CF-CE07-45CA-B344-5594E91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SCINet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7CF-4635-4C9B-87F2-24287A3F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24592-4056-4626-B008-46FD4A92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2933700"/>
            <a:ext cx="5848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989-0CBA-470F-8AB0-FABB9A18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Medsebojna primerjava</a:t>
            </a:r>
            <a:endParaRPr lang="en-SI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390B44F-EA6D-4DB5-92BA-356C9D4C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6" y="2400156"/>
            <a:ext cx="2802988" cy="1933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6FE8E-94BF-40A3-ADAA-42D0876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7" y="1911797"/>
            <a:ext cx="5305425" cy="1933575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59E4B53-5DC3-41C9-A6D7-885F0D8CE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1" y="4333731"/>
            <a:ext cx="2565398" cy="1823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D6F4C3-BAE5-4570-9315-9EA5D56C1CE4}"/>
              </a:ext>
            </a:extLst>
          </p:cNvPr>
          <p:cNvSpPr txBox="1"/>
          <p:nvPr/>
        </p:nvSpPr>
        <p:spPr>
          <a:xfrm>
            <a:off x="1218911" y="20262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TRMF</a:t>
            </a:r>
            <a:endParaRPr lang="en-SI" dirty="0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10AB3C5-6AD2-4CAA-BE62-D4B94EFA0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11" y="4232510"/>
            <a:ext cx="3192448" cy="2039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6FE9A-D71A-4213-ABB4-F703D01256CF}"/>
              </a:ext>
            </a:extLst>
          </p:cNvPr>
          <p:cNvSpPr txBox="1"/>
          <p:nvPr/>
        </p:nvSpPr>
        <p:spPr>
          <a:xfrm>
            <a:off x="5522742" y="38631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DeepAR</a:t>
            </a:r>
            <a:endParaRPr lang="en-S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07A24-0A69-47C8-B456-444D98ED9BED}"/>
              </a:ext>
            </a:extLst>
          </p:cNvPr>
          <p:cNvSpPr txBox="1"/>
          <p:nvPr/>
        </p:nvSpPr>
        <p:spPr>
          <a:xfrm>
            <a:off x="9741079" y="368031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ARIMA (4,1,4)</a:t>
            </a:r>
            <a:endParaRPr lang="en-SI" dirty="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11F36188-4605-4A8D-8F68-E89B498FB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17" y="4049646"/>
            <a:ext cx="2833552" cy="19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24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Napovedovanje časovnih vrst: pregled</vt:lpstr>
      <vt:lpstr>Kaj so časovne vrste?</vt:lpstr>
      <vt:lpstr>Modeli</vt:lpstr>
      <vt:lpstr>TRMF</vt:lpstr>
      <vt:lpstr>DeepAR</vt:lpstr>
      <vt:lpstr>SCINet</vt:lpstr>
      <vt:lpstr>Medsebojna primerjava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Napovedovanje časovnih vrst: pregled</dc:title>
  <dc:creator>Domen Mohorčič</dc:creator>
  <cp:lastModifiedBy>Domen Mohorčič</cp:lastModifiedBy>
  <cp:revision>11</cp:revision>
  <dcterms:created xsi:type="dcterms:W3CDTF">2022-01-09T19:53:59Z</dcterms:created>
  <dcterms:modified xsi:type="dcterms:W3CDTF">2022-01-09T21:30:41Z</dcterms:modified>
</cp:coreProperties>
</file>