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00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24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958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0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373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267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258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915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0175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261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3F8973-1DE5-4184-B54B-70D0ED2BC61E}" type="datetimeFigureOut">
              <a:rPr lang="en-SI" smtClean="0"/>
              <a:t>29/11/2021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ADE00-7A6C-4E28-B807-CC0A2CC0D3F6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3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56DD-BC8E-44E6-8F2C-E077D5FD9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Napovedovanje časovnih vrst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F6F08-0AA6-4AFF-9571-260A680D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Domen Mohorčič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921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089D-00A7-4567-B8FF-5CF965F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so časovne vrste?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C470-A0B8-4DAA-A67A-312E9803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Podatki, ki se spreminjajo skozi čas</a:t>
            </a:r>
          </a:p>
          <a:p>
            <a:endParaRPr lang="sl-SI" dirty="0"/>
          </a:p>
          <a:p>
            <a:r>
              <a:rPr lang="sl-SI" dirty="0"/>
              <a:t>Primeri: </a:t>
            </a:r>
            <a:r>
              <a:rPr lang="sl-SI" dirty="0" err="1"/>
              <a:t>Demand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Supply</a:t>
            </a:r>
            <a:r>
              <a:rPr lang="sl-SI" dirty="0"/>
              <a:t> data, </a:t>
            </a:r>
            <a:r>
              <a:rPr lang="sl-SI" dirty="0" err="1"/>
              <a:t>Traffic</a:t>
            </a:r>
            <a:r>
              <a:rPr lang="sl-SI" dirty="0"/>
              <a:t>, </a:t>
            </a:r>
            <a:r>
              <a:rPr lang="sl-SI" dirty="0" err="1"/>
              <a:t>Electric</a:t>
            </a:r>
            <a:r>
              <a:rPr lang="sl-SI" dirty="0"/>
              <a:t> </a:t>
            </a:r>
            <a:r>
              <a:rPr lang="sl-SI" dirty="0" err="1"/>
              <a:t>Transformer</a:t>
            </a:r>
            <a:r>
              <a:rPr lang="sl-SI" dirty="0"/>
              <a:t> Temperature </a:t>
            </a:r>
            <a:r>
              <a:rPr lang="sl-SI" dirty="0" err="1"/>
              <a:t>prediction</a:t>
            </a:r>
            <a:r>
              <a:rPr lang="sl-SI" dirty="0"/>
              <a:t>, </a:t>
            </a:r>
            <a:r>
              <a:rPr lang="sl-SI" dirty="0" err="1"/>
              <a:t>exchange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</a:t>
            </a:r>
            <a:r>
              <a:rPr lang="sl-SI" dirty="0" err="1"/>
              <a:t>prediction</a:t>
            </a:r>
            <a:endParaRPr lang="sl-SI" dirty="0"/>
          </a:p>
          <a:p>
            <a:endParaRPr lang="sl-SI" dirty="0"/>
          </a:p>
          <a:p>
            <a:r>
              <a:rPr lang="sl-SI" dirty="0"/>
              <a:t>Tipi modelov: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dirty="0" err="1"/>
              <a:t>Univariatni</a:t>
            </a:r>
            <a:r>
              <a:rPr lang="sl-SI" dirty="0"/>
              <a:t> in </a:t>
            </a:r>
            <a:r>
              <a:rPr lang="sl-SI" dirty="0" err="1"/>
              <a:t>Multivariatni</a:t>
            </a:r>
            <a:endParaRPr lang="sl-SI" dirty="0"/>
          </a:p>
          <a:p>
            <a:pPr>
              <a:buFont typeface="Wingdings" panose="05000000000000000000" pitchFamily="2" charset="2"/>
              <a:buChar char="Ø"/>
            </a:pPr>
            <a:r>
              <a:rPr lang="sl-SI" dirty="0"/>
              <a:t>Deterministični </a:t>
            </a:r>
            <a:r>
              <a:rPr lang="sl-SI" dirty="0">
                <a:sym typeface="Wingdings" panose="05000000000000000000" pitchFamily="2" charset="2"/>
              </a:rPr>
              <a:t>in Verjetnostni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789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4563-1AC2-4580-8521-646B2B5E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C98A-727D-4D8D-8611-227AA9D9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822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l-SI" dirty="0"/>
              <a:t>ARIMA (1968)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dirty="0"/>
              <a:t>C</a:t>
            </a:r>
            <a:r>
              <a:rPr lang="en-SI" dirty="0" err="1"/>
              <a:t>onvolutional</a:t>
            </a:r>
            <a:r>
              <a:rPr lang="sl-SI" dirty="0"/>
              <a:t> </a:t>
            </a:r>
            <a:r>
              <a:rPr lang="en-SI" dirty="0"/>
              <a:t>self-attention</a:t>
            </a:r>
            <a:r>
              <a:rPr lang="sl-SI" dirty="0"/>
              <a:t> </a:t>
            </a:r>
            <a:r>
              <a:rPr lang="sl-SI" dirty="0" err="1"/>
              <a:t>Transformer</a:t>
            </a:r>
            <a:r>
              <a:rPr lang="sl-SI" dirty="0"/>
              <a:t> (2019)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dirty="0" err="1"/>
              <a:t>DeepAR</a:t>
            </a:r>
            <a:r>
              <a:rPr lang="sl-SI" dirty="0"/>
              <a:t> (2019)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dirty="0" err="1"/>
              <a:t>SCINet</a:t>
            </a:r>
            <a:r>
              <a:rPr lang="sl-SI" dirty="0"/>
              <a:t>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7B78-623B-49F6-ADF7-10E74F8D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46" y="169679"/>
            <a:ext cx="4382112" cy="6163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C413E-DC11-43E6-82B2-9BA6E1CA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64" y="3612079"/>
            <a:ext cx="436305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F63B-AA43-43E9-ABDD-744BBF1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SCINet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6CD-A348-40B0-8BD2-B4C87980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3B2C6-2D75-4E96-83CF-E74DD6FF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611697"/>
            <a:ext cx="11458575" cy="38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6CEA-B4C6-4DA7-94E5-B124E655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SCINet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289F-B861-424A-A0F9-8555033B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CB3E4-374C-4518-AAAA-D499E5BE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2695472"/>
            <a:ext cx="537285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9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Napovedovanje časovnih vrst</vt:lpstr>
      <vt:lpstr>Kaj so časovne vrste?</vt:lpstr>
      <vt:lpstr>Modeli</vt:lpstr>
      <vt:lpstr>SCINet</vt:lpstr>
      <vt:lpstr>SCINet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Napovedovanje časovnih vrst</dc:title>
  <dc:creator>Domen Mohorčič</dc:creator>
  <cp:lastModifiedBy>Domen Mohorčič</cp:lastModifiedBy>
  <cp:revision>5</cp:revision>
  <dcterms:created xsi:type="dcterms:W3CDTF">2021-11-28T16:30:19Z</dcterms:created>
  <dcterms:modified xsi:type="dcterms:W3CDTF">2021-11-29T07:16:53Z</dcterms:modified>
</cp:coreProperties>
</file>