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95" r:id="rId2"/>
    <p:sldId id="296" r:id="rId3"/>
    <p:sldId id="299" r:id="rId4"/>
    <p:sldId id="278" r:id="rId5"/>
    <p:sldId id="300" r:id="rId6"/>
    <p:sldId id="302" r:id="rId7"/>
    <p:sldId id="301" r:id="rId8"/>
    <p:sldId id="309" r:id="rId9"/>
    <p:sldId id="293" r:id="rId10"/>
    <p:sldId id="303" r:id="rId11"/>
    <p:sldId id="298" r:id="rId12"/>
    <p:sldId id="307" r:id="rId13"/>
    <p:sldId id="308" r:id="rId14"/>
    <p:sldId id="306" r:id="rId15"/>
    <p:sldId id="305" r:id="rId16"/>
    <p:sldId id="310" r:id="rId17"/>
    <p:sldId id="311" r:id="rId18"/>
    <p:sldId id="312" r:id="rId19"/>
    <p:sldId id="328" r:id="rId20"/>
    <p:sldId id="314" r:id="rId21"/>
    <p:sldId id="315" r:id="rId22"/>
    <p:sldId id="316" r:id="rId23"/>
    <p:sldId id="317" r:id="rId24"/>
    <p:sldId id="318" r:id="rId25"/>
    <p:sldId id="319" r:id="rId26"/>
    <p:sldId id="322" r:id="rId27"/>
    <p:sldId id="323" r:id="rId28"/>
    <p:sldId id="324" r:id="rId29"/>
    <p:sldId id="325" r:id="rId30"/>
    <p:sldId id="326" r:id="rId31"/>
    <p:sldId id="327" r:id="rId32"/>
    <p:sldId id="332" r:id="rId33"/>
    <p:sldId id="329" r:id="rId34"/>
    <p:sldId id="330" r:id="rId35"/>
    <p:sldId id="331" r:id="rId3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9"/>
    <a:srgbClr val="252526"/>
    <a:srgbClr val="5B78A5"/>
    <a:srgbClr val="8EA2C1"/>
    <a:srgbClr val="1C4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35"/>
    <p:restoredTop sz="86511"/>
  </p:normalViewPr>
  <p:slideViewPr>
    <p:cSldViewPr snapToGrid="0">
      <p:cViewPr>
        <p:scale>
          <a:sx n="200" d="100"/>
          <a:sy n="200" d="100"/>
        </p:scale>
        <p:origin x="-2434" y="-10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šar, Jure" userId="eadf55f5-308c-43ce-9841-e500cc622222" providerId="ADAL" clId="{B0AFD2A6-2C1C-40C3-8B7D-E5FAB4B23F9C}"/>
    <pc:docChg chg="modSld">
      <pc:chgData name="Demšar, Jure" userId="eadf55f5-308c-43ce-9841-e500cc622222" providerId="ADAL" clId="{B0AFD2A6-2C1C-40C3-8B7D-E5FAB4B23F9C}" dt="2020-10-28T19:15:05.920" v="4" actId="207"/>
      <pc:docMkLst>
        <pc:docMk/>
      </pc:docMkLst>
      <pc:sldChg chg="modSp mod">
        <pc:chgData name="Demšar, Jure" userId="eadf55f5-308c-43ce-9841-e500cc622222" providerId="ADAL" clId="{B0AFD2A6-2C1C-40C3-8B7D-E5FAB4B23F9C}" dt="2020-10-28T19:14:57.251" v="2" actId="207"/>
        <pc:sldMkLst>
          <pc:docMk/>
          <pc:sldMk cId="1827799469" sldId="305"/>
        </pc:sldMkLst>
        <pc:spChg chg="mod">
          <ac:chgData name="Demšar, Jure" userId="eadf55f5-308c-43ce-9841-e500cc622222" providerId="ADAL" clId="{B0AFD2A6-2C1C-40C3-8B7D-E5FAB4B23F9C}" dt="2020-10-28T19:14:57.251" v="2" actId="207"/>
          <ac:spMkLst>
            <pc:docMk/>
            <pc:sldMk cId="1827799469" sldId="305"/>
            <ac:spMk id="3" creationId="{02774E1B-7E41-4FBF-B60A-597EA771BF83}"/>
          </ac:spMkLst>
        </pc:spChg>
      </pc:sldChg>
      <pc:sldChg chg="addSp modSp mod">
        <pc:chgData name="Demšar, Jure" userId="eadf55f5-308c-43ce-9841-e500cc622222" providerId="ADAL" clId="{B0AFD2A6-2C1C-40C3-8B7D-E5FAB4B23F9C}" dt="2020-10-28T19:04:05.402" v="1" actId="167"/>
        <pc:sldMkLst>
          <pc:docMk/>
          <pc:sldMk cId="3475762128" sldId="309"/>
        </pc:sldMkLst>
        <pc:picChg chg="add ord">
          <ac:chgData name="Demšar, Jure" userId="eadf55f5-308c-43ce-9841-e500cc622222" providerId="ADAL" clId="{B0AFD2A6-2C1C-40C3-8B7D-E5FAB4B23F9C}" dt="2020-10-28T19:04:05.402" v="1" actId="167"/>
          <ac:picMkLst>
            <pc:docMk/>
            <pc:sldMk cId="3475762128" sldId="309"/>
            <ac:picMk id="3" creationId="{586CF091-1523-4886-B91B-BF55E8856521}"/>
          </ac:picMkLst>
        </pc:picChg>
      </pc:sldChg>
      <pc:sldChg chg="modSp mod">
        <pc:chgData name="Demšar, Jure" userId="eadf55f5-308c-43ce-9841-e500cc622222" providerId="ADAL" clId="{B0AFD2A6-2C1C-40C3-8B7D-E5FAB4B23F9C}" dt="2020-10-28T19:15:02.356" v="3" actId="207"/>
        <pc:sldMkLst>
          <pc:docMk/>
          <pc:sldMk cId="207154045" sldId="310"/>
        </pc:sldMkLst>
        <pc:spChg chg="mod">
          <ac:chgData name="Demšar, Jure" userId="eadf55f5-308c-43ce-9841-e500cc622222" providerId="ADAL" clId="{B0AFD2A6-2C1C-40C3-8B7D-E5FAB4B23F9C}" dt="2020-10-28T19:15:02.356" v="3" actId="207"/>
          <ac:spMkLst>
            <pc:docMk/>
            <pc:sldMk cId="207154045" sldId="310"/>
            <ac:spMk id="3" creationId="{02774E1B-7E41-4FBF-B60A-597EA771BF83}"/>
          </ac:spMkLst>
        </pc:spChg>
      </pc:sldChg>
      <pc:sldChg chg="modSp mod">
        <pc:chgData name="Demšar, Jure" userId="eadf55f5-308c-43ce-9841-e500cc622222" providerId="ADAL" clId="{B0AFD2A6-2C1C-40C3-8B7D-E5FAB4B23F9C}" dt="2020-10-28T19:15:05.920" v="4" actId="207"/>
        <pc:sldMkLst>
          <pc:docMk/>
          <pc:sldMk cId="3447468164" sldId="311"/>
        </pc:sldMkLst>
        <pc:spChg chg="mod">
          <ac:chgData name="Demšar, Jure" userId="eadf55f5-308c-43ce-9841-e500cc622222" providerId="ADAL" clId="{B0AFD2A6-2C1C-40C3-8B7D-E5FAB4B23F9C}" dt="2020-10-28T19:15:05.920" v="4" actId="207"/>
          <ac:spMkLst>
            <pc:docMk/>
            <pc:sldMk cId="3447468164" sldId="311"/>
            <ac:spMk id="3" creationId="{02774E1B-7E41-4FBF-B60A-597EA771BF83}"/>
          </ac:spMkLst>
        </pc:spChg>
      </pc:sldChg>
    </pc:docChg>
  </pc:docChgLst>
  <pc:docChgLst>
    <pc:chgData name="Demšar, Jure" userId="eadf55f5-308c-43ce-9841-e500cc622222" providerId="ADAL" clId="{FE78A8E0-2947-6041-BA96-8BAB606B124A}"/>
    <pc:docChg chg="undo custSel addSld delSld modSld sldOrd">
      <pc:chgData name="Demšar, Jure" userId="eadf55f5-308c-43ce-9841-e500cc622222" providerId="ADAL" clId="{FE78A8E0-2947-6041-BA96-8BAB606B124A}" dt="2020-10-19T20:08:13.264" v="662" actId="114"/>
      <pc:docMkLst>
        <pc:docMk/>
      </pc:docMkLst>
      <pc:sldChg chg="modSp mod">
        <pc:chgData name="Demšar, Jure" userId="eadf55f5-308c-43ce-9841-e500cc622222" providerId="ADAL" clId="{FE78A8E0-2947-6041-BA96-8BAB606B124A}" dt="2020-10-19T18:09:33.741" v="274" actId="1076"/>
        <pc:sldMkLst>
          <pc:docMk/>
          <pc:sldMk cId="4019904592" sldId="256"/>
        </pc:sldMkLst>
        <pc:spChg chg="mod">
          <ac:chgData name="Demšar, Jure" userId="eadf55f5-308c-43ce-9841-e500cc622222" providerId="ADAL" clId="{FE78A8E0-2947-6041-BA96-8BAB606B124A}" dt="2020-10-19T18:09:18.626" v="272" actId="1035"/>
          <ac:spMkLst>
            <pc:docMk/>
            <pc:sldMk cId="4019904592" sldId="256"/>
            <ac:spMk id="2" creationId="{C09EBB0E-6BEA-4319-99EF-3E7BAB5D421A}"/>
          </ac:spMkLst>
        </pc:spChg>
        <pc:picChg chg="mod">
          <ac:chgData name="Demšar, Jure" userId="eadf55f5-308c-43ce-9841-e500cc622222" providerId="ADAL" clId="{FE78A8E0-2947-6041-BA96-8BAB606B124A}" dt="2020-10-19T18:09:33.741" v="274" actId="1076"/>
          <ac:picMkLst>
            <pc:docMk/>
            <pc:sldMk cId="4019904592" sldId="256"/>
            <ac:picMk id="13" creationId="{D7E61CD1-303C-4C29-B41F-1DD18735090C}"/>
          </ac:picMkLst>
        </pc:picChg>
      </pc:sldChg>
      <pc:sldChg chg="modSp mod">
        <pc:chgData name="Demšar, Jure" userId="eadf55f5-308c-43ce-9841-e500cc622222" providerId="ADAL" clId="{FE78A8E0-2947-6041-BA96-8BAB606B124A}" dt="2020-10-19T20:08:13.264" v="662" actId="114"/>
        <pc:sldMkLst>
          <pc:docMk/>
          <pc:sldMk cId="365107718" sldId="258"/>
        </pc:sldMkLst>
        <pc:spChg chg="mod">
          <ac:chgData name="Demšar, Jure" userId="eadf55f5-308c-43ce-9841-e500cc622222" providerId="ADAL" clId="{FE78A8E0-2947-6041-BA96-8BAB606B124A}" dt="2020-10-19T20:07:14.647" v="532" actId="20577"/>
          <ac:spMkLst>
            <pc:docMk/>
            <pc:sldMk cId="365107718" sldId="258"/>
            <ac:spMk id="2" creationId="{5488FAB6-27FF-4F6E-B6A3-2E4E1E84283E}"/>
          </ac:spMkLst>
        </pc:spChg>
        <pc:spChg chg="mod">
          <ac:chgData name="Demšar, Jure" userId="eadf55f5-308c-43ce-9841-e500cc622222" providerId="ADAL" clId="{FE78A8E0-2947-6041-BA96-8BAB606B124A}" dt="2020-10-19T20:08:13.264" v="662" actId="114"/>
          <ac:spMkLst>
            <pc:docMk/>
            <pc:sldMk cId="365107718" sldId="258"/>
            <ac:spMk id="3" creationId="{02774E1B-7E41-4FBF-B60A-597EA771BF83}"/>
          </ac:spMkLst>
        </pc:spChg>
      </pc:sldChg>
      <pc:sldChg chg="modSp mod">
        <pc:chgData name="Demšar, Jure" userId="eadf55f5-308c-43ce-9841-e500cc622222" providerId="ADAL" clId="{FE78A8E0-2947-6041-BA96-8BAB606B124A}" dt="2020-10-19T17:58:14.686" v="46" actId="20577"/>
        <pc:sldMkLst>
          <pc:docMk/>
          <pc:sldMk cId="1989013322" sldId="268"/>
        </pc:sldMkLst>
        <pc:spChg chg="mod">
          <ac:chgData name="Demšar, Jure" userId="eadf55f5-308c-43ce-9841-e500cc622222" providerId="ADAL" clId="{FE78A8E0-2947-6041-BA96-8BAB606B124A}" dt="2020-10-19T17:58:14.686" v="46" actId="20577"/>
          <ac:spMkLst>
            <pc:docMk/>
            <pc:sldMk cId="1989013322" sldId="268"/>
            <ac:spMk id="3" creationId="{02774E1B-7E41-4FBF-B60A-597EA771BF83}"/>
          </ac:spMkLst>
        </pc:spChg>
      </pc:sldChg>
      <pc:sldChg chg="modSp mod">
        <pc:chgData name="Demšar, Jure" userId="eadf55f5-308c-43ce-9841-e500cc622222" providerId="ADAL" clId="{FE78A8E0-2947-6041-BA96-8BAB606B124A}" dt="2020-10-19T18:02:06.294" v="69" actId="20577"/>
        <pc:sldMkLst>
          <pc:docMk/>
          <pc:sldMk cId="1307690937" sldId="269"/>
        </pc:sldMkLst>
        <pc:spChg chg="mod">
          <ac:chgData name="Demšar, Jure" userId="eadf55f5-308c-43ce-9841-e500cc622222" providerId="ADAL" clId="{FE78A8E0-2947-6041-BA96-8BAB606B124A}" dt="2020-10-19T18:02:06.294" v="69" actId="20577"/>
          <ac:spMkLst>
            <pc:docMk/>
            <pc:sldMk cId="1307690937" sldId="269"/>
            <ac:spMk id="2" creationId="{5488FAB6-27FF-4F6E-B6A3-2E4E1E84283E}"/>
          </ac:spMkLst>
        </pc:spChg>
      </pc:sldChg>
      <pc:sldChg chg="modSp mod">
        <pc:chgData name="Demšar, Jure" userId="eadf55f5-308c-43ce-9841-e500cc622222" providerId="ADAL" clId="{FE78A8E0-2947-6041-BA96-8BAB606B124A}" dt="2020-10-19T18:18:51.513" v="387" actId="20577"/>
        <pc:sldMkLst>
          <pc:docMk/>
          <pc:sldMk cId="2210391424" sldId="270"/>
        </pc:sldMkLst>
        <pc:spChg chg="mod">
          <ac:chgData name="Demšar, Jure" userId="eadf55f5-308c-43ce-9841-e500cc622222" providerId="ADAL" clId="{FE78A8E0-2947-6041-BA96-8BAB606B124A}" dt="2020-10-19T18:18:51.513" v="387" actId="20577"/>
          <ac:spMkLst>
            <pc:docMk/>
            <pc:sldMk cId="2210391424" sldId="270"/>
            <ac:spMk id="3" creationId="{02774E1B-7E41-4FBF-B60A-597EA771BF83}"/>
          </ac:spMkLst>
        </pc:spChg>
      </pc:sldChg>
      <pc:sldChg chg="del ord">
        <pc:chgData name="Demšar, Jure" userId="eadf55f5-308c-43ce-9841-e500cc622222" providerId="ADAL" clId="{FE78A8E0-2947-6041-BA96-8BAB606B124A}" dt="2020-10-19T18:26:32.529" v="409" actId="2696"/>
        <pc:sldMkLst>
          <pc:docMk/>
          <pc:sldMk cId="1720065140" sldId="272"/>
        </pc:sldMkLst>
      </pc:sldChg>
      <pc:sldChg chg="modSp mod">
        <pc:chgData name="Demšar, Jure" userId="eadf55f5-308c-43ce-9841-e500cc622222" providerId="ADAL" clId="{FE78A8E0-2947-6041-BA96-8BAB606B124A}" dt="2020-10-19T17:55:53.642" v="45" actId="20577"/>
        <pc:sldMkLst>
          <pc:docMk/>
          <pc:sldMk cId="3942702877" sldId="274"/>
        </pc:sldMkLst>
        <pc:spChg chg="mod">
          <ac:chgData name="Demšar, Jure" userId="eadf55f5-308c-43ce-9841-e500cc622222" providerId="ADAL" clId="{FE78A8E0-2947-6041-BA96-8BAB606B124A}" dt="2020-10-19T17:55:53.642" v="45" actId="20577"/>
          <ac:spMkLst>
            <pc:docMk/>
            <pc:sldMk cId="3942702877" sldId="274"/>
            <ac:spMk id="3" creationId="{02774E1B-7E41-4FBF-B60A-597EA771BF83}"/>
          </ac:spMkLst>
        </pc:spChg>
      </pc:sldChg>
      <pc:sldChg chg="modSp mod">
        <pc:chgData name="Demšar, Jure" userId="eadf55f5-308c-43ce-9841-e500cc622222" providerId="ADAL" clId="{FE78A8E0-2947-6041-BA96-8BAB606B124A}" dt="2020-10-19T17:52:48.281" v="38" actId="1035"/>
        <pc:sldMkLst>
          <pc:docMk/>
          <pc:sldMk cId="3598619127" sldId="278"/>
        </pc:sldMkLst>
        <pc:spChg chg="mod">
          <ac:chgData name="Demšar, Jure" userId="eadf55f5-308c-43ce-9841-e500cc622222" providerId="ADAL" clId="{FE78A8E0-2947-6041-BA96-8BAB606B124A}" dt="2020-10-19T17:52:48.281" v="38" actId="1035"/>
          <ac:spMkLst>
            <pc:docMk/>
            <pc:sldMk cId="3598619127" sldId="278"/>
            <ac:spMk id="9" creationId="{B23690EB-445F-477B-98F6-7E7FCBD21DB5}"/>
          </ac:spMkLst>
        </pc:spChg>
      </pc:sldChg>
      <pc:sldChg chg="modSp mod">
        <pc:chgData name="Demšar, Jure" userId="eadf55f5-308c-43ce-9841-e500cc622222" providerId="ADAL" clId="{FE78A8E0-2947-6041-BA96-8BAB606B124A}" dt="2020-10-19T18:20:32.774" v="389" actId="20577"/>
        <pc:sldMkLst>
          <pc:docMk/>
          <pc:sldMk cId="2615689811" sldId="279"/>
        </pc:sldMkLst>
        <pc:spChg chg="mod">
          <ac:chgData name="Demšar, Jure" userId="eadf55f5-308c-43ce-9841-e500cc622222" providerId="ADAL" clId="{FE78A8E0-2947-6041-BA96-8BAB606B124A}" dt="2020-10-19T18:20:32.774" v="389" actId="20577"/>
          <ac:spMkLst>
            <pc:docMk/>
            <pc:sldMk cId="2615689811" sldId="279"/>
            <ac:spMk id="3" creationId="{02774E1B-7E41-4FBF-B60A-597EA771BF83}"/>
          </ac:spMkLst>
        </pc:spChg>
      </pc:sldChg>
      <pc:sldChg chg="modSp mod">
        <pc:chgData name="Demšar, Jure" userId="eadf55f5-308c-43ce-9841-e500cc622222" providerId="ADAL" clId="{FE78A8E0-2947-6041-BA96-8BAB606B124A}" dt="2020-10-19T17:44:33.232" v="10" actId="27636"/>
        <pc:sldMkLst>
          <pc:docMk/>
          <pc:sldMk cId="2644137958" sldId="280"/>
        </pc:sldMkLst>
        <pc:spChg chg="mod">
          <ac:chgData name="Demšar, Jure" userId="eadf55f5-308c-43ce-9841-e500cc622222" providerId="ADAL" clId="{FE78A8E0-2947-6041-BA96-8BAB606B124A}" dt="2020-10-19T17:44:33.232" v="10" actId="27636"/>
          <ac:spMkLst>
            <pc:docMk/>
            <pc:sldMk cId="2644137958" sldId="280"/>
            <ac:spMk id="3" creationId="{02774E1B-7E41-4FBF-B60A-597EA771BF83}"/>
          </ac:spMkLst>
        </pc:spChg>
      </pc:sldChg>
      <pc:sldChg chg="modSp mod">
        <pc:chgData name="Demšar, Jure" userId="eadf55f5-308c-43ce-9841-e500cc622222" providerId="ADAL" clId="{FE78A8E0-2947-6041-BA96-8BAB606B124A}" dt="2020-10-19T18:26:12.957" v="408" actId="20577"/>
        <pc:sldMkLst>
          <pc:docMk/>
          <pc:sldMk cId="3178752311" sldId="281"/>
        </pc:sldMkLst>
        <pc:spChg chg="mod">
          <ac:chgData name="Demšar, Jure" userId="eadf55f5-308c-43ce-9841-e500cc622222" providerId="ADAL" clId="{FE78A8E0-2947-6041-BA96-8BAB606B124A}" dt="2020-10-19T18:26:12.957" v="408" actId="20577"/>
          <ac:spMkLst>
            <pc:docMk/>
            <pc:sldMk cId="3178752311" sldId="281"/>
            <ac:spMk id="3" creationId="{02774E1B-7E41-4FBF-B60A-597EA771BF83}"/>
          </ac:spMkLst>
        </pc:spChg>
      </pc:sldChg>
      <pc:sldChg chg="modSp add del mod ord">
        <pc:chgData name="Demšar, Jure" userId="eadf55f5-308c-43ce-9841-e500cc622222" providerId="ADAL" clId="{FE78A8E0-2947-6041-BA96-8BAB606B124A}" dt="2020-10-19T18:08:22.584" v="187" actId="2696"/>
        <pc:sldMkLst>
          <pc:docMk/>
          <pc:sldMk cId="851031840" sldId="291"/>
        </pc:sldMkLst>
        <pc:spChg chg="mod">
          <ac:chgData name="Demšar, Jure" userId="eadf55f5-308c-43ce-9841-e500cc622222" providerId="ADAL" clId="{FE78A8E0-2947-6041-BA96-8BAB606B124A}" dt="2020-10-19T18:07:14.841" v="116" actId="5793"/>
          <ac:spMkLst>
            <pc:docMk/>
            <pc:sldMk cId="851031840" sldId="291"/>
            <ac:spMk id="2" creationId="{5488FAB6-27FF-4F6E-B6A3-2E4E1E84283E}"/>
          </ac:spMkLst>
        </pc:spChg>
        <pc:spChg chg="mod">
          <ac:chgData name="Demšar, Jure" userId="eadf55f5-308c-43ce-9841-e500cc622222" providerId="ADAL" clId="{FE78A8E0-2947-6041-BA96-8BAB606B124A}" dt="2020-10-19T18:07:33.363" v="172" actId="14100"/>
          <ac:spMkLst>
            <pc:docMk/>
            <pc:sldMk cId="851031840" sldId="291"/>
            <ac:spMk id="3" creationId="{02774E1B-7E41-4FBF-B60A-597EA771BF83}"/>
          </ac:spMkLst>
        </pc:spChg>
      </pc:sldChg>
      <pc:sldChg chg="addSp delSp modSp add mod ord">
        <pc:chgData name="Demšar, Jure" userId="eadf55f5-308c-43ce-9841-e500cc622222" providerId="ADAL" clId="{FE78A8E0-2947-6041-BA96-8BAB606B124A}" dt="2020-10-19T18:09:38.553" v="276"/>
        <pc:sldMkLst>
          <pc:docMk/>
          <pc:sldMk cId="966950158" sldId="292"/>
        </pc:sldMkLst>
        <pc:spChg chg="mod">
          <ac:chgData name="Demšar, Jure" userId="eadf55f5-308c-43ce-9841-e500cc622222" providerId="ADAL" clId="{FE78A8E0-2947-6041-BA96-8BAB606B124A}" dt="2020-10-19T18:09:03.083" v="262" actId="2711"/>
          <ac:spMkLst>
            <pc:docMk/>
            <pc:sldMk cId="966950158" sldId="292"/>
            <ac:spMk id="2" creationId="{C09EBB0E-6BEA-4319-99EF-3E7BAB5D421A}"/>
          </ac:spMkLst>
        </pc:spChg>
        <pc:picChg chg="add mod">
          <ac:chgData name="Demšar, Jure" userId="eadf55f5-308c-43ce-9841-e500cc622222" providerId="ADAL" clId="{FE78A8E0-2947-6041-BA96-8BAB606B124A}" dt="2020-10-19T18:09:38.553" v="276"/>
          <ac:picMkLst>
            <pc:docMk/>
            <pc:sldMk cId="966950158" sldId="292"/>
            <ac:picMk id="4" creationId="{266F1E6B-4A55-F74E-893D-4949F3EF2F10}"/>
          </ac:picMkLst>
        </pc:picChg>
        <pc:picChg chg="del">
          <ac:chgData name="Demšar, Jure" userId="eadf55f5-308c-43ce-9841-e500cc622222" providerId="ADAL" clId="{FE78A8E0-2947-6041-BA96-8BAB606B124A}" dt="2020-10-19T18:09:38.212" v="275" actId="478"/>
          <ac:picMkLst>
            <pc:docMk/>
            <pc:sldMk cId="966950158" sldId="292"/>
            <ac:picMk id="13" creationId="{D7E61CD1-303C-4C29-B41F-1DD18735090C}"/>
          </ac:picMkLst>
        </pc:picChg>
      </pc:sldChg>
    </pc:docChg>
  </pc:docChgLst>
  <pc:docChgLst>
    <pc:chgData name="Demšar, Jure" userId="eadf55f5-308c-43ce-9841-e500cc622222" providerId="ADAL" clId="{02E482E3-11A9-2848-9676-A5C6FA6C238C}"/>
    <pc:docChg chg="custSel modSld sldOrd">
      <pc:chgData name="Demšar, Jure" userId="eadf55f5-308c-43ce-9841-e500cc622222" providerId="ADAL" clId="{02E482E3-11A9-2848-9676-A5C6FA6C238C}" dt="2020-10-28T13:11:10.887" v="25" actId="20577"/>
      <pc:docMkLst>
        <pc:docMk/>
      </pc:docMkLst>
      <pc:sldChg chg="modSp mod">
        <pc:chgData name="Demšar, Jure" userId="eadf55f5-308c-43ce-9841-e500cc622222" providerId="ADAL" clId="{02E482E3-11A9-2848-9676-A5C6FA6C238C}" dt="2020-10-28T13:11:10.887" v="25" actId="20577"/>
        <pc:sldMkLst>
          <pc:docMk/>
          <pc:sldMk cId="3227851868" sldId="298"/>
        </pc:sldMkLst>
        <pc:spChg chg="mod">
          <ac:chgData name="Demšar, Jure" userId="eadf55f5-308c-43ce-9841-e500cc622222" providerId="ADAL" clId="{02E482E3-11A9-2848-9676-A5C6FA6C238C}" dt="2020-10-28T13:11:10.887" v="25" actId="20577"/>
          <ac:spMkLst>
            <pc:docMk/>
            <pc:sldMk cId="3227851868" sldId="298"/>
            <ac:spMk id="3" creationId="{02774E1B-7E41-4FBF-B60A-597EA771BF83}"/>
          </ac:spMkLst>
        </pc:spChg>
      </pc:sldChg>
      <pc:sldChg chg="ord">
        <pc:chgData name="Demšar, Jure" userId="eadf55f5-308c-43ce-9841-e500cc622222" providerId="ADAL" clId="{02E482E3-11A9-2848-9676-A5C6FA6C238C}" dt="2020-10-28T12:49:02.795" v="0" actId="20578"/>
        <pc:sldMkLst>
          <pc:docMk/>
          <pc:sldMk cId="781286007" sldId="303"/>
        </pc:sldMkLst>
      </pc:sldChg>
    </pc:docChg>
  </pc:docChgLst>
  <pc:docChgLst>
    <pc:chgData name="Demšar, Jure" userId="eadf55f5-308c-43ce-9841-e500cc622222" providerId="ADAL" clId="{0AF341FE-7C4A-4D7E-8217-905FA127DD6D}"/>
    <pc:docChg chg="undo custSel mod addSld delSld modSld sldOrd">
      <pc:chgData name="Demšar, Jure" userId="eadf55f5-308c-43ce-9841-e500cc622222" providerId="ADAL" clId="{0AF341FE-7C4A-4D7E-8217-905FA127DD6D}" dt="2020-10-19T17:11:08.084" v="8524" actId="313"/>
      <pc:docMkLst>
        <pc:docMk/>
      </pc:docMkLst>
      <pc:sldChg chg="addSp delSp modSp add mod setBg">
        <pc:chgData name="Demšar, Jure" userId="eadf55f5-308c-43ce-9841-e500cc622222" providerId="ADAL" clId="{0AF341FE-7C4A-4D7E-8217-905FA127DD6D}" dt="2020-10-15T12:41:50.384" v="3927" actId="1076"/>
        <pc:sldMkLst>
          <pc:docMk/>
          <pc:sldMk cId="4019904592" sldId="256"/>
        </pc:sldMkLst>
        <pc:spChg chg="mod">
          <ac:chgData name="Demšar, Jure" userId="eadf55f5-308c-43ce-9841-e500cc622222" providerId="ADAL" clId="{0AF341FE-7C4A-4D7E-8217-905FA127DD6D}" dt="2020-10-15T12:41:37.758" v="3925" actId="1076"/>
          <ac:spMkLst>
            <pc:docMk/>
            <pc:sldMk cId="4019904592" sldId="256"/>
            <ac:spMk id="2" creationId="{C09EBB0E-6BEA-4319-99EF-3E7BAB5D421A}"/>
          </ac:spMkLst>
        </pc:spChg>
        <pc:spChg chg="del mod">
          <ac:chgData name="Demšar, Jure" userId="eadf55f5-308c-43ce-9841-e500cc622222" providerId="ADAL" clId="{0AF341FE-7C4A-4D7E-8217-905FA127DD6D}" dt="2020-10-15T12:41:33.939" v="3924" actId="478"/>
          <ac:spMkLst>
            <pc:docMk/>
            <pc:sldMk cId="4019904592" sldId="256"/>
            <ac:spMk id="3" creationId="{0C062F07-BBA7-4BB3-B77C-C5ABD283E99D}"/>
          </ac:spMkLst>
        </pc:spChg>
        <pc:spChg chg="add del">
          <ac:chgData name="Demšar, Jure" userId="eadf55f5-308c-43ce-9841-e500cc622222" providerId="ADAL" clId="{0AF341FE-7C4A-4D7E-8217-905FA127DD6D}" dt="2020-10-14T18:38:50.972" v="3698" actId="26606"/>
          <ac:spMkLst>
            <pc:docMk/>
            <pc:sldMk cId="4019904592" sldId="256"/>
            <ac:spMk id="8" creationId="{FFD48BC7-DC40-47DE-87EE-9F4B6ECB9ABB}"/>
          </ac:spMkLst>
        </pc:spChg>
        <pc:spChg chg="add del">
          <ac:chgData name="Demšar, Jure" userId="eadf55f5-308c-43ce-9841-e500cc622222" providerId="ADAL" clId="{0AF341FE-7C4A-4D7E-8217-905FA127DD6D}" dt="2020-10-14T18:38:50.972" v="3698" actId="26606"/>
          <ac:spMkLst>
            <pc:docMk/>
            <pc:sldMk cId="4019904592" sldId="256"/>
            <ac:spMk id="10" creationId="{E502BBC7-2C76-46F3-BC24-5985BC13DB88}"/>
          </ac:spMkLst>
        </pc:spChg>
        <pc:spChg chg="add del">
          <ac:chgData name="Demšar, Jure" userId="eadf55f5-308c-43ce-9841-e500cc622222" providerId="ADAL" clId="{0AF341FE-7C4A-4D7E-8217-905FA127DD6D}" dt="2020-10-14T18:38:50.972" v="3698" actId="26606"/>
          <ac:spMkLst>
            <pc:docMk/>
            <pc:sldMk cId="4019904592" sldId="256"/>
            <ac:spMk id="12" creationId="{C7F28D52-2A5F-4D23-81AE-7CB8B591C7AF}"/>
          </ac:spMkLst>
        </pc:spChg>
        <pc:spChg chg="add del">
          <ac:chgData name="Demšar, Jure" userId="eadf55f5-308c-43ce-9841-e500cc622222" providerId="ADAL" clId="{0AF341FE-7C4A-4D7E-8217-905FA127DD6D}" dt="2020-10-14T18:38:50.972" v="3698" actId="26606"/>
          <ac:spMkLst>
            <pc:docMk/>
            <pc:sldMk cId="4019904592" sldId="256"/>
            <ac:spMk id="14" creationId="{3629484E-3792-4B3D-89AD-7C8A1ED0E0D4}"/>
          </ac:spMkLst>
        </pc:spChg>
        <pc:spChg chg="del">
          <ac:chgData name="Demšar, Jure" userId="eadf55f5-308c-43ce-9841-e500cc622222" providerId="ADAL" clId="{0AF341FE-7C4A-4D7E-8217-905FA127DD6D}" dt="2020-10-14T18:56:00.588" v="3740" actId="478"/>
          <ac:spMkLst>
            <pc:docMk/>
            <pc:sldMk cId="4019904592" sldId="256"/>
            <ac:spMk id="15" creationId="{AC95F2DE-44BC-4B74-979B-DF23A4480041}"/>
          </ac:spMkLst>
        </pc:spChg>
        <pc:graphicFrameChg chg="add del mod">
          <ac:chgData name="Demšar, Jure" userId="eadf55f5-308c-43ce-9841-e500cc622222" providerId="ADAL" clId="{0AF341FE-7C4A-4D7E-8217-905FA127DD6D}" dt="2020-10-14T18:39:20.242" v="3702" actId="478"/>
          <ac:graphicFrameMkLst>
            <pc:docMk/>
            <pc:sldMk cId="4019904592" sldId="256"/>
            <ac:graphicFrameMk id="6" creationId="{6B271D1A-0FAF-4E27-BA15-044EA9D81212}"/>
          </ac:graphicFrameMkLst>
        </pc:graphicFrameChg>
        <pc:picChg chg="add del mod ord">
          <ac:chgData name="Demšar, Jure" userId="eadf55f5-308c-43ce-9841-e500cc622222" providerId="ADAL" clId="{0AF341FE-7C4A-4D7E-8217-905FA127DD6D}" dt="2020-10-14T18:38:08.178" v="3693" actId="478"/>
          <ac:picMkLst>
            <pc:docMk/>
            <pc:sldMk cId="4019904592" sldId="256"/>
            <ac:picMk id="4" creationId="{22F605E9-582B-4894-91EF-3C9D387A76A0}"/>
          </ac:picMkLst>
        </pc:picChg>
        <pc:picChg chg="add del mod">
          <ac:chgData name="Demšar, Jure" userId="eadf55f5-308c-43ce-9841-e500cc622222" providerId="ADAL" clId="{0AF341FE-7C4A-4D7E-8217-905FA127DD6D}" dt="2020-10-14T18:38:33.676" v="3696" actId="478"/>
          <ac:picMkLst>
            <pc:docMk/>
            <pc:sldMk cId="4019904592" sldId="256"/>
            <ac:picMk id="5" creationId="{AA5CE4C2-C778-4EFC-8C64-7F1A2DCD7AD8}"/>
          </ac:picMkLst>
        </pc:picChg>
        <pc:picChg chg="add del mod ord">
          <ac:chgData name="Demšar, Jure" userId="eadf55f5-308c-43ce-9841-e500cc622222" providerId="ADAL" clId="{0AF341FE-7C4A-4D7E-8217-905FA127DD6D}" dt="2020-10-14T18:40:10.542" v="3713" actId="478"/>
          <ac:picMkLst>
            <pc:docMk/>
            <pc:sldMk cId="4019904592" sldId="256"/>
            <ac:picMk id="9" creationId="{750171A4-52F0-4950-80E8-C87FDD5C6B3F}"/>
          </ac:picMkLst>
        </pc:picChg>
        <pc:picChg chg="add mod ord">
          <ac:chgData name="Demšar, Jure" userId="eadf55f5-308c-43ce-9841-e500cc622222" providerId="ADAL" clId="{0AF341FE-7C4A-4D7E-8217-905FA127DD6D}" dt="2020-10-15T12:41:50.384" v="3927" actId="1076"/>
          <ac:picMkLst>
            <pc:docMk/>
            <pc:sldMk cId="4019904592" sldId="256"/>
            <ac:picMk id="13" creationId="{D7E61CD1-303C-4C29-B41F-1DD18735090C}"/>
          </ac:picMkLst>
        </pc:picChg>
      </pc:sldChg>
      <pc:sldChg chg="addSp delSp modSp new del mod">
        <pc:chgData name="Demšar, Jure" userId="eadf55f5-308c-43ce-9841-e500cc622222" providerId="ADAL" clId="{0AF341FE-7C4A-4D7E-8217-905FA127DD6D}" dt="2020-10-15T13:13:52.813" v="3984" actId="47"/>
        <pc:sldMkLst>
          <pc:docMk/>
          <pc:sldMk cId="2991908280" sldId="257"/>
        </pc:sldMkLst>
        <pc:spChg chg="mod">
          <ac:chgData name="Demšar, Jure" userId="eadf55f5-308c-43ce-9841-e500cc622222" providerId="ADAL" clId="{0AF341FE-7C4A-4D7E-8217-905FA127DD6D}" dt="2020-10-14T12:53:38.685" v="56" actId="20577"/>
          <ac:spMkLst>
            <pc:docMk/>
            <pc:sldMk cId="2991908280" sldId="257"/>
            <ac:spMk id="2" creationId="{443F9CC8-1BA8-4AAE-B0AC-5508BB742164}"/>
          </ac:spMkLst>
        </pc:spChg>
        <pc:spChg chg="mod">
          <ac:chgData name="Demšar, Jure" userId="eadf55f5-308c-43ce-9841-e500cc622222" providerId="ADAL" clId="{0AF341FE-7C4A-4D7E-8217-905FA127DD6D}" dt="2020-10-14T13:14:07.188" v="2399" actId="20577"/>
          <ac:spMkLst>
            <pc:docMk/>
            <pc:sldMk cId="2991908280" sldId="257"/>
            <ac:spMk id="3" creationId="{D8BBE1EC-64B1-4D28-845A-A3B33AE94C31}"/>
          </ac:spMkLst>
        </pc:spChg>
        <pc:spChg chg="add del mod">
          <ac:chgData name="Demšar, Jure" userId="eadf55f5-308c-43ce-9841-e500cc622222" providerId="ADAL" clId="{0AF341FE-7C4A-4D7E-8217-905FA127DD6D}" dt="2020-10-14T13:14:15.259" v="2402" actId="478"/>
          <ac:spMkLst>
            <pc:docMk/>
            <pc:sldMk cId="2991908280" sldId="257"/>
            <ac:spMk id="6" creationId="{15F19E58-73C2-443A-BF29-A949ACE5089C}"/>
          </ac:spMkLst>
        </pc:spChg>
        <pc:picChg chg="add del mod">
          <ac:chgData name="Demšar, Jure" userId="eadf55f5-308c-43ce-9841-e500cc622222" providerId="ADAL" clId="{0AF341FE-7C4A-4D7E-8217-905FA127DD6D}" dt="2020-10-15T13:13:20.062" v="3978" actId="21"/>
          <ac:picMkLst>
            <pc:docMk/>
            <pc:sldMk cId="2991908280" sldId="257"/>
            <ac:picMk id="1026" creationId="{6CD90A56-417F-45DB-87C8-2E1E2326FF11}"/>
          </ac:picMkLst>
        </pc:picChg>
      </pc:sldChg>
      <pc:sldChg chg="addSp delSp modSp new add del mod ord">
        <pc:chgData name="Demšar, Jure" userId="eadf55f5-308c-43ce-9841-e500cc622222" providerId="ADAL" clId="{0AF341FE-7C4A-4D7E-8217-905FA127DD6D}" dt="2020-10-18T18:03:48.719" v="8442" actId="47"/>
        <pc:sldMkLst>
          <pc:docMk/>
          <pc:sldMk cId="365107718" sldId="258"/>
        </pc:sldMkLst>
        <pc:spChg chg="mod">
          <ac:chgData name="Demšar, Jure" userId="eadf55f5-308c-43ce-9841-e500cc622222" providerId="ADAL" clId="{0AF341FE-7C4A-4D7E-8217-905FA127DD6D}" dt="2020-10-18T17:52:12.726" v="7810"/>
          <ac:spMkLst>
            <pc:docMk/>
            <pc:sldMk cId="365107718" sldId="258"/>
            <ac:spMk id="2" creationId="{5488FAB6-27FF-4F6E-B6A3-2E4E1E84283E}"/>
          </ac:spMkLst>
        </pc:spChg>
        <pc:spChg chg="mod">
          <ac:chgData name="Demšar, Jure" userId="eadf55f5-308c-43ce-9841-e500cc622222" providerId="ADAL" clId="{0AF341FE-7C4A-4D7E-8217-905FA127DD6D}" dt="2020-10-18T17:52:12.726" v="7810"/>
          <ac:spMkLst>
            <pc:docMk/>
            <pc:sldMk cId="365107718" sldId="258"/>
            <ac:spMk id="3" creationId="{02774E1B-7E41-4FBF-B60A-597EA771BF83}"/>
          </ac:spMkLst>
        </pc:spChg>
        <pc:spChg chg="del mod">
          <ac:chgData name="Demšar, Jure" userId="eadf55f5-308c-43ce-9841-e500cc622222" providerId="ADAL" clId="{0AF341FE-7C4A-4D7E-8217-905FA127DD6D}" dt="2020-10-14T18:56:25.349" v="3744" actId="478"/>
          <ac:spMkLst>
            <pc:docMk/>
            <pc:sldMk cId="365107718" sldId="258"/>
            <ac:spMk id="4" creationId="{07A2A13B-5BEC-475D-A490-FC66F14AF54A}"/>
          </ac:spMkLst>
        </pc:spChg>
        <pc:spChg chg="add mod">
          <ac:chgData name="Demšar, Jure" userId="eadf55f5-308c-43ce-9841-e500cc622222" providerId="ADAL" clId="{0AF341FE-7C4A-4D7E-8217-905FA127DD6D}" dt="2020-10-14T19:27:51.284" v="3876" actId="207"/>
          <ac:spMkLst>
            <pc:docMk/>
            <pc:sldMk cId="365107718" sldId="258"/>
            <ac:spMk id="5" creationId="{32359CFB-E8AA-4FDD-A4C4-214EF48D5737}"/>
          </ac:spMkLst>
        </pc:spChg>
        <pc:spChg chg="del mod">
          <ac:chgData name="Demšar, Jure" userId="eadf55f5-308c-43ce-9841-e500cc622222" providerId="ADAL" clId="{0AF341FE-7C4A-4D7E-8217-905FA127DD6D}" dt="2020-10-14T18:57:42.019" v="3753"/>
          <ac:spMkLst>
            <pc:docMk/>
            <pc:sldMk cId="365107718" sldId="258"/>
            <ac:spMk id="6" creationId="{94184FF9-2155-47A2-BA5C-1D167FF2B3AE}"/>
          </ac:spMkLst>
        </pc:spChg>
        <pc:picChg chg="add mod ord">
          <ac:chgData name="Demšar, Jure" userId="eadf55f5-308c-43ce-9841-e500cc622222" providerId="ADAL" clId="{0AF341FE-7C4A-4D7E-8217-905FA127DD6D}" dt="2020-10-14T19:27:45.288" v="3875" actId="29295"/>
          <ac:picMkLst>
            <pc:docMk/>
            <pc:sldMk cId="365107718" sldId="258"/>
            <ac:picMk id="6" creationId="{82164155-6B46-478A-8EAC-8EE1B46141CD}"/>
          </ac:picMkLst>
        </pc:picChg>
        <pc:picChg chg="add del mod ord">
          <ac:chgData name="Demšar, Jure" userId="eadf55f5-308c-43ce-9841-e500cc622222" providerId="ADAL" clId="{0AF341FE-7C4A-4D7E-8217-905FA127DD6D}" dt="2020-10-14T19:04:53.323" v="3759" actId="478"/>
          <ac:picMkLst>
            <pc:docMk/>
            <pc:sldMk cId="365107718" sldId="258"/>
            <ac:picMk id="8" creationId="{10FC2393-F0DA-4F37-9D4D-2AF6522A6DED}"/>
          </ac:picMkLst>
        </pc:picChg>
        <pc:picChg chg="add del mod ord">
          <ac:chgData name="Demšar, Jure" userId="eadf55f5-308c-43ce-9841-e500cc622222" providerId="ADAL" clId="{0AF341FE-7C4A-4D7E-8217-905FA127DD6D}" dt="2020-10-14T19:25:25.613" v="3851" actId="478"/>
          <ac:picMkLst>
            <pc:docMk/>
            <pc:sldMk cId="365107718" sldId="258"/>
            <ac:picMk id="10" creationId="{D209C081-1DF1-4AF6-B891-12492A7D4827}"/>
          </ac:picMkLst>
        </pc:picChg>
        <pc:picChg chg="add del">
          <ac:chgData name="Demšar, Jure" userId="eadf55f5-308c-43ce-9841-e500cc622222" providerId="ADAL" clId="{0AF341FE-7C4A-4D7E-8217-905FA127DD6D}" dt="2020-10-14T19:07:07.565" v="3780" actId="478"/>
          <ac:picMkLst>
            <pc:docMk/>
            <pc:sldMk cId="365107718" sldId="258"/>
            <ac:picMk id="12" creationId="{BF1F2A96-02EA-4372-90DF-CD27DCD66507}"/>
          </ac:picMkLst>
        </pc:picChg>
      </pc:sldChg>
      <pc:sldChg chg="modSp new del mod">
        <pc:chgData name="Demšar, Jure" userId="eadf55f5-308c-43ce-9841-e500cc622222" providerId="ADAL" clId="{0AF341FE-7C4A-4D7E-8217-905FA127DD6D}" dt="2020-10-15T13:12:49.609" v="3958" actId="47"/>
        <pc:sldMkLst>
          <pc:docMk/>
          <pc:sldMk cId="3793650021" sldId="259"/>
        </pc:sldMkLst>
        <pc:spChg chg="mod">
          <ac:chgData name="Demšar, Jure" userId="eadf55f5-308c-43ce-9841-e500cc622222" providerId="ADAL" clId="{0AF341FE-7C4A-4D7E-8217-905FA127DD6D}" dt="2020-10-14T12:57:36.072" v="339" actId="20577"/>
          <ac:spMkLst>
            <pc:docMk/>
            <pc:sldMk cId="3793650021" sldId="259"/>
            <ac:spMk id="2" creationId="{1C2EC936-3A7D-47D0-800F-70AD2001FAA2}"/>
          </ac:spMkLst>
        </pc:spChg>
        <pc:spChg chg="mod">
          <ac:chgData name="Demšar, Jure" userId="eadf55f5-308c-43ce-9841-e500cc622222" providerId="ADAL" clId="{0AF341FE-7C4A-4D7E-8217-905FA127DD6D}" dt="2020-10-15T13:12:29.667" v="3950" actId="21"/>
          <ac:spMkLst>
            <pc:docMk/>
            <pc:sldMk cId="3793650021" sldId="259"/>
            <ac:spMk id="3" creationId="{2A34685B-A6A3-47D9-B07E-F66C0E434048}"/>
          </ac:spMkLst>
        </pc:spChg>
      </pc:sldChg>
      <pc:sldChg chg="modSp add del mod">
        <pc:chgData name="Demšar, Jure" userId="eadf55f5-308c-43ce-9841-e500cc622222" providerId="ADAL" clId="{0AF341FE-7C4A-4D7E-8217-905FA127DD6D}" dt="2020-10-15T13:12:59.934" v="3963" actId="47"/>
        <pc:sldMkLst>
          <pc:docMk/>
          <pc:sldMk cId="4011786003" sldId="260"/>
        </pc:sldMkLst>
        <pc:spChg chg="mod">
          <ac:chgData name="Demšar, Jure" userId="eadf55f5-308c-43ce-9841-e500cc622222" providerId="ADAL" clId="{0AF341FE-7C4A-4D7E-8217-905FA127DD6D}" dt="2020-10-15T13:12:53.700" v="3960" actId="21"/>
          <ac:spMkLst>
            <pc:docMk/>
            <pc:sldMk cId="4011786003" sldId="260"/>
            <ac:spMk id="3" creationId="{2A34685B-A6A3-47D9-B07E-F66C0E434048}"/>
          </ac:spMkLst>
        </pc:spChg>
      </pc:sldChg>
      <pc:sldChg chg="modSp add del mod">
        <pc:chgData name="Demšar, Jure" userId="eadf55f5-308c-43ce-9841-e500cc622222" providerId="ADAL" clId="{0AF341FE-7C4A-4D7E-8217-905FA127DD6D}" dt="2020-10-15T13:15:10.381" v="4021" actId="47"/>
        <pc:sldMkLst>
          <pc:docMk/>
          <pc:sldMk cId="3361177438" sldId="261"/>
        </pc:sldMkLst>
        <pc:spChg chg="mod">
          <ac:chgData name="Demšar, Jure" userId="eadf55f5-308c-43ce-9841-e500cc622222" providerId="ADAL" clId="{0AF341FE-7C4A-4D7E-8217-905FA127DD6D}" dt="2020-10-14T13:37:28.024" v="3637" actId="6549"/>
          <ac:spMkLst>
            <pc:docMk/>
            <pc:sldMk cId="3361177438" sldId="261"/>
            <ac:spMk id="2" creationId="{443F9CC8-1BA8-4AAE-B0AC-5508BB742164}"/>
          </ac:spMkLst>
        </pc:spChg>
        <pc:spChg chg="mod">
          <ac:chgData name="Demšar, Jure" userId="eadf55f5-308c-43ce-9841-e500cc622222" providerId="ADAL" clId="{0AF341FE-7C4A-4D7E-8217-905FA127DD6D}" dt="2020-10-15T13:15:02.170" v="4019" actId="21"/>
          <ac:spMkLst>
            <pc:docMk/>
            <pc:sldMk cId="3361177438" sldId="261"/>
            <ac:spMk id="3" creationId="{D8BBE1EC-64B1-4D28-845A-A3B33AE94C31}"/>
          </ac:spMkLst>
        </pc:spChg>
      </pc:sldChg>
      <pc:sldChg chg="addSp delSp modSp new mod modClrScheme chgLayout">
        <pc:chgData name="Demšar, Jure" userId="eadf55f5-308c-43ce-9841-e500cc622222" providerId="ADAL" clId="{0AF341FE-7C4A-4D7E-8217-905FA127DD6D}" dt="2020-10-15T13:20:48.967" v="4235" actId="478"/>
        <pc:sldMkLst>
          <pc:docMk/>
          <pc:sldMk cId="649303026" sldId="262"/>
        </pc:sldMkLst>
        <pc:spChg chg="del mod ord">
          <ac:chgData name="Demšar, Jure" userId="eadf55f5-308c-43ce-9841-e500cc622222" providerId="ADAL" clId="{0AF341FE-7C4A-4D7E-8217-905FA127DD6D}" dt="2020-10-14T13:37:10.001" v="3613" actId="700"/>
          <ac:spMkLst>
            <pc:docMk/>
            <pc:sldMk cId="649303026" sldId="262"/>
            <ac:spMk id="2" creationId="{72326C6E-E776-4C56-B52B-4A20519459EC}"/>
          </ac:spMkLst>
        </pc:spChg>
        <pc:spChg chg="del">
          <ac:chgData name="Demšar, Jure" userId="eadf55f5-308c-43ce-9841-e500cc622222" providerId="ADAL" clId="{0AF341FE-7C4A-4D7E-8217-905FA127DD6D}" dt="2020-10-15T13:20:48.967" v="4235" actId="478"/>
          <ac:spMkLst>
            <pc:docMk/>
            <pc:sldMk cId="649303026" sldId="262"/>
            <ac:spMk id="2" creationId="{B68266DD-5545-46B6-9A6A-FA2CAEE4252D}"/>
          </ac:spMkLst>
        </pc:spChg>
        <pc:spChg chg="del mod ord">
          <ac:chgData name="Demšar, Jure" userId="eadf55f5-308c-43ce-9841-e500cc622222" providerId="ADAL" clId="{0AF341FE-7C4A-4D7E-8217-905FA127DD6D}" dt="2020-10-14T13:37:10.001" v="3613" actId="700"/>
          <ac:spMkLst>
            <pc:docMk/>
            <pc:sldMk cId="649303026" sldId="262"/>
            <ac:spMk id="3" creationId="{6DD29D30-045A-4B6F-AF87-F561CF322F8C}"/>
          </ac:spMkLst>
        </pc:spChg>
        <pc:spChg chg="add del mod ord">
          <ac:chgData name="Demšar, Jure" userId="eadf55f5-308c-43ce-9841-e500cc622222" providerId="ADAL" clId="{0AF341FE-7C4A-4D7E-8217-905FA127DD6D}" dt="2020-10-15T13:15:22.361" v="4024" actId="478"/>
          <ac:spMkLst>
            <pc:docMk/>
            <pc:sldMk cId="649303026" sldId="262"/>
            <ac:spMk id="4" creationId="{0C95784A-E6F9-46B2-8A91-D79225652B90}"/>
          </ac:spMkLst>
        </pc:spChg>
        <pc:spChg chg="add del mod ord">
          <ac:chgData name="Demšar, Jure" userId="eadf55f5-308c-43ce-9841-e500cc622222" providerId="ADAL" clId="{0AF341FE-7C4A-4D7E-8217-905FA127DD6D}" dt="2020-10-15T13:15:13.206" v="4022" actId="478"/>
          <ac:spMkLst>
            <pc:docMk/>
            <pc:sldMk cId="649303026" sldId="262"/>
            <ac:spMk id="5" creationId="{537FB295-789B-4188-8831-50898E8A5BD6}"/>
          </ac:spMkLst>
        </pc:spChg>
        <pc:spChg chg="add mod">
          <ac:chgData name="Demšar, Jure" userId="eadf55f5-308c-43ce-9841-e500cc622222" providerId="ADAL" clId="{0AF341FE-7C4A-4D7E-8217-905FA127DD6D}" dt="2020-10-15T13:16:22.338" v="4109" actId="1076"/>
          <ac:spMkLst>
            <pc:docMk/>
            <pc:sldMk cId="649303026" sldId="262"/>
            <ac:spMk id="6" creationId="{00168904-8406-4B4D-842C-BE672C7D0B06}"/>
          </ac:spMkLst>
        </pc:spChg>
        <pc:spChg chg="add del mod">
          <ac:chgData name="Demšar, Jure" userId="eadf55f5-308c-43ce-9841-e500cc622222" providerId="ADAL" clId="{0AF341FE-7C4A-4D7E-8217-905FA127DD6D}" dt="2020-10-15T13:15:24.301" v="4025" actId="478"/>
          <ac:spMkLst>
            <pc:docMk/>
            <pc:sldMk cId="649303026" sldId="262"/>
            <ac:spMk id="7" creationId="{AFF50030-13A5-4BE3-A321-7F65B12DE240}"/>
          </ac:spMkLst>
        </pc:spChg>
        <pc:picChg chg="add mod">
          <ac:chgData name="Demšar, Jure" userId="eadf55f5-308c-43ce-9841-e500cc622222" providerId="ADAL" clId="{0AF341FE-7C4A-4D7E-8217-905FA127DD6D}" dt="2020-10-15T13:16:15.688" v="4108" actId="1076"/>
          <ac:picMkLst>
            <pc:docMk/>
            <pc:sldMk cId="649303026" sldId="262"/>
            <ac:picMk id="9" creationId="{D7799C68-32F6-47AA-983A-B4F1460E65C9}"/>
          </ac:picMkLst>
        </pc:picChg>
      </pc:sldChg>
      <pc:sldChg chg="addSp modSp new del mod">
        <pc:chgData name="Demšar, Jure" userId="eadf55f5-308c-43ce-9841-e500cc622222" providerId="ADAL" clId="{0AF341FE-7C4A-4D7E-8217-905FA127DD6D}" dt="2020-10-14T13:34:22.271" v="3611" actId="2696"/>
        <pc:sldMkLst>
          <pc:docMk/>
          <pc:sldMk cId="1940557190" sldId="262"/>
        </pc:sldMkLst>
        <pc:spChg chg="mod">
          <ac:chgData name="Demšar, Jure" userId="eadf55f5-308c-43ce-9841-e500cc622222" providerId="ADAL" clId="{0AF341FE-7C4A-4D7E-8217-905FA127DD6D}" dt="2020-10-14T13:15:58.496" v="2643" actId="20577"/>
          <ac:spMkLst>
            <pc:docMk/>
            <pc:sldMk cId="1940557190" sldId="262"/>
            <ac:spMk id="2" creationId="{2D938573-C0B9-4999-85D3-3D7FFF33A6E9}"/>
          </ac:spMkLst>
        </pc:spChg>
        <pc:spChg chg="mod">
          <ac:chgData name="Demšar, Jure" userId="eadf55f5-308c-43ce-9841-e500cc622222" providerId="ADAL" clId="{0AF341FE-7C4A-4D7E-8217-905FA127DD6D}" dt="2020-10-14T13:34:14.436" v="3610" actId="21"/>
          <ac:spMkLst>
            <pc:docMk/>
            <pc:sldMk cId="1940557190" sldId="262"/>
            <ac:spMk id="3" creationId="{577E60D0-2D48-4B92-889A-A5A5CB79E652}"/>
          </ac:spMkLst>
        </pc:spChg>
        <pc:picChg chg="add">
          <ac:chgData name="Demšar, Jure" userId="eadf55f5-308c-43ce-9841-e500cc622222" providerId="ADAL" clId="{0AF341FE-7C4A-4D7E-8217-905FA127DD6D}" dt="2020-10-14T13:26:14.685" v="3413" actId="22"/>
          <ac:picMkLst>
            <pc:docMk/>
            <pc:sldMk cId="1940557190" sldId="262"/>
            <ac:picMk id="5" creationId="{C18A3B49-8793-478E-81FB-961C36A45223}"/>
          </ac:picMkLst>
        </pc:picChg>
      </pc:sldChg>
      <pc:sldChg chg="modSp add del mod ord">
        <pc:chgData name="Demšar, Jure" userId="eadf55f5-308c-43ce-9841-e500cc622222" providerId="ADAL" clId="{0AF341FE-7C4A-4D7E-8217-905FA127DD6D}" dt="2020-10-15T13:16:29.356" v="4110" actId="47"/>
        <pc:sldMkLst>
          <pc:docMk/>
          <pc:sldMk cId="114789090" sldId="263"/>
        </pc:sldMkLst>
        <pc:spChg chg="mod">
          <ac:chgData name="Demšar, Jure" userId="eadf55f5-308c-43ce-9841-e500cc622222" providerId="ADAL" clId="{0AF341FE-7C4A-4D7E-8217-905FA127DD6D}" dt="2020-10-14T13:37:34.838" v="3658" actId="20577"/>
          <ac:spMkLst>
            <pc:docMk/>
            <pc:sldMk cId="114789090" sldId="263"/>
            <ac:spMk id="2" creationId="{443F9CC8-1BA8-4AAE-B0AC-5508BB742164}"/>
          </ac:spMkLst>
        </pc:spChg>
        <pc:spChg chg="mod">
          <ac:chgData name="Demšar, Jure" userId="eadf55f5-308c-43ce-9841-e500cc622222" providerId="ADAL" clId="{0AF341FE-7C4A-4D7E-8217-905FA127DD6D}" dt="2020-10-14T13:37:42.800" v="3659" actId="20577"/>
          <ac:spMkLst>
            <pc:docMk/>
            <pc:sldMk cId="114789090" sldId="263"/>
            <ac:spMk id="3" creationId="{D8BBE1EC-64B1-4D28-845A-A3B33AE94C31}"/>
          </ac:spMkLst>
        </pc:spChg>
      </pc:sldChg>
      <pc:sldChg chg="add del">
        <pc:chgData name="Demšar, Jure" userId="eadf55f5-308c-43ce-9841-e500cc622222" providerId="ADAL" clId="{0AF341FE-7C4A-4D7E-8217-905FA127DD6D}" dt="2020-10-14T13:37:19.765" v="3633" actId="47"/>
        <pc:sldMkLst>
          <pc:docMk/>
          <pc:sldMk cId="3202001796" sldId="263"/>
        </pc:sldMkLst>
      </pc:sldChg>
      <pc:sldChg chg="modSp new del mod ord">
        <pc:chgData name="Demšar, Jure" userId="eadf55f5-308c-43ce-9841-e500cc622222" providerId="ADAL" clId="{0AF341FE-7C4A-4D7E-8217-905FA127DD6D}" dt="2020-10-14T13:33:53.242" v="3609" actId="2696"/>
        <pc:sldMkLst>
          <pc:docMk/>
          <pc:sldMk cId="3569505380" sldId="263"/>
        </pc:sldMkLst>
        <pc:spChg chg="mod">
          <ac:chgData name="Demšar, Jure" userId="eadf55f5-308c-43ce-9841-e500cc622222" providerId="ADAL" clId="{0AF341FE-7C4A-4D7E-8217-905FA127DD6D}" dt="2020-10-14T13:33:49.576" v="3608" actId="20577"/>
          <ac:spMkLst>
            <pc:docMk/>
            <pc:sldMk cId="3569505380" sldId="263"/>
            <ac:spMk id="2" creationId="{1A965D48-FBC2-4315-8B2D-893CE8CE1819}"/>
          </ac:spMkLst>
        </pc:spChg>
      </pc:sldChg>
      <pc:sldChg chg="modSp add del mod">
        <pc:chgData name="Demšar, Jure" userId="eadf55f5-308c-43ce-9841-e500cc622222" providerId="ADAL" clId="{0AF341FE-7C4A-4D7E-8217-905FA127DD6D}" dt="2020-10-14T18:32:45.328" v="3683" actId="2696"/>
        <pc:sldMkLst>
          <pc:docMk/>
          <pc:sldMk cId="3777428343" sldId="264"/>
        </pc:sldMkLst>
        <pc:spChg chg="mod">
          <ac:chgData name="Demšar, Jure" userId="eadf55f5-308c-43ce-9841-e500cc622222" providerId="ADAL" clId="{0AF341FE-7C4A-4D7E-8217-905FA127DD6D}" dt="2020-10-14T13:44:05.091" v="3668" actId="20577"/>
          <ac:spMkLst>
            <pc:docMk/>
            <pc:sldMk cId="3777428343" sldId="264"/>
            <ac:spMk id="2" creationId="{443F9CC8-1BA8-4AAE-B0AC-5508BB742164}"/>
          </ac:spMkLst>
        </pc:spChg>
      </pc:sldChg>
      <pc:sldChg chg="modSp add del mod">
        <pc:chgData name="Demšar, Jure" userId="eadf55f5-308c-43ce-9841-e500cc622222" providerId="ADAL" clId="{0AF341FE-7C4A-4D7E-8217-905FA127DD6D}" dt="2020-10-14T18:32:45.328" v="3683" actId="2696"/>
        <pc:sldMkLst>
          <pc:docMk/>
          <pc:sldMk cId="2354438808" sldId="265"/>
        </pc:sldMkLst>
        <pc:spChg chg="mod">
          <ac:chgData name="Demšar, Jure" userId="eadf55f5-308c-43ce-9841-e500cc622222" providerId="ADAL" clId="{0AF341FE-7C4A-4D7E-8217-905FA127DD6D}" dt="2020-10-14T13:44:11.094" v="3678" actId="20577"/>
          <ac:spMkLst>
            <pc:docMk/>
            <pc:sldMk cId="2354438808" sldId="265"/>
            <ac:spMk id="2" creationId="{443F9CC8-1BA8-4AAE-B0AC-5508BB742164}"/>
          </ac:spMkLst>
        </pc:spChg>
      </pc:sldChg>
      <pc:sldChg chg="modSp new del mod">
        <pc:chgData name="Demšar, Jure" userId="eadf55f5-308c-43ce-9841-e500cc622222" providerId="ADAL" clId="{0AF341FE-7C4A-4D7E-8217-905FA127DD6D}" dt="2020-10-15T13:16:30.832" v="4111" actId="47"/>
        <pc:sldMkLst>
          <pc:docMk/>
          <pc:sldMk cId="4027308414" sldId="266"/>
        </pc:sldMkLst>
        <pc:spChg chg="mod">
          <ac:chgData name="Demšar, Jure" userId="eadf55f5-308c-43ce-9841-e500cc622222" providerId="ADAL" clId="{0AF341FE-7C4A-4D7E-8217-905FA127DD6D}" dt="2020-10-14T13:48:39.085" v="3682" actId="20577"/>
          <ac:spMkLst>
            <pc:docMk/>
            <pc:sldMk cId="4027308414" sldId="266"/>
            <ac:spMk id="2" creationId="{F6E2B917-D5E1-4912-A448-9DAF6B8E275D}"/>
          </ac:spMkLst>
        </pc:spChg>
      </pc:sldChg>
      <pc:sldChg chg="addSp delSp modSp add del mod ord">
        <pc:chgData name="Demšar, Jure" userId="eadf55f5-308c-43ce-9841-e500cc622222" providerId="ADAL" clId="{0AF341FE-7C4A-4D7E-8217-905FA127DD6D}" dt="2020-10-15T13:17:06.823" v="4149" actId="47"/>
        <pc:sldMkLst>
          <pc:docMk/>
          <pc:sldMk cId="467739267" sldId="267"/>
        </pc:sldMkLst>
        <pc:spChg chg="mod">
          <ac:chgData name="Demšar, Jure" userId="eadf55f5-308c-43ce-9841-e500cc622222" providerId="ADAL" clId="{0AF341FE-7C4A-4D7E-8217-905FA127DD6D}" dt="2020-10-15T12:42:03.336" v="3931" actId="404"/>
          <ac:spMkLst>
            <pc:docMk/>
            <pc:sldMk cId="467739267" sldId="267"/>
            <ac:spMk id="2" creationId="{5488FAB6-27FF-4F6E-B6A3-2E4E1E84283E}"/>
          </ac:spMkLst>
        </pc:spChg>
        <pc:spChg chg="del mod">
          <ac:chgData name="Demšar, Jure" userId="eadf55f5-308c-43ce-9841-e500cc622222" providerId="ADAL" clId="{0AF341FE-7C4A-4D7E-8217-905FA127DD6D}" dt="2020-10-15T13:17:03.295" v="4147" actId="478"/>
          <ac:spMkLst>
            <pc:docMk/>
            <pc:sldMk cId="467739267" sldId="267"/>
            <ac:spMk id="3" creationId="{02774E1B-7E41-4FBF-B60A-597EA771BF83}"/>
          </ac:spMkLst>
        </pc:spChg>
        <pc:spChg chg="add mod">
          <ac:chgData name="Demšar, Jure" userId="eadf55f5-308c-43ce-9841-e500cc622222" providerId="ADAL" clId="{0AF341FE-7C4A-4D7E-8217-905FA127DD6D}" dt="2020-10-15T13:17:03.295" v="4147" actId="478"/>
          <ac:spMkLst>
            <pc:docMk/>
            <pc:sldMk cId="467739267" sldId="267"/>
            <ac:spMk id="7" creationId="{C3BFF363-245F-417A-BB88-B2CBC6AE4CD0}"/>
          </ac:spMkLst>
        </pc:spChg>
      </pc:sldChg>
      <pc:sldChg chg="add del">
        <pc:chgData name="Demšar, Jure" userId="eadf55f5-308c-43ce-9841-e500cc622222" providerId="ADAL" clId="{0AF341FE-7C4A-4D7E-8217-905FA127DD6D}" dt="2020-10-14T18:56:56.488" v="3747" actId="47"/>
        <pc:sldMkLst>
          <pc:docMk/>
          <pc:sldMk cId="2505135404" sldId="267"/>
        </pc:sldMkLst>
      </pc:sldChg>
      <pc:sldChg chg="modSp add mod">
        <pc:chgData name="Demšar, Jure" userId="eadf55f5-308c-43ce-9841-e500cc622222" providerId="ADAL" clId="{0AF341FE-7C4A-4D7E-8217-905FA127DD6D}" dt="2020-10-18T17:52:12.726" v="7810"/>
        <pc:sldMkLst>
          <pc:docMk/>
          <pc:sldMk cId="1989013322" sldId="268"/>
        </pc:sldMkLst>
        <pc:spChg chg="mod">
          <ac:chgData name="Demšar, Jure" userId="eadf55f5-308c-43ce-9841-e500cc622222" providerId="ADAL" clId="{0AF341FE-7C4A-4D7E-8217-905FA127DD6D}" dt="2020-10-18T17:52:12.726" v="7810"/>
          <ac:spMkLst>
            <pc:docMk/>
            <pc:sldMk cId="1989013322" sldId="268"/>
            <ac:spMk id="2" creationId="{5488FAB6-27FF-4F6E-B6A3-2E4E1E84283E}"/>
          </ac:spMkLst>
        </pc:spChg>
        <pc:spChg chg="mod">
          <ac:chgData name="Demšar, Jure" userId="eadf55f5-308c-43ce-9841-e500cc622222" providerId="ADAL" clId="{0AF341FE-7C4A-4D7E-8217-905FA127DD6D}" dt="2020-10-18T17:52:12.726" v="7810"/>
          <ac:spMkLst>
            <pc:docMk/>
            <pc:sldMk cId="1989013322" sldId="268"/>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1307690937" sldId="269"/>
        </pc:sldMkLst>
        <pc:spChg chg="mod">
          <ac:chgData name="Demšar, Jure" userId="eadf55f5-308c-43ce-9841-e500cc622222" providerId="ADAL" clId="{0AF341FE-7C4A-4D7E-8217-905FA127DD6D}" dt="2020-10-18T17:52:12.726" v="7810"/>
          <ac:spMkLst>
            <pc:docMk/>
            <pc:sldMk cId="1307690937" sldId="269"/>
            <ac:spMk id="2" creationId="{5488FAB6-27FF-4F6E-B6A3-2E4E1E84283E}"/>
          </ac:spMkLst>
        </pc:spChg>
        <pc:spChg chg="mod">
          <ac:chgData name="Demšar, Jure" userId="eadf55f5-308c-43ce-9841-e500cc622222" providerId="ADAL" clId="{0AF341FE-7C4A-4D7E-8217-905FA127DD6D}" dt="2020-10-18T17:52:12.726" v="7810"/>
          <ac:spMkLst>
            <pc:docMk/>
            <pc:sldMk cId="1307690937" sldId="269"/>
            <ac:spMk id="3" creationId="{02774E1B-7E41-4FBF-B60A-597EA771BF83}"/>
          </ac:spMkLst>
        </pc:spChg>
      </pc:sldChg>
      <pc:sldChg chg="addSp modSp add mod">
        <pc:chgData name="Demšar, Jure" userId="eadf55f5-308c-43ce-9841-e500cc622222" providerId="ADAL" clId="{0AF341FE-7C4A-4D7E-8217-905FA127DD6D}" dt="2020-10-19T13:32:07.811" v="8453" actId="20577"/>
        <pc:sldMkLst>
          <pc:docMk/>
          <pc:sldMk cId="2210391424" sldId="270"/>
        </pc:sldMkLst>
        <pc:spChg chg="mod">
          <ac:chgData name="Demšar, Jure" userId="eadf55f5-308c-43ce-9841-e500cc622222" providerId="ADAL" clId="{0AF341FE-7C4A-4D7E-8217-905FA127DD6D}" dt="2020-10-18T17:52:12.726" v="7810"/>
          <ac:spMkLst>
            <pc:docMk/>
            <pc:sldMk cId="2210391424" sldId="270"/>
            <ac:spMk id="2" creationId="{5488FAB6-27FF-4F6E-B6A3-2E4E1E84283E}"/>
          </ac:spMkLst>
        </pc:spChg>
        <pc:spChg chg="mod">
          <ac:chgData name="Demšar, Jure" userId="eadf55f5-308c-43ce-9841-e500cc622222" providerId="ADAL" clId="{0AF341FE-7C4A-4D7E-8217-905FA127DD6D}" dt="2020-10-19T13:32:07.811" v="8453" actId="20577"/>
          <ac:spMkLst>
            <pc:docMk/>
            <pc:sldMk cId="2210391424" sldId="270"/>
            <ac:spMk id="3" creationId="{02774E1B-7E41-4FBF-B60A-597EA771BF83}"/>
          </ac:spMkLst>
        </pc:spChg>
        <pc:picChg chg="add mod">
          <ac:chgData name="Demšar, Jure" userId="eadf55f5-308c-43ce-9841-e500cc622222" providerId="ADAL" clId="{0AF341FE-7C4A-4D7E-8217-905FA127DD6D}" dt="2020-10-15T13:14:55.036" v="4018"/>
          <ac:picMkLst>
            <pc:docMk/>
            <pc:sldMk cId="2210391424" sldId="270"/>
            <ac:picMk id="4" creationId="{E2117CC5-D7E7-4D19-8DA3-E3899F21DD39}"/>
          </ac:picMkLst>
        </pc:picChg>
      </pc:sldChg>
      <pc:sldChg chg="modSp add del mod">
        <pc:chgData name="Demšar, Jure" userId="eadf55f5-308c-43ce-9841-e500cc622222" providerId="ADAL" clId="{0AF341FE-7C4A-4D7E-8217-905FA127DD6D}" dt="2020-10-15T13:14:35.521" v="4004" actId="47"/>
        <pc:sldMkLst>
          <pc:docMk/>
          <pc:sldMk cId="2688442153" sldId="271"/>
        </pc:sldMkLst>
        <pc:spChg chg="mod">
          <ac:chgData name="Demšar, Jure" userId="eadf55f5-308c-43ce-9841-e500cc622222" providerId="ADAL" clId="{0AF341FE-7C4A-4D7E-8217-905FA127DD6D}" dt="2020-10-15T13:13:57.582" v="3996" actId="20577"/>
          <ac:spMkLst>
            <pc:docMk/>
            <pc:sldMk cId="2688442153" sldId="271"/>
            <ac:spMk id="2" creationId="{5488FAB6-27FF-4F6E-B6A3-2E4E1E84283E}"/>
          </ac:spMkLst>
        </pc:spChg>
      </pc:sldChg>
      <pc:sldChg chg="modSp add mod">
        <pc:chgData name="Demšar, Jure" userId="eadf55f5-308c-43ce-9841-e500cc622222" providerId="ADAL" clId="{0AF341FE-7C4A-4D7E-8217-905FA127DD6D}" dt="2020-10-18T17:52:12.726" v="7810"/>
        <pc:sldMkLst>
          <pc:docMk/>
          <pc:sldMk cId="1720065140" sldId="272"/>
        </pc:sldMkLst>
        <pc:spChg chg="mod">
          <ac:chgData name="Demšar, Jure" userId="eadf55f5-308c-43ce-9841-e500cc622222" providerId="ADAL" clId="{0AF341FE-7C4A-4D7E-8217-905FA127DD6D}" dt="2020-10-18T17:52:12.726" v="7810"/>
          <ac:spMkLst>
            <pc:docMk/>
            <pc:sldMk cId="1720065140" sldId="272"/>
            <ac:spMk id="2" creationId="{5488FAB6-27FF-4F6E-B6A3-2E4E1E84283E}"/>
          </ac:spMkLst>
        </pc:spChg>
        <pc:spChg chg="mod">
          <ac:chgData name="Demšar, Jure" userId="eadf55f5-308c-43ce-9841-e500cc622222" providerId="ADAL" clId="{0AF341FE-7C4A-4D7E-8217-905FA127DD6D}" dt="2020-10-18T17:52:12.726" v="7810"/>
          <ac:spMkLst>
            <pc:docMk/>
            <pc:sldMk cId="1720065140" sldId="272"/>
            <ac:spMk id="3" creationId="{02774E1B-7E41-4FBF-B60A-597EA771BF83}"/>
          </ac:spMkLst>
        </pc:spChg>
      </pc:sldChg>
      <pc:sldChg chg="modSp add del mod ord">
        <pc:chgData name="Demšar, Jure" userId="eadf55f5-308c-43ce-9841-e500cc622222" providerId="ADAL" clId="{0AF341FE-7C4A-4D7E-8217-905FA127DD6D}" dt="2020-10-18T17:58:43.977" v="8182" actId="47"/>
        <pc:sldMkLst>
          <pc:docMk/>
          <pc:sldMk cId="2347399861" sldId="273"/>
        </pc:sldMkLst>
        <pc:spChg chg="mod">
          <ac:chgData name="Demšar, Jure" userId="eadf55f5-308c-43ce-9841-e500cc622222" providerId="ADAL" clId="{0AF341FE-7C4A-4D7E-8217-905FA127DD6D}" dt="2020-10-18T17:52:12.726" v="7810"/>
          <ac:spMkLst>
            <pc:docMk/>
            <pc:sldMk cId="2347399861" sldId="273"/>
            <ac:spMk id="2" creationId="{5488FAB6-27FF-4F6E-B6A3-2E4E1E84283E}"/>
          </ac:spMkLst>
        </pc:spChg>
        <pc:spChg chg="mod">
          <ac:chgData name="Demšar, Jure" userId="eadf55f5-308c-43ce-9841-e500cc622222" providerId="ADAL" clId="{0AF341FE-7C4A-4D7E-8217-905FA127DD6D}" dt="2020-10-18T17:58:36.089" v="8166"/>
          <ac:spMkLst>
            <pc:docMk/>
            <pc:sldMk cId="2347399861" sldId="273"/>
            <ac:spMk id="3" creationId="{02774E1B-7E41-4FBF-B60A-597EA771BF83}"/>
          </ac:spMkLst>
        </pc:spChg>
      </pc:sldChg>
      <pc:sldChg chg="modSp add mod">
        <pc:chgData name="Demšar, Jure" userId="eadf55f5-308c-43ce-9841-e500cc622222" providerId="ADAL" clId="{0AF341FE-7C4A-4D7E-8217-905FA127DD6D}" dt="2020-10-19T15:17:41.413" v="8457" actId="20577"/>
        <pc:sldMkLst>
          <pc:docMk/>
          <pc:sldMk cId="3942702877" sldId="274"/>
        </pc:sldMkLst>
        <pc:spChg chg="mod">
          <ac:chgData name="Demšar, Jure" userId="eadf55f5-308c-43ce-9841-e500cc622222" providerId="ADAL" clId="{0AF341FE-7C4A-4D7E-8217-905FA127DD6D}" dt="2020-10-18T17:52:12.726" v="7810"/>
          <ac:spMkLst>
            <pc:docMk/>
            <pc:sldMk cId="3942702877" sldId="274"/>
            <ac:spMk id="2" creationId="{5488FAB6-27FF-4F6E-B6A3-2E4E1E84283E}"/>
          </ac:spMkLst>
        </pc:spChg>
        <pc:spChg chg="mod">
          <ac:chgData name="Demšar, Jure" userId="eadf55f5-308c-43ce-9841-e500cc622222" providerId="ADAL" clId="{0AF341FE-7C4A-4D7E-8217-905FA127DD6D}" dt="2020-10-19T15:17:41.413" v="8457" actId="20577"/>
          <ac:spMkLst>
            <pc:docMk/>
            <pc:sldMk cId="3942702877" sldId="274"/>
            <ac:spMk id="3" creationId="{02774E1B-7E41-4FBF-B60A-597EA771BF83}"/>
          </ac:spMkLst>
        </pc:spChg>
      </pc:sldChg>
      <pc:sldChg chg="modSp add del mod ord">
        <pc:chgData name="Demšar, Jure" userId="eadf55f5-308c-43ce-9841-e500cc622222" providerId="ADAL" clId="{0AF341FE-7C4A-4D7E-8217-905FA127DD6D}" dt="2020-10-18T15:34:39.271" v="6605" actId="47"/>
        <pc:sldMkLst>
          <pc:docMk/>
          <pc:sldMk cId="2113915646" sldId="275"/>
        </pc:sldMkLst>
        <pc:spChg chg="mod">
          <ac:chgData name="Demšar, Jure" userId="eadf55f5-308c-43ce-9841-e500cc622222" providerId="ADAL" clId="{0AF341FE-7C4A-4D7E-8217-905FA127DD6D}" dt="2020-10-18T12:37:56.050" v="6572" actId="20577"/>
          <ac:spMkLst>
            <pc:docMk/>
            <pc:sldMk cId="2113915646" sldId="275"/>
            <ac:spMk id="2" creationId="{5488FAB6-27FF-4F6E-B6A3-2E4E1E84283E}"/>
          </ac:spMkLst>
        </pc:spChg>
      </pc:sldChg>
      <pc:sldChg chg="modSp add del mod ord">
        <pc:chgData name="Demšar, Jure" userId="eadf55f5-308c-43ce-9841-e500cc622222" providerId="ADAL" clId="{0AF341FE-7C4A-4D7E-8217-905FA127DD6D}" dt="2020-10-18T12:37:47.595" v="6562" actId="47"/>
        <pc:sldMkLst>
          <pc:docMk/>
          <pc:sldMk cId="2185034016" sldId="276"/>
        </pc:sldMkLst>
        <pc:spChg chg="mod">
          <ac:chgData name="Demšar, Jure" userId="eadf55f5-308c-43ce-9841-e500cc622222" providerId="ADAL" clId="{0AF341FE-7C4A-4D7E-8217-905FA127DD6D}" dt="2020-10-15T13:19:58.832" v="4234" actId="6549"/>
          <ac:spMkLst>
            <pc:docMk/>
            <pc:sldMk cId="2185034016" sldId="276"/>
            <ac:spMk id="2" creationId="{5488FAB6-27FF-4F6E-B6A3-2E4E1E84283E}"/>
          </ac:spMkLst>
        </pc:spChg>
      </pc:sldChg>
      <pc:sldChg chg="addSp delSp modSp new mod ord modClrScheme chgLayout">
        <pc:chgData name="Demšar, Jure" userId="eadf55f5-308c-43ce-9841-e500cc622222" providerId="ADAL" clId="{0AF341FE-7C4A-4D7E-8217-905FA127DD6D}" dt="2020-10-18T17:52:12.726" v="7810"/>
        <pc:sldMkLst>
          <pc:docMk/>
          <pc:sldMk cId="2346416537" sldId="277"/>
        </pc:sldMkLst>
        <pc:spChg chg="del">
          <ac:chgData name="Demšar, Jure" userId="eadf55f5-308c-43ce-9841-e500cc622222" providerId="ADAL" clId="{0AF341FE-7C4A-4D7E-8217-905FA127DD6D}" dt="2020-10-17T17:05:37.156" v="4400" actId="700"/>
          <ac:spMkLst>
            <pc:docMk/>
            <pc:sldMk cId="2346416537" sldId="277"/>
            <ac:spMk id="2" creationId="{9B5C3FA4-B1AE-484E-AED1-015EB9F8C302}"/>
          </ac:spMkLst>
        </pc:spChg>
        <pc:spChg chg="del">
          <ac:chgData name="Demšar, Jure" userId="eadf55f5-308c-43ce-9841-e500cc622222" providerId="ADAL" clId="{0AF341FE-7C4A-4D7E-8217-905FA127DD6D}" dt="2020-10-17T17:05:37.156" v="4400" actId="700"/>
          <ac:spMkLst>
            <pc:docMk/>
            <pc:sldMk cId="2346416537" sldId="277"/>
            <ac:spMk id="3" creationId="{3AF9641C-C2F9-4B66-BED9-76E95E78A6D4}"/>
          </ac:spMkLst>
        </pc:spChg>
        <pc:spChg chg="mod ord">
          <ac:chgData name="Demšar, Jure" userId="eadf55f5-308c-43ce-9841-e500cc622222" providerId="ADAL" clId="{0AF341FE-7C4A-4D7E-8217-905FA127DD6D}" dt="2020-10-18T17:52:12.726" v="7810"/>
          <ac:spMkLst>
            <pc:docMk/>
            <pc:sldMk cId="2346416537" sldId="277"/>
            <ac:spMk id="4" creationId="{DB7289ED-B1E9-4367-83E0-D612FA802451}"/>
          </ac:spMkLst>
        </pc:spChg>
        <pc:picChg chg="add mod">
          <ac:chgData name="Demšar, Jure" userId="eadf55f5-308c-43ce-9841-e500cc622222" providerId="ADAL" clId="{0AF341FE-7C4A-4D7E-8217-905FA127DD6D}" dt="2020-10-17T17:05:57.690" v="4404" actId="27614"/>
          <ac:picMkLst>
            <pc:docMk/>
            <pc:sldMk cId="2346416537" sldId="277"/>
            <ac:picMk id="6" creationId="{6B08E594-A3B3-4926-B9E7-4AF082790635}"/>
          </ac:picMkLst>
        </pc:picChg>
      </pc:sldChg>
      <pc:sldChg chg="addSp delSp modSp new mod ord modClrScheme chgLayout">
        <pc:chgData name="Demšar, Jure" userId="eadf55f5-308c-43ce-9841-e500cc622222" providerId="ADAL" clId="{0AF341FE-7C4A-4D7E-8217-905FA127DD6D}" dt="2020-10-18T17:52:12.726" v="7810"/>
        <pc:sldMkLst>
          <pc:docMk/>
          <pc:sldMk cId="3598619127" sldId="278"/>
        </pc:sldMkLst>
        <pc:spChg chg="del">
          <ac:chgData name="Demšar, Jure" userId="eadf55f5-308c-43ce-9841-e500cc622222" providerId="ADAL" clId="{0AF341FE-7C4A-4D7E-8217-905FA127DD6D}" dt="2020-10-18T08:26:41.380" v="4427" actId="700"/>
          <ac:spMkLst>
            <pc:docMk/>
            <pc:sldMk cId="3598619127" sldId="278"/>
            <ac:spMk id="2" creationId="{CBC1404C-A07E-44BC-BD16-DD248DE67F47}"/>
          </ac:spMkLst>
        </pc:spChg>
        <pc:spChg chg="del">
          <ac:chgData name="Demšar, Jure" userId="eadf55f5-308c-43ce-9841-e500cc622222" providerId="ADAL" clId="{0AF341FE-7C4A-4D7E-8217-905FA127DD6D}" dt="2020-10-18T08:26:41.380" v="4427" actId="700"/>
          <ac:spMkLst>
            <pc:docMk/>
            <pc:sldMk cId="3598619127" sldId="278"/>
            <ac:spMk id="3" creationId="{886130A3-EAB4-483F-80D6-9501C87E2026}"/>
          </ac:spMkLst>
        </pc:spChg>
        <pc:spChg chg="mod ord">
          <ac:chgData name="Demšar, Jure" userId="eadf55f5-308c-43ce-9841-e500cc622222" providerId="ADAL" clId="{0AF341FE-7C4A-4D7E-8217-905FA127DD6D}" dt="2020-10-18T17:52:12.726" v="7810"/>
          <ac:spMkLst>
            <pc:docMk/>
            <pc:sldMk cId="3598619127" sldId="278"/>
            <ac:spMk id="4" creationId="{C07CB7D9-FA8F-41D0-9291-9E30FB387B3B}"/>
          </ac:spMkLst>
        </pc:spChg>
        <pc:spChg chg="add del mod">
          <ac:chgData name="Demšar, Jure" userId="eadf55f5-308c-43ce-9841-e500cc622222" providerId="ADAL" clId="{0AF341FE-7C4A-4D7E-8217-905FA127DD6D}" dt="2020-10-18T08:26:54.891" v="4432" actId="478"/>
          <ac:spMkLst>
            <pc:docMk/>
            <pc:sldMk cId="3598619127" sldId="278"/>
            <ac:spMk id="5" creationId="{0965B976-97D2-4D47-8426-2A2E9FA04739}"/>
          </ac:spMkLst>
        </pc:spChg>
        <pc:spChg chg="add del mod">
          <ac:chgData name="Demšar, Jure" userId="eadf55f5-308c-43ce-9841-e500cc622222" providerId="ADAL" clId="{0AF341FE-7C4A-4D7E-8217-905FA127DD6D}" dt="2020-10-18T08:28:05.648" v="4477" actId="21"/>
          <ac:spMkLst>
            <pc:docMk/>
            <pc:sldMk cId="3598619127" sldId="278"/>
            <ac:spMk id="6" creationId="{928F12AB-2347-4CCF-B5A7-4B46895A3A54}"/>
          </ac:spMkLst>
        </pc:spChg>
        <pc:spChg chg="add mod ord">
          <ac:chgData name="Demšar, Jure" userId="eadf55f5-308c-43ce-9841-e500cc622222" providerId="ADAL" clId="{0AF341FE-7C4A-4D7E-8217-905FA127DD6D}" dt="2020-10-18T17:52:12.726" v="7810"/>
          <ac:spMkLst>
            <pc:docMk/>
            <pc:sldMk cId="3598619127" sldId="278"/>
            <ac:spMk id="7" creationId="{4AE3706D-3EB6-454B-9672-D60294350891}"/>
          </ac:spMkLst>
        </pc:spChg>
        <pc:spChg chg="add mod">
          <ac:chgData name="Demšar, Jure" userId="eadf55f5-308c-43ce-9841-e500cc622222" providerId="ADAL" clId="{0AF341FE-7C4A-4D7E-8217-905FA127DD6D}" dt="2020-10-18T10:00:33.481" v="5582" actId="2711"/>
          <ac:spMkLst>
            <pc:docMk/>
            <pc:sldMk cId="3598619127" sldId="278"/>
            <ac:spMk id="9" creationId="{B23690EB-445F-477B-98F6-7E7FCBD21DB5}"/>
          </ac:spMkLst>
        </pc:spChg>
      </pc:sldChg>
      <pc:sldChg chg="modSp add mod">
        <pc:chgData name="Demšar, Jure" userId="eadf55f5-308c-43ce-9841-e500cc622222" providerId="ADAL" clId="{0AF341FE-7C4A-4D7E-8217-905FA127DD6D}" dt="2020-10-18T17:52:12.726" v="7810"/>
        <pc:sldMkLst>
          <pc:docMk/>
          <pc:sldMk cId="2615689811" sldId="279"/>
        </pc:sldMkLst>
        <pc:spChg chg="mod">
          <ac:chgData name="Demšar, Jure" userId="eadf55f5-308c-43ce-9841-e500cc622222" providerId="ADAL" clId="{0AF341FE-7C4A-4D7E-8217-905FA127DD6D}" dt="2020-10-18T17:52:12.726" v="7810"/>
          <ac:spMkLst>
            <pc:docMk/>
            <pc:sldMk cId="2615689811" sldId="279"/>
            <ac:spMk id="2" creationId="{5488FAB6-27FF-4F6E-B6A3-2E4E1E84283E}"/>
          </ac:spMkLst>
        </pc:spChg>
        <pc:spChg chg="mod">
          <ac:chgData name="Demšar, Jure" userId="eadf55f5-308c-43ce-9841-e500cc622222" providerId="ADAL" clId="{0AF341FE-7C4A-4D7E-8217-905FA127DD6D}" dt="2020-10-18T17:52:12.726" v="7810"/>
          <ac:spMkLst>
            <pc:docMk/>
            <pc:sldMk cId="2615689811" sldId="279"/>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2644137958" sldId="280"/>
        </pc:sldMkLst>
        <pc:spChg chg="mod">
          <ac:chgData name="Demšar, Jure" userId="eadf55f5-308c-43ce-9841-e500cc622222" providerId="ADAL" clId="{0AF341FE-7C4A-4D7E-8217-905FA127DD6D}" dt="2020-10-18T17:52:12.726" v="7810"/>
          <ac:spMkLst>
            <pc:docMk/>
            <pc:sldMk cId="2644137958" sldId="280"/>
            <ac:spMk id="2" creationId="{5488FAB6-27FF-4F6E-B6A3-2E4E1E84283E}"/>
          </ac:spMkLst>
        </pc:spChg>
        <pc:spChg chg="mod">
          <ac:chgData name="Demšar, Jure" userId="eadf55f5-308c-43ce-9841-e500cc622222" providerId="ADAL" clId="{0AF341FE-7C4A-4D7E-8217-905FA127DD6D}" dt="2020-10-18T17:52:12.726" v="7810"/>
          <ac:spMkLst>
            <pc:docMk/>
            <pc:sldMk cId="2644137958" sldId="280"/>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3178752311" sldId="281"/>
        </pc:sldMkLst>
        <pc:spChg chg="mod">
          <ac:chgData name="Demšar, Jure" userId="eadf55f5-308c-43ce-9841-e500cc622222" providerId="ADAL" clId="{0AF341FE-7C4A-4D7E-8217-905FA127DD6D}" dt="2020-10-18T17:52:12.726" v="7810"/>
          <ac:spMkLst>
            <pc:docMk/>
            <pc:sldMk cId="3178752311" sldId="281"/>
            <ac:spMk id="2" creationId="{5488FAB6-27FF-4F6E-B6A3-2E4E1E84283E}"/>
          </ac:spMkLst>
        </pc:spChg>
        <pc:spChg chg="mod">
          <ac:chgData name="Demšar, Jure" userId="eadf55f5-308c-43ce-9841-e500cc622222" providerId="ADAL" clId="{0AF341FE-7C4A-4D7E-8217-905FA127DD6D}" dt="2020-10-18T17:52:12.726" v="7810"/>
          <ac:spMkLst>
            <pc:docMk/>
            <pc:sldMk cId="3178752311" sldId="281"/>
            <ac:spMk id="3" creationId="{02774E1B-7E41-4FBF-B60A-597EA771BF83}"/>
          </ac:spMkLst>
        </pc:spChg>
      </pc:sldChg>
      <pc:sldChg chg="addSp delSp modSp new mod modClrScheme chgLayout">
        <pc:chgData name="Demšar, Jure" userId="eadf55f5-308c-43ce-9841-e500cc622222" providerId="ADAL" clId="{0AF341FE-7C4A-4D7E-8217-905FA127DD6D}" dt="2020-10-18T11:52:20.613" v="6139" actId="14100"/>
        <pc:sldMkLst>
          <pc:docMk/>
          <pc:sldMk cId="580626563" sldId="282"/>
        </pc:sldMkLst>
        <pc:spChg chg="del">
          <ac:chgData name="Demšar, Jure" userId="eadf55f5-308c-43ce-9841-e500cc622222" providerId="ADAL" clId="{0AF341FE-7C4A-4D7E-8217-905FA127DD6D}" dt="2020-10-18T11:51:51.059" v="6133" actId="700"/>
          <ac:spMkLst>
            <pc:docMk/>
            <pc:sldMk cId="580626563" sldId="282"/>
            <ac:spMk id="2" creationId="{15CE2F9D-5EF4-490D-886F-8CFDC9DF750F}"/>
          </ac:spMkLst>
        </pc:spChg>
        <pc:spChg chg="del">
          <ac:chgData name="Demšar, Jure" userId="eadf55f5-308c-43ce-9841-e500cc622222" providerId="ADAL" clId="{0AF341FE-7C4A-4D7E-8217-905FA127DD6D}" dt="2020-10-18T11:51:51.059" v="6133" actId="700"/>
          <ac:spMkLst>
            <pc:docMk/>
            <pc:sldMk cId="580626563" sldId="282"/>
            <ac:spMk id="3" creationId="{AE401773-1608-4AE5-B913-E56A5817D6B2}"/>
          </ac:spMkLst>
        </pc:spChg>
        <pc:spChg chg="del mod ord">
          <ac:chgData name="Demšar, Jure" userId="eadf55f5-308c-43ce-9841-e500cc622222" providerId="ADAL" clId="{0AF341FE-7C4A-4D7E-8217-905FA127DD6D}" dt="2020-10-18T11:52:04.117" v="6137" actId="478"/>
          <ac:spMkLst>
            <pc:docMk/>
            <pc:sldMk cId="580626563" sldId="282"/>
            <ac:spMk id="4" creationId="{93518348-B5BD-4A30-A1F7-C9E6B2738958}"/>
          </ac:spMkLst>
        </pc:spChg>
        <pc:graphicFrameChg chg="add mod">
          <ac:chgData name="Demšar, Jure" userId="eadf55f5-308c-43ce-9841-e500cc622222" providerId="ADAL" clId="{0AF341FE-7C4A-4D7E-8217-905FA127DD6D}" dt="2020-10-18T11:52:20.613" v="6139" actId="14100"/>
          <ac:graphicFrameMkLst>
            <pc:docMk/>
            <pc:sldMk cId="580626563" sldId="282"/>
            <ac:graphicFrameMk id="5" creationId="{E74D2A01-35F2-4D5D-A11A-DAA85A03BADA}"/>
          </ac:graphicFrameMkLst>
        </pc:graphicFrameChg>
      </pc:sldChg>
      <pc:sldChg chg="modSp add mod">
        <pc:chgData name="Demšar, Jure" userId="eadf55f5-308c-43ce-9841-e500cc622222" providerId="ADAL" clId="{0AF341FE-7C4A-4D7E-8217-905FA127DD6D}" dt="2020-10-18T17:52:12.726" v="7810"/>
        <pc:sldMkLst>
          <pc:docMk/>
          <pc:sldMk cId="3233655432" sldId="283"/>
        </pc:sldMkLst>
        <pc:spChg chg="mod">
          <ac:chgData name="Demšar, Jure" userId="eadf55f5-308c-43ce-9841-e500cc622222" providerId="ADAL" clId="{0AF341FE-7C4A-4D7E-8217-905FA127DD6D}" dt="2020-10-18T17:52:12.726" v="7810"/>
          <ac:spMkLst>
            <pc:docMk/>
            <pc:sldMk cId="3233655432" sldId="283"/>
            <ac:spMk id="2" creationId="{5488FAB6-27FF-4F6E-B6A3-2E4E1E84283E}"/>
          </ac:spMkLst>
        </pc:spChg>
        <pc:spChg chg="mod">
          <ac:chgData name="Demšar, Jure" userId="eadf55f5-308c-43ce-9841-e500cc622222" providerId="ADAL" clId="{0AF341FE-7C4A-4D7E-8217-905FA127DD6D}" dt="2020-10-18T17:52:12.726" v="7810"/>
          <ac:spMkLst>
            <pc:docMk/>
            <pc:sldMk cId="3233655432" sldId="283"/>
            <ac:spMk id="3" creationId="{02774E1B-7E41-4FBF-B60A-597EA771BF83}"/>
          </ac:spMkLst>
        </pc:spChg>
      </pc:sldChg>
      <pc:sldChg chg="modSp add mod">
        <pc:chgData name="Demšar, Jure" userId="eadf55f5-308c-43ce-9841-e500cc622222" providerId="ADAL" clId="{0AF341FE-7C4A-4D7E-8217-905FA127DD6D}" dt="2020-10-18T17:58:19.627" v="8160" actId="20577"/>
        <pc:sldMkLst>
          <pc:docMk/>
          <pc:sldMk cId="2115523617" sldId="284"/>
        </pc:sldMkLst>
        <pc:spChg chg="mod">
          <ac:chgData name="Demšar, Jure" userId="eadf55f5-308c-43ce-9841-e500cc622222" providerId="ADAL" clId="{0AF341FE-7C4A-4D7E-8217-905FA127DD6D}" dt="2020-10-18T17:52:12.726" v="7810"/>
          <ac:spMkLst>
            <pc:docMk/>
            <pc:sldMk cId="2115523617" sldId="284"/>
            <ac:spMk id="2" creationId="{5488FAB6-27FF-4F6E-B6A3-2E4E1E84283E}"/>
          </ac:spMkLst>
        </pc:spChg>
        <pc:spChg chg="mod">
          <ac:chgData name="Demšar, Jure" userId="eadf55f5-308c-43ce-9841-e500cc622222" providerId="ADAL" clId="{0AF341FE-7C4A-4D7E-8217-905FA127DD6D}" dt="2020-10-18T17:58:19.627" v="8160" actId="20577"/>
          <ac:spMkLst>
            <pc:docMk/>
            <pc:sldMk cId="2115523617" sldId="284"/>
            <ac:spMk id="3" creationId="{02774E1B-7E41-4FBF-B60A-597EA771BF83}"/>
          </ac:spMkLst>
        </pc:spChg>
      </pc:sldChg>
      <pc:sldChg chg="addSp delSp modSp add mod ord">
        <pc:chgData name="Demšar, Jure" userId="eadf55f5-308c-43ce-9841-e500cc622222" providerId="ADAL" clId="{0AF341FE-7C4A-4D7E-8217-905FA127DD6D}" dt="2020-10-19T17:11:08.084" v="8524" actId="313"/>
        <pc:sldMkLst>
          <pc:docMk/>
          <pc:sldMk cId="1697503020" sldId="285"/>
        </pc:sldMkLst>
        <pc:spChg chg="mod">
          <ac:chgData name="Demšar, Jure" userId="eadf55f5-308c-43ce-9841-e500cc622222" providerId="ADAL" clId="{0AF341FE-7C4A-4D7E-8217-905FA127DD6D}" dt="2020-10-18T17:52:12.726" v="7810"/>
          <ac:spMkLst>
            <pc:docMk/>
            <pc:sldMk cId="1697503020" sldId="285"/>
            <ac:spMk id="2" creationId="{5488FAB6-27FF-4F6E-B6A3-2E4E1E84283E}"/>
          </ac:spMkLst>
        </pc:spChg>
        <pc:spChg chg="mod">
          <ac:chgData name="Demšar, Jure" userId="eadf55f5-308c-43ce-9841-e500cc622222" providerId="ADAL" clId="{0AF341FE-7C4A-4D7E-8217-905FA127DD6D}" dt="2020-10-19T17:11:08.084" v="8524" actId="313"/>
          <ac:spMkLst>
            <pc:docMk/>
            <pc:sldMk cId="1697503020" sldId="285"/>
            <ac:spMk id="3" creationId="{02774E1B-7E41-4FBF-B60A-597EA771BF83}"/>
          </ac:spMkLst>
        </pc:spChg>
        <pc:spChg chg="add del">
          <ac:chgData name="Demšar, Jure" userId="eadf55f5-308c-43ce-9841-e500cc622222" providerId="ADAL" clId="{0AF341FE-7C4A-4D7E-8217-905FA127DD6D}" dt="2020-10-18T17:48:59.909" v="7503"/>
          <ac:spMkLst>
            <pc:docMk/>
            <pc:sldMk cId="1697503020" sldId="285"/>
            <ac:spMk id="7" creationId="{1ABF8DDA-08F0-44E9-A683-4C3FA8EFB547}"/>
          </ac:spMkLst>
        </pc:spChg>
      </pc:sldChg>
      <pc:sldChg chg="addSp delSp modSp new mod ord setBg modClrScheme chgLayout">
        <pc:chgData name="Demšar, Jure" userId="eadf55f5-308c-43ce-9841-e500cc622222" providerId="ADAL" clId="{0AF341FE-7C4A-4D7E-8217-905FA127DD6D}" dt="2020-10-18T18:01:15.909" v="8435" actId="14100"/>
        <pc:sldMkLst>
          <pc:docMk/>
          <pc:sldMk cId="239547347" sldId="286"/>
        </pc:sldMkLst>
        <pc:spChg chg="del">
          <ac:chgData name="Demšar, Jure" userId="eadf55f5-308c-43ce-9841-e500cc622222" providerId="ADAL" clId="{0AF341FE-7C4A-4D7E-8217-905FA127DD6D}" dt="2020-10-18T17:51:25.606" v="7796" actId="700"/>
          <ac:spMkLst>
            <pc:docMk/>
            <pc:sldMk cId="239547347" sldId="286"/>
            <ac:spMk id="2" creationId="{16F2C9A8-2A2D-4D4E-9647-4F79ECF82CD2}"/>
          </ac:spMkLst>
        </pc:spChg>
        <pc:spChg chg="del">
          <ac:chgData name="Demšar, Jure" userId="eadf55f5-308c-43ce-9841-e500cc622222" providerId="ADAL" clId="{0AF341FE-7C4A-4D7E-8217-905FA127DD6D}" dt="2020-10-18T17:51:25.606" v="7796" actId="700"/>
          <ac:spMkLst>
            <pc:docMk/>
            <pc:sldMk cId="239547347" sldId="286"/>
            <ac:spMk id="3" creationId="{C057A4F2-394D-4D6D-BD62-D87A7F4CE0F7}"/>
          </ac:spMkLst>
        </pc:spChg>
        <pc:spChg chg="add del mod ord">
          <ac:chgData name="Demšar, Jure" userId="eadf55f5-308c-43ce-9841-e500cc622222" providerId="ADAL" clId="{0AF341FE-7C4A-4D7E-8217-905FA127DD6D}" dt="2020-10-18T17:52:15.394" v="7811" actId="478"/>
          <ac:spMkLst>
            <pc:docMk/>
            <pc:sldMk cId="239547347" sldId="286"/>
            <ac:spMk id="4" creationId="{CB7FEB5B-3ABA-4F62-A8B9-FCAAF266FA52}"/>
          </ac:spMkLst>
        </pc:spChg>
        <pc:graphicFrameChg chg="add mod">
          <ac:chgData name="Demšar, Jure" userId="eadf55f5-308c-43ce-9841-e500cc622222" providerId="ADAL" clId="{0AF341FE-7C4A-4D7E-8217-905FA127DD6D}" dt="2020-10-18T18:01:15.909" v="8435" actId="14100"/>
          <ac:graphicFrameMkLst>
            <pc:docMk/>
            <pc:sldMk cId="239547347" sldId="286"/>
            <ac:graphicFrameMk id="6" creationId="{58620CC7-430E-49AF-B608-D81BF082EB77}"/>
          </ac:graphicFrameMkLst>
        </pc:graphicFrameChg>
        <pc:picChg chg="add del mod">
          <ac:chgData name="Demšar, Jure" userId="eadf55f5-308c-43ce-9841-e500cc622222" providerId="ADAL" clId="{0AF341FE-7C4A-4D7E-8217-905FA127DD6D}" dt="2020-10-18T17:58:28.315" v="8164" actId="478"/>
          <ac:picMkLst>
            <pc:docMk/>
            <pc:sldMk cId="239547347" sldId="286"/>
            <ac:picMk id="5" creationId="{34BEE174-298E-4595-88DF-142476F511B1}"/>
          </ac:picMkLst>
        </pc:picChg>
      </pc:sldChg>
      <pc:sldChg chg="add del">
        <pc:chgData name="Demšar, Jure" userId="eadf55f5-308c-43ce-9841-e500cc622222" providerId="ADAL" clId="{0AF341FE-7C4A-4D7E-8217-905FA127DD6D}" dt="2020-10-18T17:51:19.352" v="7794" actId="47"/>
        <pc:sldMkLst>
          <pc:docMk/>
          <pc:sldMk cId="1274340762" sldId="286"/>
        </pc:sldMkLst>
      </pc:sldChg>
      <pc:sldChg chg="addSp delSp modSp new mod modClrScheme chgLayout">
        <pc:chgData name="Demšar, Jure" userId="eadf55f5-308c-43ce-9841-e500cc622222" providerId="ADAL" clId="{0AF341FE-7C4A-4D7E-8217-905FA127DD6D}" dt="2020-10-18T17:56:15.984" v="7866" actId="113"/>
        <pc:sldMkLst>
          <pc:docMk/>
          <pc:sldMk cId="1491064691" sldId="287"/>
        </pc:sldMkLst>
        <pc:spChg chg="del">
          <ac:chgData name="Demšar, Jure" userId="eadf55f5-308c-43ce-9841-e500cc622222" providerId="ADAL" clId="{0AF341FE-7C4A-4D7E-8217-905FA127DD6D}" dt="2020-10-18T17:52:37.437" v="7815" actId="700"/>
          <ac:spMkLst>
            <pc:docMk/>
            <pc:sldMk cId="1491064691" sldId="287"/>
            <ac:spMk id="2" creationId="{304442DB-0D97-4CF1-8742-AA6038F63C47}"/>
          </ac:spMkLst>
        </pc:spChg>
        <pc:spChg chg="del">
          <ac:chgData name="Demšar, Jure" userId="eadf55f5-308c-43ce-9841-e500cc622222" providerId="ADAL" clId="{0AF341FE-7C4A-4D7E-8217-905FA127DD6D}" dt="2020-10-18T17:52:37.437" v="7815" actId="700"/>
          <ac:spMkLst>
            <pc:docMk/>
            <pc:sldMk cId="1491064691" sldId="287"/>
            <ac:spMk id="3" creationId="{F52825B1-6E2F-46AE-8C53-87E95DD2797D}"/>
          </ac:spMkLst>
        </pc:spChg>
        <pc:spChg chg="del mod ord">
          <ac:chgData name="Demšar, Jure" userId="eadf55f5-308c-43ce-9841-e500cc622222" providerId="ADAL" clId="{0AF341FE-7C4A-4D7E-8217-905FA127DD6D}" dt="2020-10-18T17:52:38.531" v="7816" actId="478"/>
          <ac:spMkLst>
            <pc:docMk/>
            <pc:sldMk cId="1491064691" sldId="287"/>
            <ac:spMk id="4" creationId="{30A89A95-E5CE-4F79-A5DD-5252820E0F23}"/>
          </ac:spMkLst>
        </pc:spChg>
        <pc:spChg chg="add mod">
          <ac:chgData name="Demšar, Jure" userId="eadf55f5-308c-43ce-9841-e500cc622222" providerId="ADAL" clId="{0AF341FE-7C4A-4D7E-8217-905FA127DD6D}" dt="2020-10-18T17:56:15.984" v="7866" actId="113"/>
          <ac:spMkLst>
            <pc:docMk/>
            <pc:sldMk cId="1491064691" sldId="287"/>
            <ac:spMk id="5" creationId="{4023BEE2-5CA7-4422-8A7A-A36E48A5E4FB}"/>
          </ac:spMkLst>
        </pc:spChg>
        <pc:picChg chg="add mod">
          <ac:chgData name="Demšar, Jure" userId="eadf55f5-308c-43ce-9841-e500cc622222" providerId="ADAL" clId="{0AF341FE-7C4A-4D7E-8217-905FA127DD6D}" dt="2020-10-18T17:55:14.640" v="7848" actId="1076"/>
          <ac:picMkLst>
            <pc:docMk/>
            <pc:sldMk cId="1491064691" sldId="287"/>
            <ac:picMk id="6" creationId="{5E47C190-4F70-49BF-AFF5-1BB2E741A8EE}"/>
          </ac:picMkLst>
        </pc:picChg>
        <pc:picChg chg="add del mod">
          <ac:chgData name="Demšar, Jure" userId="eadf55f5-308c-43ce-9841-e500cc622222" providerId="ADAL" clId="{0AF341FE-7C4A-4D7E-8217-905FA127DD6D}" dt="2020-10-18T17:55:22.363" v="7850" actId="478"/>
          <ac:picMkLst>
            <pc:docMk/>
            <pc:sldMk cId="1491064691" sldId="287"/>
            <ac:picMk id="7" creationId="{6C1B460E-6FB2-41EE-A83E-C27AC41B2FA6}"/>
          </ac:picMkLst>
        </pc:picChg>
        <pc:picChg chg="add del mod">
          <ac:chgData name="Demšar, Jure" userId="eadf55f5-308c-43ce-9841-e500cc622222" providerId="ADAL" clId="{0AF341FE-7C4A-4D7E-8217-905FA127DD6D}" dt="2020-10-18T17:55:43.267" v="7855" actId="478"/>
          <ac:picMkLst>
            <pc:docMk/>
            <pc:sldMk cId="1491064691" sldId="287"/>
            <ac:picMk id="8" creationId="{F4C9329A-F8D7-4AD7-B472-AF9439AE3CE7}"/>
          </ac:picMkLst>
        </pc:picChg>
        <pc:picChg chg="add mod">
          <ac:chgData name="Demšar, Jure" userId="eadf55f5-308c-43ce-9841-e500cc622222" providerId="ADAL" clId="{0AF341FE-7C4A-4D7E-8217-905FA127DD6D}" dt="2020-10-18T17:56:01.447" v="7859" actId="1076"/>
          <ac:picMkLst>
            <pc:docMk/>
            <pc:sldMk cId="1491064691" sldId="287"/>
            <ac:picMk id="9" creationId="{4BAD8C47-DC58-489D-99D7-568D4BAA67E7}"/>
          </ac:picMkLst>
        </pc:picChg>
      </pc:sldChg>
      <pc:sldChg chg="addSp delSp modSp add mod">
        <pc:chgData name="Demšar, Jure" userId="eadf55f5-308c-43ce-9841-e500cc622222" providerId="ADAL" clId="{0AF341FE-7C4A-4D7E-8217-905FA127DD6D}" dt="2020-10-18T18:02:55.016" v="8440" actId="1076"/>
        <pc:sldMkLst>
          <pc:docMk/>
          <pc:sldMk cId="1681080339" sldId="288"/>
        </pc:sldMkLst>
        <pc:graphicFrameChg chg="add mod">
          <ac:chgData name="Demšar, Jure" userId="eadf55f5-308c-43ce-9841-e500cc622222" providerId="ADAL" clId="{0AF341FE-7C4A-4D7E-8217-905FA127DD6D}" dt="2020-10-18T18:02:55.016" v="8440" actId="1076"/>
          <ac:graphicFrameMkLst>
            <pc:docMk/>
            <pc:sldMk cId="1681080339" sldId="288"/>
            <ac:graphicFrameMk id="2" creationId="{EA112332-0C60-48C0-AEF2-F13E5735A2C6}"/>
          </ac:graphicFrameMkLst>
        </pc:graphicFrameChg>
        <pc:picChg chg="del">
          <ac:chgData name="Demšar, Jure" userId="eadf55f5-308c-43ce-9841-e500cc622222" providerId="ADAL" clId="{0AF341FE-7C4A-4D7E-8217-905FA127DD6D}" dt="2020-10-18T17:58:26.934" v="8163" actId="478"/>
          <ac:picMkLst>
            <pc:docMk/>
            <pc:sldMk cId="1681080339" sldId="288"/>
            <ac:picMk id="5" creationId="{34BEE174-298E-4595-88DF-142476F511B1}"/>
          </ac:picMkLst>
        </pc:picChg>
      </pc:sldChg>
      <pc:sldChg chg="add">
        <pc:chgData name="Demšar, Jure" userId="eadf55f5-308c-43ce-9841-e500cc622222" providerId="ADAL" clId="{0AF341FE-7C4A-4D7E-8217-905FA127DD6D}" dt="2020-10-18T17:58:25.015" v="8162"/>
        <pc:sldMkLst>
          <pc:docMk/>
          <pc:sldMk cId="3395289514" sldId="289"/>
        </pc:sldMkLst>
      </pc:sldChg>
      <pc:sldChg chg="addSp modSp add mod ord">
        <pc:chgData name="Demšar, Jure" userId="eadf55f5-308c-43ce-9841-e500cc622222" providerId="ADAL" clId="{0AF341FE-7C4A-4D7E-8217-905FA127DD6D}" dt="2020-10-18T17:59:51.820" v="8432" actId="962"/>
        <pc:sldMkLst>
          <pc:docMk/>
          <pc:sldMk cId="220731470" sldId="290"/>
        </pc:sldMkLst>
        <pc:spChg chg="mod">
          <ac:chgData name="Demšar, Jure" userId="eadf55f5-308c-43ce-9841-e500cc622222" providerId="ADAL" clId="{0AF341FE-7C4A-4D7E-8217-905FA127DD6D}" dt="2020-10-18T17:58:43.129" v="8181" actId="20577"/>
          <ac:spMkLst>
            <pc:docMk/>
            <pc:sldMk cId="220731470" sldId="290"/>
            <ac:spMk id="2" creationId="{5488FAB6-27FF-4F6E-B6A3-2E4E1E84283E}"/>
          </ac:spMkLst>
        </pc:spChg>
        <pc:spChg chg="mod">
          <ac:chgData name="Demšar, Jure" userId="eadf55f5-308c-43ce-9841-e500cc622222" providerId="ADAL" clId="{0AF341FE-7C4A-4D7E-8217-905FA127DD6D}" dt="2020-10-18T17:59:33.386" v="8428" actId="33524"/>
          <ac:spMkLst>
            <pc:docMk/>
            <pc:sldMk cId="220731470" sldId="290"/>
            <ac:spMk id="3" creationId="{02774E1B-7E41-4FBF-B60A-597EA771BF83}"/>
          </ac:spMkLst>
        </pc:spChg>
        <pc:picChg chg="add mod">
          <ac:chgData name="Demšar, Jure" userId="eadf55f5-308c-43ce-9841-e500cc622222" providerId="ADAL" clId="{0AF341FE-7C4A-4D7E-8217-905FA127DD6D}" dt="2020-10-18T17:59:51.820" v="8432" actId="962"/>
          <ac:picMkLst>
            <pc:docMk/>
            <pc:sldMk cId="220731470" sldId="290"/>
            <ac:picMk id="8" creationId="{7EBDBBA6-BB21-4347-BCE0-C564AE9236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8DC33-9320-4328-B019-E0163181A3C7}" type="datetimeFigureOut">
              <a:rPr lang="LID4096" smtClean="0"/>
              <a:t>10/12/2022</a:t>
            </a:fld>
            <a:endParaRPr lang="LID4096"/>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B5041-6ABE-482D-8014-87CF18E72B1E}" type="slidenum">
              <a:rPr lang="LID4096" smtClean="0"/>
              <a:t>‹#›</a:t>
            </a:fld>
            <a:endParaRPr lang="LID4096"/>
          </a:p>
        </p:txBody>
      </p:sp>
    </p:spTree>
    <p:extLst>
      <p:ext uri="{BB962C8B-B14F-4D97-AF65-F5344CB8AC3E}">
        <p14:creationId xmlns:p14="http://schemas.microsoft.com/office/powerpoint/2010/main" val="384160116"/>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a:t>
            </a:fld>
            <a:endParaRPr lang="LID4096"/>
          </a:p>
        </p:txBody>
      </p:sp>
    </p:spTree>
    <p:extLst>
      <p:ext uri="{BB962C8B-B14F-4D97-AF65-F5344CB8AC3E}">
        <p14:creationId xmlns:p14="http://schemas.microsoft.com/office/powerpoint/2010/main" val="89482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19</a:t>
            </a:fld>
            <a:endParaRPr lang="LID4096"/>
          </a:p>
        </p:txBody>
      </p:sp>
    </p:spTree>
    <p:extLst>
      <p:ext uri="{BB962C8B-B14F-4D97-AF65-F5344CB8AC3E}">
        <p14:creationId xmlns:p14="http://schemas.microsoft.com/office/powerpoint/2010/main" val="2379275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32</a:t>
            </a:fld>
            <a:endParaRPr lang="LID4096"/>
          </a:p>
        </p:txBody>
      </p:sp>
    </p:spTree>
    <p:extLst>
      <p:ext uri="{BB962C8B-B14F-4D97-AF65-F5344CB8AC3E}">
        <p14:creationId xmlns:p14="http://schemas.microsoft.com/office/powerpoint/2010/main" val="418695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33</a:t>
            </a:fld>
            <a:endParaRPr lang="LID4096"/>
          </a:p>
        </p:txBody>
      </p:sp>
    </p:spTree>
    <p:extLst>
      <p:ext uri="{BB962C8B-B14F-4D97-AF65-F5344CB8AC3E}">
        <p14:creationId xmlns:p14="http://schemas.microsoft.com/office/powerpoint/2010/main" val="89697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34</a:t>
            </a:fld>
            <a:endParaRPr lang="LID4096"/>
          </a:p>
        </p:txBody>
      </p:sp>
    </p:spTree>
    <p:extLst>
      <p:ext uri="{BB962C8B-B14F-4D97-AF65-F5344CB8AC3E}">
        <p14:creationId xmlns:p14="http://schemas.microsoft.com/office/powerpoint/2010/main" val="101558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35</a:t>
            </a:fld>
            <a:endParaRPr lang="LID4096"/>
          </a:p>
        </p:txBody>
      </p:sp>
    </p:spTree>
    <p:extLst>
      <p:ext uri="{BB962C8B-B14F-4D97-AF65-F5344CB8AC3E}">
        <p14:creationId xmlns:p14="http://schemas.microsoft.com/office/powerpoint/2010/main" val="258958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7F8B7-67C5-4A34-9D89-4D3855478B38}" type="datetime1">
              <a:rPr lang="LID4096" smtClean="0"/>
              <a:t>10/12/2022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71990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1C644-7963-4809-9FF7-F9DF3305E547}" type="datetime1">
              <a:rPr lang="LID4096" smtClean="0"/>
              <a:t>10/12/2022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2887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CBB3-0644-4928-A7BE-41D4F8638333}" type="datetime1">
              <a:rPr lang="LID4096" smtClean="0"/>
              <a:t>10/12/2022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76855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827A-731F-4B00-B107-0A188EC60DAC}" type="datetime1">
              <a:rPr lang="LID4096" smtClean="0"/>
              <a:t>10/12/2022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8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46D72-F593-4B40-B106-3EC660BC654E}" type="datetime1">
              <a:rPr lang="LID4096" smtClean="0"/>
              <a:t>10/12/2022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4968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F6076-8E4C-42D8-AF17-F97426B5A340}" type="datetime1">
              <a:rPr lang="LID4096" smtClean="0"/>
              <a:t>10/12/2022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97026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67D47-60FF-4C64-862B-023FFBAD268A}" type="datetime1">
              <a:rPr lang="LID4096" smtClean="0"/>
              <a:t>10/12/2022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02171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F1EEE-FEBE-4D06-A0A4-D3C86B39934D}" type="datetime1">
              <a:rPr lang="LID4096" smtClean="0"/>
              <a:t>10/12/2022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55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C84AE-54D1-4B7D-8A6B-EF7CB9635BE3}" type="datetime1">
              <a:rPr lang="LID4096" smtClean="0"/>
              <a:t>10/12/2022</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8599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27948E-2D54-4984-8A4B-70C1CA7F957B}" type="datetime1">
              <a:rPr lang="LID4096" smtClean="0"/>
              <a:t>10/12/2022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2559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8B6861-8171-4936-A2D2-42381F04264D}" type="datetime1">
              <a:rPr lang="LID4096" smtClean="0"/>
              <a:t>10/12/2022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78599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6D1357CB-971F-4825-B9C7-A50F10DC2193}" type="datetime1">
              <a:rPr lang="LID4096" smtClean="0"/>
              <a:t>10/12/2022</a:t>
            </a:fld>
            <a:endParaRPr lang="LID4096"/>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96EFF5A7-69E0-4703-97D0-8078648202E5}" type="slidenum">
              <a:rPr lang="LID4096" smtClean="0"/>
              <a:t>‹#›</a:t>
            </a:fld>
            <a:endParaRPr lang="LID4096"/>
          </a:p>
        </p:txBody>
      </p:sp>
    </p:spTree>
    <p:extLst>
      <p:ext uri="{BB962C8B-B14F-4D97-AF65-F5344CB8AC3E}">
        <p14:creationId xmlns:p14="http://schemas.microsoft.com/office/powerpoint/2010/main" val="3850353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3" descr="A close up of a black background&#10;&#10;Description automatically generated">
            <a:extLst>
              <a:ext uri="{FF2B5EF4-FFF2-40B4-BE49-F238E27FC236}">
                <a16:creationId xmlns:a16="http://schemas.microsoft.com/office/drawing/2014/main" id="{C40E986A-F8CB-438A-B4A9-4FE842FEF2CE}"/>
              </a:ext>
            </a:extLst>
          </p:cNvPr>
          <p:cNvPicPr>
            <a:picLocks noChangeAspect="1"/>
          </p:cNvPicPr>
          <p:nvPr/>
        </p:nvPicPr>
        <p:blipFill>
          <a:blip r:embed="rId3">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2999" y="2307070"/>
            <a:ext cx="6858000" cy="1100859"/>
          </a:xfrm>
        </p:spPr>
        <p:txBody>
          <a:bodyPr>
            <a:normAutofit fontScale="90000"/>
          </a:bodyPr>
          <a:lstStyle/>
          <a:p>
            <a:r>
              <a:rPr lang="en-US" sz="3200" b="1" dirty="0">
                <a:latin typeface="Source Sans Pro" panose="020B0503030403020204" pitchFamily="34" charset="0"/>
                <a:ea typeface="Source Sans Pro" panose="020B0503030403020204" pitchFamily="34" charset="0"/>
              </a:rPr>
              <a:t>Probabilistic programming</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panose="020B0503030403020204" pitchFamily="34" charset="0"/>
                <a:ea typeface="Source Sans Pro" panose="020B0503030403020204" pitchFamily="34" charset="0"/>
              </a:rPr>
              <a:t>Jure Demšar</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0029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Example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10</a:t>
            </a:fld>
            <a:endParaRPr lang="LID4096" sz="1600" b="1" dirty="0">
              <a:solidFill>
                <a:srgbClr val="EF1209"/>
              </a:solidFill>
              <a:latin typeface="Source Sans Pro" panose="020B0503030403020204" pitchFamily="34" charset="0"/>
              <a:ea typeface="Source Sans Pro" panose="020B0503030403020204" pitchFamily="34" charset="0"/>
            </a:endParaRPr>
          </a:p>
        </p:txBody>
      </p:sp>
      <p:graphicFrame>
        <p:nvGraphicFramePr>
          <p:cNvPr id="10" name="Object 9">
            <a:extLst>
              <a:ext uri="{FF2B5EF4-FFF2-40B4-BE49-F238E27FC236}">
                <a16:creationId xmlns:a16="http://schemas.microsoft.com/office/drawing/2014/main" id="{DED5197B-6339-43D7-9C0D-6A70A61455A9}"/>
              </a:ext>
            </a:extLst>
          </p:cNvPr>
          <p:cNvGraphicFramePr>
            <a:graphicFrameLocks noChangeAspect="1"/>
          </p:cNvGraphicFramePr>
          <p:nvPr>
            <p:extLst>
              <p:ext uri="{D42A27DB-BD31-4B8C-83A1-F6EECF244321}">
                <p14:modId xmlns:p14="http://schemas.microsoft.com/office/powerpoint/2010/main" val="4187664485"/>
              </p:ext>
            </p:extLst>
          </p:nvPr>
        </p:nvGraphicFramePr>
        <p:xfrm>
          <a:off x="766797" y="1644970"/>
          <a:ext cx="3511550" cy="3175000"/>
        </p:xfrm>
        <a:graphic>
          <a:graphicData uri="http://schemas.openxmlformats.org/presentationml/2006/ole">
            <mc:AlternateContent xmlns:mc="http://schemas.openxmlformats.org/markup-compatibility/2006">
              <mc:Choice xmlns:v="urn:schemas-microsoft-com:vml" Requires="v">
                <p:oleObj r:id="rId2" imgW="6984000" imgH="6323760" progId="">
                  <p:embed/>
                </p:oleObj>
              </mc:Choice>
              <mc:Fallback>
                <p:oleObj r:id="rId2" imgW="6984000" imgH="6323760" progId="">
                  <p:embed/>
                  <p:pic>
                    <p:nvPicPr>
                      <p:cNvPr id="10" name="Object 9">
                        <a:extLst>
                          <a:ext uri="{FF2B5EF4-FFF2-40B4-BE49-F238E27FC236}">
                            <a16:creationId xmlns:a16="http://schemas.microsoft.com/office/drawing/2014/main" id="{DED5197B-6339-43D7-9C0D-6A70A61455A9}"/>
                          </a:ext>
                        </a:extLst>
                      </p:cNvPr>
                      <p:cNvPicPr/>
                      <p:nvPr/>
                    </p:nvPicPr>
                    <p:blipFill>
                      <a:blip r:embed="rId3"/>
                      <a:stretch>
                        <a:fillRect/>
                      </a:stretch>
                    </p:blipFill>
                    <p:spPr>
                      <a:xfrm>
                        <a:off x="766797" y="1644970"/>
                        <a:ext cx="3511550" cy="3175000"/>
                      </a:xfrm>
                      <a:prstGeom prst="rect">
                        <a:avLst/>
                      </a:prstGeom>
                    </p:spPr>
                  </p:pic>
                </p:oleObj>
              </mc:Fallback>
            </mc:AlternateContent>
          </a:graphicData>
        </a:graphic>
      </p:graphicFrame>
      <p:pic>
        <p:nvPicPr>
          <p:cNvPr id="7" name="Picture 6" descr="Graphical user interface, text, application&#10;&#10;Description automatically generated">
            <a:extLst>
              <a:ext uri="{FF2B5EF4-FFF2-40B4-BE49-F238E27FC236}">
                <a16:creationId xmlns:a16="http://schemas.microsoft.com/office/drawing/2014/main" id="{9E930723-A7D5-8B9D-5F71-293E56791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574" y="1647248"/>
            <a:ext cx="3510776" cy="3172722"/>
          </a:xfrm>
          <a:prstGeom prst="rect">
            <a:avLst/>
          </a:prstGeom>
        </p:spPr>
      </p:pic>
    </p:spTree>
    <p:extLst>
      <p:ext uri="{BB962C8B-B14F-4D97-AF65-F5344CB8AC3E}">
        <p14:creationId xmlns:p14="http://schemas.microsoft.com/office/powerpoint/2010/main" val="7812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Stan</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Light" panose="020B0403030403020204" pitchFamily="34" charset="0"/>
                <a:ea typeface="Source Sans Pro Light" panose="020B0403030403020204" pitchFamily="34" charset="0"/>
              </a:rPr>
              <a:t>Stan is a state-of-the-art platform for statistical modelling and high-performance statistical computation.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It is likely the most popular probabilistic programming language as thousands of users rely on it for statistical modelling in many domains. It has an excellent support forum and great documentation.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Stan’s main sampling algorithm is called the No-U-Turn Sampler (NUTS), a variant of Hamiltonian Monte Carlo.</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Pairs well with many popular programming languages (e.g., R, python ...). </a:t>
            </a:r>
          </a:p>
          <a:p>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2785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int n; </a:t>
            </a:r>
            <a:r>
              <a:rPr lang="en-US" sz="1600" dirty="0">
                <a:solidFill>
                  <a:schemeClr val="bg1">
                    <a:lumMod val="65000"/>
                  </a:schemeClr>
                </a:solidFill>
                <a:latin typeface="Consolas" panose="020B0609020204030204" pitchFamily="49" charset="0"/>
                <a:ea typeface="Source Sans Pro Light" panose="020B0403030403020204" pitchFamily="34" charset="0"/>
              </a:rPr>
              <a:t>// integer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real r; </a:t>
            </a:r>
            <a:r>
              <a:rPr lang="en-US" sz="1600" dirty="0">
                <a:solidFill>
                  <a:schemeClr val="bg1">
                    <a:lumMod val="65000"/>
                  </a:schemeClr>
                </a:solidFill>
                <a:latin typeface="Consolas" panose="020B0609020204030204" pitchFamily="49" charset="0"/>
                <a:ea typeface="Source Sans Pro Light" panose="020B0403030403020204" pitchFamily="34" charset="0"/>
              </a:rPr>
              <a:t>// real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specify lower and upper bounds for almost all types</a:t>
            </a:r>
          </a:p>
          <a:p>
            <a:pPr marL="0" indent="0">
              <a:buNone/>
            </a:pPr>
            <a:r>
              <a:rPr lang="en-US" sz="1600" dirty="0">
                <a:latin typeface="Consolas" panose="020B0609020204030204" pitchFamily="49" charset="0"/>
                <a:ea typeface="Source Sans Pro Light" panose="020B0403030403020204" pitchFamily="34" charset="0"/>
              </a:rPr>
              <a:t>real&lt;lower=0&gt; sigma;</a:t>
            </a:r>
          </a:p>
          <a:p>
            <a:pPr marL="0" indent="0">
              <a:buNone/>
            </a:pPr>
            <a:r>
              <a:rPr lang="en-US" sz="1600" dirty="0">
                <a:latin typeface="Consolas" panose="020B0609020204030204" pitchFamily="49" charset="0"/>
                <a:ea typeface="Source Sans Pro Light" panose="020B0403030403020204" pitchFamily="34" charset="0"/>
              </a:rPr>
              <a:t>real&lt;lower=</a:t>
            </a:r>
            <a:r>
              <a:rPr lang="en-US" sz="1600" dirty="0" err="1">
                <a:latin typeface="Consolas" panose="020B0609020204030204" pitchFamily="49" charset="0"/>
                <a:ea typeface="Source Sans Pro Light" panose="020B0403030403020204" pitchFamily="34" charset="0"/>
              </a:rPr>
              <a:t>0,upper</a:t>
            </a:r>
            <a:r>
              <a:rPr lang="en-US" sz="1600" dirty="0">
                <a:latin typeface="Consolas" panose="020B0609020204030204" pitchFamily="49" charset="0"/>
                <a:ea typeface="Source Sans Pro Light" panose="020B0403030403020204" pitchFamily="34" charset="0"/>
              </a:rPr>
              <a:t>=1&gt; </a:t>
            </a:r>
            <a:r>
              <a:rPr lang="en-US" sz="1600" dirty="0" err="1">
                <a:latin typeface="Consolas" panose="020B0609020204030204" pitchFamily="49" charset="0"/>
                <a:ea typeface="Source Sans Pro Light" panose="020B0403030403020204" pitchFamily="34" charset="0"/>
              </a:rPr>
              <a:t>success_rate</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array, Stan starts indexing from 1</a:t>
            </a:r>
          </a:p>
          <a:p>
            <a:pPr marL="0" indent="0">
              <a:buNone/>
            </a:pPr>
            <a:r>
              <a:rPr lang="en-US" sz="1600" dirty="0">
                <a:latin typeface="Consolas" panose="020B0609020204030204" pitchFamily="49" charset="0"/>
                <a:ea typeface="Source Sans Pro Light" panose="020B0403030403020204" pitchFamily="34" charset="0"/>
              </a:rPr>
              <a:t>array[n] int a;</a:t>
            </a:r>
          </a:p>
          <a:p>
            <a:pPr marL="0" indent="0">
              <a:buNone/>
            </a:pPr>
            <a:r>
              <a:rPr lang="en-US" sz="1600" dirty="0">
                <a:latin typeface="Consolas" panose="020B0609020204030204" pitchFamily="49" charset="0"/>
                <a:ea typeface="Source Sans Pro Light" panose="020B0403030403020204" pitchFamily="34" charset="0"/>
              </a:rPr>
              <a:t>array[n] real b;</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5373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2D array [rows, columns]</a:t>
            </a:r>
          </a:p>
          <a:p>
            <a:pPr marL="0" indent="0">
              <a:buNone/>
            </a:pPr>
            <a:r>
              <a:rPr lang="en-US" sz="1600" dirty="0">
                <a:latin typeface="Consolas" panose="020B0609020204030204" pitchFamily="49" charset="0"/>
                <a:ea typeface="Source Sans Pro Light" panose="020B0403030403020204" pitchFamily="34" charset="0"/>
              </a:rPr>
              <a:t>array[n, n] int A;</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vector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computationally vectors are more efficient than arrays</a:t>
            </a:r>
          </a:p>
          <a:p>
            <a:pPr marL="0" indent="0">
              <a:buNone/>
            </a:pPr>
            <a:r>
              <a:rPr lang="en-US" sz="1600" dirty="0">
                <a:latin typeface="Consolas" panose="020B0609020204030204" pitchFamily="49" charset="0"/>
                <a:ea typeface="Source Sans Pro Light" panose="020B0403030403020204" pitchFamily="34" charset="0"/>
              </a:rPr>
              <a:t>vector[n] v;</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matrix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just like vectors, matrices are more efficient than arrays</a:t>
            </a:r>
          </a:p>
          <a:p>
            <a:pPr marL="0" indent="0">
              <a:buNone/>
            </a:pPr>
            <a:r>
              <a:rPr lang="en-US" sz="1600" dirty="0">
                <a:latin typeface="Consolas" panose="020B0609020204030204" pitchFamily="49" charset="0"/>
                <a:ea typeface="Source Sans Pro Light" panose="020B0403030403020204" pitchFamily="34" charset="0"/>
              </a:rPr>
              <a:t>matrix[n, n] M;</a:t>
            </a:r>
          </a:p>
        </p:txBody>
      </p:sp>
    </p:spTree>
    <p:extLst>
      <p:ext uri="{BB962C8B-B14F-4D97-AF65-F5344CB8AC3E}">
        <p14:creationId xmlns:p14="http://schemas.microsoft.com/office/powerpoint/2010/main" val="30613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Structure of Stan models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Stan models are usually stored in </a:t>
            </a:r>
            <a:r>
              <a:rPr lang="en-US" sz="2000" dirty="0">
                <a:latin typeface="Consolas" panose="020B0609020204030204" pitchFamily="49" charset="0"/>
                <a:ea typeface="Source Sans Pro Light" panose="020B0403030403020204" pitchFamily="34" charset="0"/>
              </a:rPr>
              <a:t>.stan </a:t>
            </a:r>
            <a:r>
              <a:rPr lang="en-US" sz="2000" dirty="0">
                <a:latin typeface="Source Sans Pro Light" panose="020B0403030403020204" pitchFamily="34" charset="0"/>
                <a:ea typeface="Source Sans Pro Light" panose="020B0403030403020204" pitchFamily="34" charset="0"/>
              </a:rPr>
              <a:t>files and are composed of blocks.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There are 7 types of blocks:</a:t>
            </a:r>
          </a:p>
          <a:p>
            <a:pPr lvl="1"/>
            <a:r>
              <a:rPr lang="en-US" sz="1700" dirty="0">
                <a:latin typeface="Source Sans Pro Light" panose="020B0403030403020204" pitchFamily="34" charset="0"/>
                <a:ea typeface="Source Sans Pro Light" panose="020B0403030403020204" pitchFamily="34" charset="0"/>
              </a:rPr>
              <a:t>functions,</a:t>
            </a:r>
          </a:p>
          <a:p>
            <a:pPr lvl="1"/>
            <a:r>
              <a:rPr lang="en-US" sz="1700" dirty="0">
                <a:latin typeface="Source Sans Pro" panose="020B0503030403020204" pitchFamily="34" charset="0"/>
                <a:ea typeface="Source Sans Pro" panose="020B0503030403020204" pitchFamily="34" charset="0"/>
              </a:rPr>
              <a:t>data</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data,</a:t>
            </a:r>
          </a:p>
          <a:p>
            <a:pPr lvl="1"/>
            <a:r>
              <a:rPr lang="en-US" sz="1700" dirty="0">
                <a:latin typeface="Source Sans Pro" panose="020B0503030403020204" pitchFamily="34" charset="0"/>
                <a:ea typeface="Source Sans Pro" panose="020B0503030403020204" pitchFamily="34" charset="0"/>
              </a:rPr>
              <a:t>parameters</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parameters,</a:t>
            </a:r>
          </a:p>
          <a:p>
            <a:pPr lvl="1"/>
            <a:r>
              <a:rPr lang="en-US" sz="1700" dirty="0">
                <a:latin typeface="Source Sans Pro" panose="020B0503030403020204" pitchFamily="34" charset="0"/>
                <a:ea typeface="Source Sans Pro" panose="020B0503030403020204" pitchFamily="34" charset="0"/>
              </a:rPr>
              <a:t>model</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generated quantities.</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97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input data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variables which represent the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Putting constraints on the variables by specifying the lower and upper bounds (</a:t>
            </a:r>
            <a:r>
              <a:rPr lang="en-US" sz="2000" dirty="0">
                <a:latin typeface="Consolas" panose="020B0609020204030204" pitchFamily="49" charset="0"/>
                <a:ea typeface="Source Sans Pro Light" panose="020B0403030403020204" pitchFamily="34" charset="0"/>
              </a:rPr>
              <a:t>&lt;lower=</a:t>
            </a:r>
            <a:r>
              <a:rPr lang="en-US" sz="2000" dirty="0" err="1">
                <a:latin typeface="Consolas" panose="020B0609020204030204" pitchFamily="49" charset="0"/>
                <a:ea typeface="Source Sans Pro Light" panose="020B0403030403020204" pitchFamily="34" charset="0"/>
              </a:rPr>
              <a:t>0,upper</a:t>
            </a:r>
            <a:r>
              <a:rPr lang="en-US" sz="2000" dirty="0">
                <a:latin typeface="Consolas" panose="020B0609020204030204" pitchFamily="49" charset="0"/>
                <a:ea typeface="Source Sans Pro Light" panose="020B0403030403020204" pitchFamily="34" charset="0"/>
              </a:rPr>
              <a:t>=1&gt;</a:t>
            </a:r>
            <a:r>
              <a:rPr lang="en-US" sz="2000" dirty="0">
                <a:latin typeface="Source Sans Pro Light" panose="020B0403030403020204" pitchFamily="34" charset="0"/>
                <a:ea typeface="Source Sans Pro Light" panose="020B0403030403020204" pitchFamily="34" charset="0"/>
              </a:rPr>
              <a:t>) is a safety net for us so we do not provide Stan with erroneous data.</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2779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definition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parameters we are interested in estimating.</a:t>
            </a:r>
          </a:p>
          <a:p>
            <a:r>
              <a:rPr lang="en-US" sz="2000" dirty="0">
                <a:latin typeface="Source Sans Pro Light" panose="020B0403030403020204" pitchFamily="34" charset="0"/>
                <a:ea typeface="Source Sans Pro Light" panose="020B0403030403020204" pitchFamily="34" charset="0"/>
              </a:rPr>
              <a:t>From a user’s perspective, the parameters in the program block are the parameters being sampled by Stan. Their values will be passed back to the interface programming language.</a:t>
            </a:r>
          </a:p>
          <a:p>
            <a:r>
              <a:rPr lang="en-US" sz="2000" dirty="0">
                <a:latin typeface="Source Sans Pro Light" panose="020B0403030403020204" pitchFamily="34" charset="0"/>
                <a:ea typeface="Source Sans Pro Light" panose="020B0403030403020204" pitchFamily="34" charset="0"/>
              </a:rPr>
              <a:t>Lower and upper constraints define the minimal and maximal value which can be accredited to the parameter.</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71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model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model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model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Variable declaration is optional, defined variables are local and are not part of the output.</a:t>
            </a:r>
          </a:p>
          <a:p>
            <a:r>
              <a:rPr lang="en-US" sz="2000" dirty="0">
                <a:latin typeface="Source Sans Pro Light" panose="020B0403030403020204" pitchFamily="34" charset="0"/>
                <a:ea typeface="Source Sans Pro Light" panose="020B0403030403020204" pitchFamily="34" charset="0"/>
              </a:rPr>
              <a:t>Statements in this block define the probabilistic model.</a:t>
            </a:r>
          </a:p>
          <a:p>
            <a:r>
              <a:rPr lang="en-US" sz="2000" dirty="0">
                <a:latin typeface="Source Sans Pro Light" panose="020B0403030403020204" pitchFamily="34" charset="0"/>
                <a:ea typeface="Source Sans Pro Light" panose="020B0403030403020204" pitchFamily="34" charset="0"/>
              </a:rPr>
              <a:t>We use probability distributions as the core building blocks in our modelling process.</a:t>
            </a: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Distributions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panose="020B0503030403020204" pitchFamily="34" charset="0"/>
                <a:ea typeface="Source Sans Pro" panose="020B0503030403020204" pitchFamily="34" charset="0"/>
              </a:rPr>
              <a:t>Bernoulli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a:t>
            </a:r>
            <a:r>
              <a:rPr lang="en-US" sz="2000" dirty="0" err="1">
                <a:latin typeface="Consolas" panose="020B0609020204030204" pitchFamily="49" charset="0"/>
                <a:ea typeface="Source Sans Pro Light" panose="020B0403030403020204" pitchFamily="34" charset="0"/>
              </a:rPr>
              <a:t>bernoulli</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successes (1) and failures (0), and </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is the probability of a success.</a:t>
            </a:r>
          </a:p>
          <a:p>
            <a:r>
              <a:rPr lang="en-US" sz="2000" dirty="0">
                <a:latin typeface="Source Sans Pro" panose="020B0503030403020204" pitchFamily="34" charset="0"/>
                <a:ea typeface="Source Sans Pro" panose="020B0503030403020204" pitchFamily="34" charset="0"/>
              </a:rPr>
              <a:t>Beta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beta(alpha,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between 0 </a:t>
            </a:r>
            <a:r>
              <a:rPr lang="en-US" sz="2000">
                <a:latin typeface="Source Sans Pro Light" panose="020B0403030403020204" pitchFamily="34" charset="0"/>
                <a:ea typeface="Source Sans Pro Light" panose="020B0403030403020204" pitchFamily="34" charset="0"/>
              </a:rPr>
              <a:t>and 1, </a:t>
            </a:r>
            <a:r>
              <a:rPr lang="en-US" sz="2000">
                <a:latin typeface="Consolas" panose="020B0609020204030204" pitchFamily="49" charset="0"/>
                <a:ea typeface="Source Sans Pro Light" panose="020B0403030403020204" pitchFamily="34" charset="0"/>
              </a:rPr>
              <a:t>alpha</a:t>
            </a:r>
            <a:r>
              <a:rPr lang="en-US" sz="2000">
                <a:latin typeface="Source Sans Pro Light" panose="020B0403030403020204" pitchFamily="34" charset="0"/>
                <a:ea typeface="Source Sans Pro Light" panose="020B0403030403020204" pitchFamily="34" charset="0"/>
              </a:rPr>
              <a:t> </a:t>
            </a:r>
            <a:r>
              <a:rPr lang="en-US" sz="2000" dirty="0">
                <a:latin typeface="Source Sans Pro Light" panose="020B0403030403020204" pitchFamily="34" charset="0"/>
                <a:ea typeface="Source Sans Pro Light" panose="020B0403030403020204" pitchFamily="34" charset="0"/>
              </a:rPr>
              <a:t>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panose="020B0503030403020204" pitchFamily="34" charset="0"/>
                <a:ea typeface="Source Sans Pro" panose="020B0503030403020204" pitchFamily="34" charset="0"/>
              </a:rPr>
              <a:t>Normal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normal(mu, sigma);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a:t>
            </a:r>
            <a:r>
              <a:rPr lang="en-US" sz="2000" dirty="0">
                <a:latin typeface="Consolas" panose="020B0609020204030204" pitchFamily="49" charset="0"/>
                <a:ea typeface="Source Sans Pro Light" panose="020B0403030403020204" pitchFamily="34" charset="0"/>
              </a:rPr>
              <a:t>mu</a:t>
            </a:r>
            <a:r>
              <a:rPr lang="en-US" sz="2000" dirty="0">
                <a:latin typeface="Source Sans Pro Light" panose="020B0403030403020204" pitchFamily="34" charset="0"/>
                <a:ea typeface="Source Sans Pro Light" panose="020B0403030403020204" pitchFamily="34" charset="0"/>
              </a:rPr>
              <a:t> is the mean and </a:t>
            </a:r>
            <a:r>
              <a:rPr lang="en-US" sz="2000" dirty="0">
                <a:latin typeface="Consolas" panose="020B0609020204030204" pitchFamily="49" charset="0"/>
                <a:ea typeface="Source Sans Pro Light" panose="020B0403030403020204" pitchFamily="34" charset="0"/>
              </a:rPr>
              <a:t>sigma</a:t>
            </a:r>
            <a:r>
              <a:rPr lang="en-US" sz="2000" dirty="0">
                <a:latin typeface="Source Sans Pro Light" panose="020B0403030403020204" pitchFamily="34" charset="0"/>
                <a:ea typeface="Source Sans Pro Light" panose="020B0403030403020204" pitchFamily="34" charset="0"/>
              </a:rPr>
              <a:t> the standard deviation.</a:t>
            </a:r>
          </a:p>
          <a:p>
            <a:r>
              <a:rPr lang="en-US" sz="2000" dirty="0">
                <a:latin typeface="Source Sans Pro" panose="020B0503030403020204" pitchFamily="34" charset="0"/>
                <a:ea typeface="Source Sans Pro" panose="020B0503030403020204" pitchFamily="34" charset="0"/>
              </a:rPr>
              <a:t>Gamma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gamma(alpha,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positive real numbers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Light" panose="020B0403030403020204" pitchFamily="34" charset="0"/>
                <a:ea typeface="Source Sans Pro Light" panose="020B0403030403020204" pitchFamily="34" charset="0"/>
              </a:rPr>
              <a:t>Obviously, Stan supports many other probability distribution, for a complete list consult Stan's documentation.</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9173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3134497" y="2307070"/>
            <a:ext cx="2875004"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Coin-flip model</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89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3" descr="A close up of a black background&#10;&#10;Description automatically generated">
            <a:extLst>
              <a:ext uri="{FF2B5EF4-FFF2-40B4-BE49-F238E27FC236}">
                <a16:creationId xmlns:a16="http://schemas.microsoft.com/office/drawing/2014/main" id="{ADF8F9DB-5994-4101-BCF6-B27E1EAAD95B}"/>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Problems of the two basic approaches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 two basic approaches (analytical, brute force) do not scale!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Useful only for the simplest models.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Solution:  </a:t>
            </a:r>
            <a:r>
              <a:rPr lang="en-US" sz="2000" dirty="0">
                <a:latin typeface="Source Sans Pro" panose="020B0503030403020204" pitchFamily="34" charset="0"/>
                <a:ea typeface="Source Sans Pro" panose="020B0503030403020204" pitchFamily="34" charset="0"/>
              </a:rPr>
              <a:t>MCMC </a:t>
            </a:r>
            <a:r>
              <a:rPr lang="en-US" sz="2000" dirty="0">
                <a:latin typeface="Source Sans Pro Light" panose="020B0403030403020204" pitchFamily="34" charset="0"/>
                <a:ea typeface="Source Sans Pro Light" panose="020B0403030403020204" pitchFamily="34" charset="0"/>
              </a:rPr>
              <a:t>and</a:t>
            </a:r>
            <a:r>
              <a:rPr lang="en-US" sz="2000" dirty="0">
                <a:latin typeface="Source Sans Pro" panose="020B0503030403020204" pitchFamily="34" charset="0"/>
                <a:ea typeface="Source Sans Pro" panose="020B0503030403020204" pitchFamily="34" charset="0"/>
              </a:rPr>
              <a:t> probabilistic programming</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only have one very minor limitation: likelihood and prior must be easily calculated (up to a multiplicative constant).</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3876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simplex is a vector of positive real numbers that sum up to 1</a:t>
            </a:r>
          </a:p>
          <a:p>
            <a:pPr marL="0" indent="0">
              <a:buNone/>
            </a:pPr>
            <a:r>
              <a:rPr lang="en-US" sz="1600" dirty="0">
                <a:latin typeface="Consolas" panose="020B0609020204030204" pitchFamily="49" charset="0"/>
                <a:ea typeface="Source Sans Pro Light" panose="020B0403030403020204" pitchFamily="34" charset="0"/>
              </a:rPr>
              <a:t>simplex[n] s;</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unit vector - a vector of real values with Euclidian length of one</a:t>
            </a:r>
          </a:p>
          <a:p>
            <a:pPr marL="0" indent="0">
              <a:buNone/>
            </a:pPr>
            <a:r>
              <a:rPr lang="en-US" sz="1600" dirty="0" err="1">
                <a:latin typeface="Consolas" panose="020B0609020204030204" pitchFamily="49" charset="0"/>
                <a:ea typeface="Source Sans Pro Light" panose="020B0403030403020204" pitchFamily="34" charset="0"/>
              </a:rPr>
              <a:t>unit_vector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uv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ordered vectors contains ascendingly ordered real numbers</a:t>
            </a:r>
          </a:p>
          <a:p>
            <a:pPr marL="0" indent="0">
              <a:buNone/>
            </a:pPr>
            <a:r>
              <a:rPr lang="en-US" sz="1600" dirty="0">
                <a:latin typeface="Consolas" panose="020B0609020204030204" pitchFamily="49" charset="0"/>
                <a:ea typeface="Source Sans Pro Light" panose="020B0403030403020204" pitchFamily="34" charset="0"/>
              </a:rPr>
              <a:t>ordered[n] o;</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positive ordered vector contains ordered positive real numbers</a:t>
            </a:r>
          </a:p>
          <a:p>
            <a:pPr marL="0" indent="0">
              <a:buNone/>
            </a:pPr>
            <a:r>
              <a:rPr lang="en-US" sz="1600" dirty="0" err="1">
                <a:latin typeface="Consolas" panose="020B0609020204030204" pitchFamily="49" charset="0"/>
                <a:ea typeface="Source Sans Pro Light" panose="020B0403030403020204" pitchFamily="34" charset="0"/>
              </a:rPr>
              <a:t>positive_ordered</a:t>
            </a:r>
            <a:r>
              <a:rPr lang="en-US" sz="1600" dirty="0">
                <a:latin typeface="Consolas" panose="020B0609020204030204" pitchFamily="49" charset="0"/>
                <a:ea typeface="Source Sans Pro Light" panose="020B0403030403020204" pitchFamily="34" charset="0"/>
              </a:rPr>
              <a:t>[n] po;</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93295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row vector</a:t>
            </a:r>
          </a:p>
          <a:p>
            <a:pPr marL="0" indent="0">
              <a:buNone/>
            </a:pPr>
            <a:r>
              <a:rPr lang="en-US" sz="1600" dirty="0" err="1">
                <a:latin typeface="Consolas" panose="020B0609020204030204" pitchFamily="49" charset="0"/>
                <a:ea typeface="Source Sans Pro Light" panose="020B0403030403020204" pitchFamily="34" charset="0"/>
              </a:rPr>
              <a:t>row_vector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rv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covariance matrices - symmetric and positive definite</a:t>
            </a:r>
          </a:p>
          <a:p>
            <a:pPr marL="0" indent="0">
              <a:buNone/>
            </a:pPr>
            <a:r>
              <a:rPr lang="en-US" sz="1600" dirty="0" err="1">
                <a:latin typeface="Consolas" panose="020B0609020204030204" pitchFamily="49" charset="0"/>
                <a:ea typeface="Source Sans Pro Light" panose="020B0403030403020204" pitchFamily="34" charset="0"/>
              </a:rPr>
              <a:t>cov_matrix</a:t>
            </a:r>
            <a:r>
              <a:rPr lang="en-US" sz="1600" dirty="0">
                <a:latin typeface="Consolas" panose="020B0609020204030204" pitchFamily="49" charset="0"/>
                <a:ea typeface="Source Sans Pro Light" panose="020B0403030403020204" pitchFamily="34" charset="0"/>
              </a:rPr>
              <a:t>[K] Omega;</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correlation matrices - symmetric and positive definite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has entries between −1 and 1 and has a unit diagonal</a:t>
            </a:r>
          </a:p>
          <a:p>
            <a:pPr marL="0" indent="0">
              <a:buNone/>
            </a:pPr>
            <a:r>
              <a:rPr lang="en-US" sz="1600" dirty="0" err="1">
                <a:latin typeface="Consolas" panose="020B0609020204030204" pitchFamily="49" charset="0"/>
                <a:ea typeface="Source Sans Pro Light" panose="020B0403030403020204" pitchFamily="34" charset="0"/>
              </a:rPr>
              <a:t>corr_matrix</a:t>
            </a:r>
            <a:r>
              <a:rPr lang="en-US" sz="1600" dirty="0">
                <a:latin typeface="Consolas" panose="020B0609020204030204" pitchFamily="49" charset="0"/>
                <a:ea typeface="Source Sans Pro Light" panose="020B0403030403020204" pitchFamily="34" charset="0"/>
              </a:rPr>
              <a:t>[K] Sigma;</a:t>
            </a:r>
          </a:p>
        </p:txBody>
      </p:sp>
    </p:spTree>
    <p:extLst>
      <p:ext uri="{BB962C8B-B14F-4D97-AF65-F5344CB8AC3E}">
        <p14:creationId xmlns:p14="http://schemas.microsoft.com/office/powerpoint/2010/main" val="1503925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covariance matrices</a:t>
            </a:r>
          </a:p>
          <a:p>
            <a:pPr marL="0" indent="0">
              <a:buNone/>
            </a:pPr>
            <a:r>
              <a:rPr lang="en-US" sz="1600" dirty="0" err="1">
                <a:latin typeface="Consolas" panose="020B0609020204030204" pitchFamily="49" charset="0"/>
                <a:ea typeface="Source Sans Pro Light" panose="020B0403030403020204" pitchFamily="34" charset="0"/>
              </a:rPr>
              <a:t>cholesky_factor_cov</a:t>
            </a:r>
            <a:r>
              <a:rPr lang="en-US" sz="1600" dirty="0">
                <a:latin typeface="Consolas" panose="020B0609020204030204" pitchFamily="49" charset="0"/>
                <a:ea typeface="Source Sans Pro Light" panose="020B0403030403020204" pitchFamily="34" charset="0"/>
              </a:rPr>
              <a:t>[K] L;</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correlation matrices</a:t>
            </a:r>
          </a:p>
          <a:p>
            <a:pPr marL="0" indent="0">
              <a:buNone/>
            </a:pPr>
            <a:r>
              <a:rPr lang="en-US" sz="1600" dirty="0" err="1">
                <a:latin typeface="Consolas" panose="020B0609020204030204" pitchFamily="49" charset="0"/>
                <a:ea typeface="Source Sans Pro Light" panose="020B0403030403020204" pitchFamily="34" charset="0"/>
              </a:rPr>
              <a:t>cholesky_factor_corr</a:t>
            </a:r>
            <a:r>
              <a:rPr lang="en-US" sz="1600" dirty="0">
                <a:latin typeface="Consolas" panose="020B0609020204030204" pitchFamily="49" charset="0"/>
                <a:ea typeface="Source Sans Pro Light" panose="020B0403030403020204" pitchFamily="34" charset="0"/>
              </a:rPr>
              <a:t>[K] L;</a:t>
            </a:r>
          </a:p>
        </p:txBody>
      </p:sp>
    </p:spTree>
    <p:extLst>
      <p:ext uri="{BB962C8B-B14F-4D97-AF65-F5344CB8AC3E}">
        <p14:creationId xmlns:p14="http://schemas.microsoft.com/office/powerpoint/2010/main" val="71602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Conditional statements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if (condition1)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 comment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else if (</a:t>
            </a:r>
            <a:r>
              <a:rPr lang="en-US" sz="1600" dirty="0" err="1">
                <a:latin typeface="Consolas" panose="020B0609020204030204" pitchFamily="49" charset="0"/>
                <a:ea typeface="Source Sans Pro Light" panose="020B0403030403020204" pitchFamily="34" charset="0"/>
              </a:rPr>
              <a:t>condition2</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statement2</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 comment block</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else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p:txBody>
      </p:sp>
    </p:spTree>
    <p:extLst>
      <p:ext uri="{BB962C8B-B14F-4D97-AF65-F5344CB8AC3E}">
        <p14:creationId xmlns:p14="http://schemas.microsoft.com/office/powerpoint/2010/main" val="47033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this is a for loop</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for (n in </a:t>
            </a:r>
            <a:r>
              <a:rPr lang="en-US" sz="1600" dirty="0" err="1">
                <a:latin typeface="Consolas" panose="020B0609020204030204" pitchFamily="49" charset="0"/>
                <a:ea typeface="Source Sans Pro Light" panose="020B0403030403020204" pitchFamily="34" charset="0"/>
              </a:rPr>
              <a:t>1:N</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  y[n]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a:p>
            <a:pPr marL="0" indent="0">
              <a:buNone/>
            </a:pPr>
            <a:r>
              <a:rPr lang="en-US" sz="1600" dirty="0">
                <a:latin typeface="Consolas" panose="020B0609020204030204" pitchFamily="49" charset="0"/>
                <a:ea typeface="Source Sans Pro Light" panose="020B0403030403020204" pitchFamily="34" charset="0"/>
              </a:rPr>
              <a:t>} </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Stan is quite smart, as you saw in our first example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the above can be simplified (presuming y is a vector or an array)</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y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p:txBody>
      </p:sp>
    </p:spTree>
    <p:extLst>
      <p:ext uri="{BB962C8B-B14F-4D97-AF65-F5344CB8AC3E}">
        <p14:creationId xmlns:p14="http://schemas.microsoft.com/office/powerpoint/2010/main" val="391985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“Foreach”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if items is a container (vector, row vector, matrix, or array)</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items) {</a:t>
            </a:r>
          </a:p>
          <a:p>
            <a:pPr marL="0" indent="0">
              <a:buNone/>
            </a:pPr>
            <a:r>
              <a:rPr lang="en-US" sz="1600" dirty="0">
                <a:latin typeface="Consolas" panose="020B0609020204030204" pitchFamily="49" charset="0"/>
                <a:ea typeface="Source Sans Pro Light" panose="020B0403030403020204" pitchFamily="34" charset="0"/>
              </a:rPr>
              <a:t>  ... do something with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for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arrays we require a double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traverse matrices in a single “foreach”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elements in a matrix are visited in a column-major order</a:t>
            </a:r>
          </a:p>
          <a:p>
            <a:pPr marL="0" indent="0">
              <a:buNone/>
            </a:pPr>
            <a:r>
              <a:rPr lang="en-US" sz="1600" dirty="0">
                <a:latin typeface="Consolas" panose="020B0609020204030204" pitchFamily="49" charset="0"/>
                <a:ea typeface="Source Sans Pro Light" panose="020B0403030403020204" pitchFamily="34" charset="0"/>
              </a:rPr>
              <a:t>array[2, 3] int A;</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A)</a:t>
            </a:r>
          </a:p>
          <a:p>
            <a:pPr marL="0" indent="0">
              <a:buNone/>
            </a:pPr>
            <a:r>
              <a:rPr lang="en-US" sz="1600" dirty="0">
                <a:latin typeface="Consolas" panose="020B0609020204030204" pitchFamily="49" charset="0"/>
                <a:ea typeface="Source Sans Pro Light" panose="020B0403030403020204" pitchFamily="34" charset="0"/>
              </a:rPr>
              <a:t>  for (j in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 do something with y ...</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17733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14459"/>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While statements, break and continue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continue;</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holds the line below will be skipped due to continue</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break;</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is true, while loop will exit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00312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functions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functions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custom user-defined functions</a:t>
            </a:r>
          </a:p>
          <a:p>
            <a:pPr marL="0" indent="0">
              <a:buNone/>
            </a:pPr>
            <a:r>
              <a:rPr lang="en-US" sz="2000" dirty="0">
                <a:latin typeface="Consolas" panose="020B0609020204030204" pitchFamily="49" charset="0"/>
                <a:ea typeface="Source Sans Pro Light" panose="020B0403030403020204" pitchFamily="34" charset="0"/>
              </a:rPr>
              <a:t>  ... function declarations and definitions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placed at the top of your Stan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it you can code up any custom functions that will help you in your work.</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59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the data</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used to perform any transformation on the input data from the </a:t>
            </a:r>
            <a:r>
              <a:rPr lang="en-US" sz="2000" dirty="0">
                <a:latin typeface="Consolas" panose="020B0609020204030204" pitchFamily="49" charset="0"/>
                <a:ea typeface="Source Sans Pro Light" panose="020B0403030403020204" pitchFamily="34" charset="0"/>
              </a:rPr>
              <a:t>data</a:t>
            </a:r>
            <a:r>
              <a:rPr lang="en-US" sz="2000" dirty="0">
                <a:latin typeface="Source Sans Pro Light" panose="020B0403030403020204" pitchFamily="34" charset="0"/>
                <a:ea typeface="Source Sans Pro Light" panose="020B0403030403020204" pitchFamily="34" charset="0"/>
              </a:rPr>
              <a:t> block.</a:t>
            </a:r>
          </a:p>
          <a:p>
            <a:r>
              <a:rPr lang="en-US" sz="2000" dirty="0">
                <a:latin typeface="Source Sans Pro Light" panose="020B0403030403020204" pitchFamily="34" charset="0"/>
                <a:ea typeface="Source Sans Pro Light" panose="020B0403030403020204" pitchFamily="34" charset="0"/>
              </a:rPr>
              <a:t>After transformations (e.g., normalization, standardization ...) are completed, Stan checks if transformed data meets the boundaries, we set on declared variables. If we violated our own constraints Stan errors out.</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5272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servers a similar purpose as the </a:t>
            </a:r>
            <a:r>
              <a:rPr lang="en-US" sz="2000" dirty="0">
                <a:latin typeface="Consolas" panose="020B0609020204030204" pitchFamily="49" charset="0"/>
                <a:ea typeface="Source Sans Pro Light" panose="020B0403030403020204" pitchFamily="34" charset="0"/>
              </a:rPr>
              <a:t>transformed data</a:t>
            </a:r>
            <a:r>
              <a:rPr lang="en-US" sz="2000" dirty="0">
                <a:latin typeface="Source Sans Pro Light" panose="020B0403030403020204" pitchFamily="34" charset="0"/>
                <a:ea typeface="Source Sans Pro Light" panose="020B0403030403020204" pitchFamily="34" charset="0"/>
              </a:rPr>
              <a:t> block, except that this time we are transforming model’s parameters.</a:t>
            </a:r>
          </a:p>
          <a:p>
            <a:r>
              <a:rPr lang="en-US" sz="2000" dirty="0">
                <a:latin typeface="Source Sans Pro Light" panose="020B0403030403020204" pitchFamily="34" charset="0"/>
                <a:ea typeface="Source Sans Pro Light" panose="020B0403030403020204" pitchFamily="34" charset="0"/>
              </a:rPr>
              <a:t>Transformed parameters are part of model’s output.</a:t>
            </a:r>
          </a:p>
          <a:p>
            <a:r>
              <a:rPr lang="en-US" sz="2000" dirty="0">
                <a:latin typeface="Source Sans Pro Light" panose="020B0403030403020204" pitchFamily="34" charset="0"/>
                <a:ea typeface="Source Sans Pro Light" panose="020B0403030403020204" pitchFamily="34" charset="0"/>
              </a:rPr>
              <a:t>After statements are executed, Stan check the constraints we provided. If the parameter does not meet the constraints its value will be rejected.</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0322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programming</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term programming languages, we generally think about imperative (general purpose) programming languages (e.g., </a:t>
            </a:r>
            <a:r>
              <a:rPr lang="en-US" sz="2000" dirty="0" err="1">
                <a:latin typeface="Source Sans Pro Light" panose="020B0403030403020204" pitchFamily="34" charset="0"/>
                <a:ea typeface="Source Sans Pro Light" panose="020B0403030403020204" pitchFamily="34" charset="0"/>
              </a:rPr>
              <a:t>c++</a:t>
            </a:r>
            <a:r>
              <a:rPr lang="en-US" sz="2000" dirty="0">
                <a:latin typeface="Source Sans Pro Light" panose="020B0403030403020204" pitchFamily="34" charset="0"/>
                <a:ea typeface="Source Sans Pro Light" panose="020B0403030403020204" pitchFamily="34" charset="0"/>
              </a:rPr>
              <a:t>, python, R, Rust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imperative programming we are given a set of inputs (input parameters or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Our goal is to develop an algorithm (define a step-by-step procedure) that uses given inputs to produce desired outputs.</a:t>
            </a: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68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generated quantities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pPr marL="0" indent="0">
              <a:buNone/>
            </a:pPr>
            <a:r>
              <a:rPr lang="en-US" sz="2000" dirty="0">
                <a:latin typeface="Consolas" panose="020B0609020204030204" pitchFamily="49" charset="0"/>
                <a:ea typeface="Source Sans Pro Light" panose="020B0403030403020204" pitchFamily="34" charset="0"/>
              </a:rPr>
              <a:t>generated quantities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additional generated outputs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rather different then other blocks as nothing in it affects the sampled parameter values.</a:t>
            </a: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executed after a sample is generated, in it we can use model’s variables to generate custom quantities we are interested in (e.g., posterior event probabilities, comparisons between parameters, log likelihoods ...).</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00523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Log posterior probability</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r>
              <a:rPr lang="en-US" sz="2000" dirty="0">
                <a:latin typeface="Source Sans Pro Light" panose="020B0403030403020204" pitchFamily="34" charset="0"/>
                <a:ea typeface="Source Sans Pro Light" panose="020B0403030403020204" pitchFamily="34" charset="0"/>
              </a:rPr>
              <a:t>In the Bayesian setting a probabilistic program is a description of how to compute the posterior distribution. The essence of computation in Stan is dealing with the logarithm of the posterior probability density.</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practice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multiplies the current posterior probability by the density of the </a:t>
            </a:r>
            <a:r>
              <a:rPr lang="en-US" sz="2000" dirty="0">
                <a:latin typeface="Consolas" panose="020B0609020204030204" pitchFamily="49" charset="0"/>
                <a:ea typeface="Source Sans Pro Light" panose="020B0403030403020204" pitchFamily="34" charset="0"/>
              </a:rPr>
              <a:t>normal</a:t>
            </a:r>
            <a:r>
              <a:rPr lang="en-US" sz="2000" dirty="0">
                <a:latin typeface="Source Sans Pro Light" panose="020B0403030403020204" pitchFamily="34" charset="0"/>
                <a:ea typeface="Source Sans Pro Light" panose="020B0403030403020204" pitchFamily="34" charset="0"/>
              </a:rPr>
              <a:t>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is the same as an increment of current log-probability by the log-density of the normal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Indeed, we can replace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with </a:t>
            </a:r>
            <a:r>
              <a:rPr lang="en-US" sz="2000" dirty="0">
                <a:latin typeface="Consolas" panose="020B0609020204030204" pitchFamily="49" charset="0"/>
                <a:ea typeface="Source Sans Pro Light" panose="020B0403030403020204" pitchFamily="34" charset="0"/>
              </a:rPr>
              <a:t>target += </a:t>
            </a:r>
            <a:r>
              <a:rPr lang="en-US" sz="2000" dirty="0" err="1">
                <a:latin typeface="Consolas" panose="020B0609020204030204" pitchFamily="49" charset="0"/>
                <a:ea typeface="Source Sans Pro Light" panose="020B0403030403020204" pitchFamily="34" charset="0"/>
              </a:rPr>
              <a:t>normal_lpdf</a:t>
            </a:r>
            <a:r>
              <a:rPr lang="en-US" sz="2000" dirty="0">
                <a:latin typeface="Consolas" panose="020B0609020204030204" pitchFamily="49" charset="0"/>
                <a:ea typeface="Source Sans Pro Light" panose="020B0403030403020204" pitchFamily="34" charset="0"/>
              </a:rPr>
              <a:t>(y | mu, sigma)</a:t>
            </a:r>
            <a:r>
              <a:rPr lang="en-US" sz="2000" dirty="0">
                <a:latin typeface="Source Sans Pro Light" panose="020B0403030403020204" pitchFamily="34" charset="0"/>
                <a:ea typeface="Source Sans Pro Light" panose="020B0403030403020204" pitchFamily="34" charset="0"/>
              </a:rPr>
              <a:t>.</a:t>
            </a:r>
            <a:endParaRPr lang="en-US" sz="2000" dirty="0">
              <a:latin typeface="Consolas" panose="020B0609020204030204" pitchFamily="49"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83307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2765400" y="2307070"/>
            <a:ext cx="3613197"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Hands on examples</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46297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Presenting models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33</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81670170-07A3-4ECB-8F17-6F2131DD13A8}"/>
              </a:ext>
            </a:extLst>
          </p:cNvPr>
          <p:cNvPicPr>
            <a:picLocks noChangeAspect="1"/>
          </p:cNvPicPr>
          <p:nvPr/>
        </p:nvPicPr>
        <p:blipFill>
          <a:blip r:embed="rId3"/>
          <a:stretch>
            <a:fillRect/>
          </a:stretch>
        </p:blipFill>
        <p:spPr>
          <a:xfrm>
            <a:off x="1815258" y="1644036"/>
            <a:ext cx="5513483" cy="3276304"/>
          </a:xfrm>
          <a:prstGeom prst="rect">
            <a:avLst/>
          </a:prstGeom>
        </p:spPr>
      </p:pic>
    </p:spTree>
    <p:extLst>
      <p:ext uri="{BB962C8B-B14F-4D97-AF65-F5344CB8AC3E}">
        <p14:creationId xmlns:p14="http://schemas.microsoft.com/office/powerpoint/2010/main" val="576482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34</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8" name="Picture 7" descr="Diagram&#10;&#10;Description automatically generated">
            <a:extLst>
              <a:ext uri="{FF2B5EF4-FFF2-40B4-BE49-F238E27FC236}">
                <a16:creationId xmlns:a16="http://schemas.microsoft.com/office/drawing/2014/main" id="{FD183892-B95B-4AAD-BA36-463DE0FE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52" y="427809"/>
            <a:ext cx="7157095" cy="4859382"/>
          </a:xfrm>
          <a:prstGeom prst="rect">
            <a:avLst/>
          </a:prstGeom>
        </p:spPr>
      </p:pic>
    </p:spTree>
    <p:extLst>
      <p:ext uri="{BB962C8B-B14F-4D97-AF65-F5344CB8AC3E}">
        <p14:creationId xmlns:p14="http://schemas.microsoft.com/office/powerpoint/2010/main" val="906717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3000" y="997770"/>
            <a:ext cx="6858000" cy="3719460"/>
          </a:xfrm>
        </p:spPr>
        <p:txBody>
          <a:bodyPr>
            <a:noAutofit/>
          </a:bodyPr>
          <a:lstStyle/>
          <a:p>
            <a:r>
              <a:rPr lang="en-US" sz="25600" b="1" dirty="0">
                <a:latin typeface="Source Sans Pro" panose="020B0503030403020204" pitchFamily="34" charset="0"/>
                <a:ea typeface="Source Sans Pro" panose="020B0503030403020204" pitchFamily="34" charset="0"/>
              </a:rPr>
              <a:t>?</a:t>
            </a:r>
            <a:endParaRPr lang="LID4096" sz="256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3102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E3706D-3EB6-454B-9672-D60294350891}"/>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a:t>
            </a:r>
            <a:endParaRPr lang="LID4096" sz="2800" dirty="0"/>
          </a:p>
        </p:txBody>
      </p:sp>
      <p:sp>
        <p:nvSpPr>
          <p:cNvPr id="9" name="TextBox 8">
            <a:extLst>
              <a:ext uri="{FF2B5EF4-FFF2-40B4-BE49-F238E27FC236}">
                <a16:creationId xmlns:a16="http://schemas.microsoft.com/office/drawing/2014/main" id="{B23690EB-445F-477B-98F6-7E7FCBD21DB5}"/>
              </a:ext>
            </a:extLst>
          </p:cNvPr>
          <p:cNvSpPr txBox="1"/>
          <p:nvPr/>
        </p:nvSpPr>
        <p:spPr>
          <a:xfrm>
            <a:off x="1458284" y="2595703"/>
            <a:ext cx="6227432" cy="1015663"/>
          </a:xfrm>
          <a:prstGeom prst="rect">
            <a:avLst/>
          </a:prstGeom>
          <a:noFill/>
        </p:spPr>
        <p:txBody>
          <a:bodyPr wrap="square" rtlCol="0">
            <a:spAutoFit/>
          </a:bodyPr>
          <a:lstStyle/>
          <a:p>
            <a:r>
              <a:rPr lang="en-US" sz="2000" dirty="0">
                <a:solidFill>
                  <a:schemeClr val="bg1">
                    <a:lumMod val="65000"/>
                  </a:schemeClr>
                </a:solidFill>
                <a:latin typeface="Source Sans Pro Light" panose="020B0403030403020204" pitchFamily="34" charset="0"/>
                <a:ea typeface="Source Sans Pro Light" panose="020B0403030403020204" pitchFamily="34" charset="0"/>
              </a:rPr>
              <a:t>Wikipedia: </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r>
              <a:rPr lang="en-US" sz="2000" i="1" dirty="0">
                <a:latin typeface="Source Sans Pro" panose="020B0503030403020204" pitchFamily="34" charset="0"/>
                <a:ea typeface="Source Sans Pro" panose="020B0503030403020204" pitchFamily="34" charset="0"/>
              </a:rPr>
              <a:t>Probabilistic programming is a programming paradigm in which probabilistic models are specified and inference for these models is performed automatically.</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endParaRPr lang="LID4096" sz="2000" dirty="0">
              <a:solidFill>
                <a:schemeClr val="bg1">
                  <a:lumMod val="65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35986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 language (PPL)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programming languages designed specifically for developing probabilistic models and inferring from them.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They enable us to focus on the modelling part while they take care of the mathematical and computational problems required for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hood,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developed via traditional, imperative programming.</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127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imperative (traditional) programming your task is to develop an algorithm (a set of steps) that generates some outputs based on given inputs. In other words, we are developing a process that generates some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probabilistic programming we are going the other way, we are given the “output” (some data) and our task is to “reverse engineer” the process (or algorithm) that generated the data.</a:t>
            </a:r>
          </a:p>
          <a:p>
            <a:endParaRPr lang="en-US" sz="200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864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7</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10" name="Picture 9">
            <a:extLst>
              <a:ext uri="{FF2B5EF4-FFF2-40B4-BE49-F238E27FC236}">
                <a16:creationId xmlns:a16="http://schemas.microsoft.com/office/drawing/2014/main" id="{2DE52849-3CED-4D9E-9FF8-AD87B5D50931}"/>
              </a:ext>
            </a:extLst>
          </p:cNvPr>
          <p:cNvPicPr>
            <a:picLocks noChangeAspect="1"/>
          </p:cNvPicPr>
          <p:nvPr/>
        </p:nvPicPr>
        <p:blipFill>
          <a:blip r:embed="rId2"/>
          <a:stretch>
            <a:fillRect/>
          </a:stretch>
        </p:blipFill>
        <p:spPr>
          <a:xfrm>
            <a:off x="628649" y="1631065"/>
            <a:ext cx="3676839" cy="3321221"/>
          </a:xfrm>
          <a:prstGeom prst="rect">
            <a:avLst/>
          </a:prstGeom>
        </p:spPr>
      </p:pic>
      <p:pic>
        <p:nvPicPr>
          <p:cNvPr id="18" name="Picture 17" descr="A picture containing application&#10;&#10;Description automatically generated">
            <a:extLst>
              <a:ext uri="{FF2B5EF4-FFF2-40B4-BE49-F238E27FC236}">
                <a16:creationId xmlns:a16="http://schemas.microsoft.com/office/drawing/2014/main" id="{0C15D16F-512D-4C45-8601-0A4A06012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513" y="1578438"/>
            <a:ext cx="3676650" cy="3314700"/>
          </a:xfrm>
          <a:prstGeom prst="rect">
            <a:avLst/>
          </a:prstGeom>
        </p:spPr>
      </p:pic>
    </p:spTree>
    <p:extLst>
      <p:ext uri="{BB962C8B-B14F-4D97-AF65-F5344CB8AC3E}">
        <p14:creationId xmlns:p14="http://schemas.microsoft.com/office/powerpoint/2010/main" val="288261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 descr="A close up of a black background&#10;&#10;Description automatically generated">
            <a:extLst>
              <a:ext uri="{FF2B5EF4-FFF2-40B4-BE49-F238E27FC236}">
                <a16:creationId xmlns:a16="http://schemas.microsoft.com/office/drawing/2014/main" id="{586CF091-1523-4886-B91B-BF55E8856521}"/>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We need both!</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imperative programing to load and prepare the input data for our probabilistic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to design the model and do the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After the inference is completed, we again need imperative programing to diagnose the outputs, analyze results, prepare visualizations ...</a:t>
            </a:r>
          </a:p>
        </p:txBody>
      </p:sp>
    </p:spTree>
    <p:extLst>
      <p:ext uri="{BB962C8B-B14F-4D97-AF65-F5344CB8AC3E}">
        <p14:creationId xmlns:p14="http://schemas.microsoft.com/office/powerpoint/2010/main" val="347576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All models are wrong, but some are useful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Problems we are solving with probabilistic programming are in its essence unsolvable. There are infinite ways to generate the given data and no mechanism to prove which of them is correct.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are not developing a perfect model, but a useful model!</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Probabilistic model development is an iterative process guided by knowledge, experience and intuition.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Do not get discouraged if your initial models fail in a spectacular manner.</a:t>
            </a:r>
          </a:p>
          <a:p>
            <a:endParaRPr lang="en-US" sz="2000" dirty="0">
              <a:latin typeface="Source Sans Pro Light" panose="020B0403030403020204" pitchFamily="34" charset="0"/>
              <a:ea typeface="Source Sans Pro Light" panose="020B0403030403020204" pitchFamily="34" charset="0"/>
            </a:endParaRPr>
          </a:p>
          <a:p>
            <a:pPr marL="457200" lvl="1" indent="0">
              <a:buNone/>
            </a:pP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59575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1725</TotalTime>
  <Words>1960</Words>
  <Application>Microsoft Office PowerPoint</Application>
  <PresentationFormat>On-screen Show (16:10)</PresentationFormat>
  <Paragraphs>294</Paragraphs>
  <Slides>35</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35</vt:i4>
      </vt:variant>
    </vt:vector>
  </HeadingPairs>
  <TitlesOfParts>
    <vt:vector size="42" baseType="lpstr">
      <vt:lpstr>Arial</vt:lpstr>
      <vt:lpstr>Calibri</vt:lpstr>
      <vt:lpstr>Calibri Light</vt:lpstr>
      <vt:lpstr>Consolas</vt:lpstr>
      <vt:lpstr>Source Sans Pro</vt:lpstr>
      <vt:lpstr>Source Sans Pro Light</vt:lpstr>
      <vt:lpstr>Office Theme</vt:lpstr>
      <vt:lpstr>Probabilistic programming  Jure Demšar</vt:lpstr>
      <vt:lpstr>Problems of the two basic approaches</vt:lpstr>
      <vt:lpstr>Imperative programming</vt:lpstr>
      <vt:lpstr>Probabilistic programming</vt:lpstr>
      <vt:lpstr>Probabilistic programming language (PPL)</vt:lpstr>
      <vt:lpstr>Imperative vs. probabilistic programming</vt:lpstr>
      <vt:lpstr>Imperative vs. probabilistic programming</vt:lpstr>
      <vt:lpstr>Imperative vs. probabilistic programming</vt:lpstr>
      <vt:lpstr>All models are wrong, but some are useful</vt:lpstr>
      <vt:lpstr>Example</vt:lpstr>
      <vt:lpstr>Stan</vt:lpstr>
      <vt:lpstr>Basic variable types in Stan</vt:lpstr>
      <vt:lpstr>Basic variable types in Stan</vt:lpstr>
      <vt:lpstr>Structure of Stan models</vt:lpstr>
      <vt:lpstr>The data block</vt:lpstr>
      <vt:lpstr>The parameters block</vt:lpstr>
      <vt:lpstr>The model block</vt:lpstr>
      <vt:lpstr>Distributions</vt:lpstr>
      <vt:lpstr>PowerPoint Presentation</vt:lpstr>
      <vt:lpstr>Additional variable types in Stan</vt:lpstr>
      <vt:lpstr>Additional variable types in Stan</vt:lpstr>
      <vt:lpstr>Additional variable types in Stan</vt:lpstr>
      <vt:lpstr>Conditional statements</vt:lpstr>
      <vt:lpstr>For loops</vt:lpstr>
      <vt:lpstr>“Foreach” loops</vt:lpstr>
      <vt:lpstr>While statements, break and continue</vt:lpstr>
      <vt:lpstr>The functions block</vt:lpstr>
      <vt:lpstr>The transformed data block</vt:lpstr>
      <vt:lpstr>The transformed parameters block</vt:lpstr>
      <vt:lpstr>The generated quantities block</vt:lpstr>
      <vt:lpstr>Log posterior probability</vt:lpstr>
      <vt:lpstr>PowerPoint Presentation</vt:lpstr>
      <vt:lpstr>Presenting models</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Version Control I</dc:title>
  <dc:creator>Demšar, Jure</dc:creator>
  <cp:lastModifiedBy>Demšar, Jure</cp:lastModifiedBy>
  <cp:revision>40</cp:revision>
  <dcterms:created xsi:type="dcterms:W3CDTF">2020-10-14T12:48:18Z</dcterms:created>
  <dcterms:modified xsi:type="dcterms:W3CDTF">2022-10-12T13:24:04Z</dcterms:modified>
</cp:coreProperties>
</file>