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17be5b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17be5b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17be5b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17be5b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17be5bc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17be5bc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17be5bc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17be5bc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17be5bc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17be5bc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17be5b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17be5b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17be5bc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17be5bc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17be5bc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17be5bc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B000"/>
                </a:solidFill>
              </a:rPr>
              <a:t>Amplify</a:t>
            </a:r>
            <a:endParaRPr>
              <a:solidFill>
                <a:srgbClr val="FBB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Donovan Moini, Ian Lizarda, Serena Zafiris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B000"/>
                </a:solidFill>
              </a:rPr>
              <a:t>What is Amplify?</a:t>
            </a:r>
            <a:endParaRPr>
              <a:solidFill>
                <a:srgbClr val="FBB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59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community aux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various ways for groups to play music from a group playlist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Round robin, shuffle, popularity, etc...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group and individual use</a:t>
            </a:r>
            <a:endParaRPr/>
          </a:p>
        </p:txBody>
      </p:sp>
      <p:pic>
        <p:nvPicPr>
          <p:cNvPr descr="Image result for communication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300" y="2671150"/>
            <a:ext cx="3253001" cy="18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B000"/>
                </a:solidFill>
              </a:rPr>
              <a:t>Why are we making Amplify?</a:t>
            </a:r>
            <a:endParaRPr>
              <a:solidFill>
                <a:srgbClr val="FBB000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fix the “one aux controller”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apply experience from Playroll last semester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488" y="2121250"/>
            <a:ext cx="23431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43750" r="0" t="0"/>
          <a:stretch/>
        </p:blipFill>
        <p:spPr>
          <a:xfrm>
            <a:off x="1741363" y="2121250"/>
            <a:ext cx="2343149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Research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UI/UX design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 plan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B000"/>
                </a:solidFill>
              </a:rPr>
              <a:t>What have we done so far?</a:t>
            </a:r>
            <a:endParaRPr>
              <a:solidFill>
                <a:srgbClr val="FBB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350" y="1241002"/>
            <a:ext cx="2103950" cy="26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350" y="0"/>
            <a:ext cx="2375401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270" y="0"/>
            <a:ext cx="237538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145" y="-12"/>
            <a:ext cx="2375384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463" y="-12"/>
            <a:ext cx="2375401" cy="514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B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934000" y="1960350"/>
            <a:ext cx="32760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B000"/>
                </a:solidFill>
              </a:rPr>
              <a:t>What do we need?</a:t>
            </a:r>
            <a:endParaRPr>
              <a:solidFill>
                <a:srgbClr val="FBB000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interested in...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app development from start to finish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music and music-related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UX/UI design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iOS and Android development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and React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82425" y="219000"/>
            <a:ext cx="4349875" cy="4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B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934700" y="1960350"/>
            <a:ext cx="52746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