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FTHRhSovPvlSYOfhGMLdt9Euyz1Y9Mv3j1bC1RdwjTI/edit#gid=568958333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38606c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38606c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38606cf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38606cf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Amplify Mock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38606cf1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38606cf1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all users (first name and last name)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db.users.find({}, {_id: 0, firstName: 1, lastName: 1})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all tracks (names and artists)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db.tracks.find({}, {_id: 0, name: 1, artists: 1})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all tracks without Ariana Grande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db.tracks.find({artists: {$not: /Ariana Grande/}}, {_id: 0, name: 1, artists: 1})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all songs added by more than one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db.tracks.aggregate([{$group: {_id: "$name", count: {$sum: 1}}}, {$match: {count: {$gt: 1}}}])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all tracks added by Ian Lizarda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db.users.aggregate([{$lookup:{from: "tracks", localField: "userID", foreignField: "addedBy", as: "tracks"}}, {$unwind: "$tracks"}, {$match: {firstName: "Ian"}}, {$project: {_id: 0, firstName: 1, "tracks.name": 1}}])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25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Donovan Moini, Ian Lizarda, Ben Kern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150" y="1097938"/>
            <a:ext cx="4181700" cy="20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31150" y="1840800"/>
            <a:ext cx="2933100" cy="18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Amplify Database ERD</a:t>
            </a:r>
            <a:endParaRPr sz="3600"/>
          </a:p>
        </p:txBody>
      </p:sp>
      <p:sp>
        <p:nvSpPr>
          <p:cNvPr id="62" name="Google Shape;62;p14"/>
          <p:cNvSpPr/>
          <p:nvPr/>
        </p:nvSpPr>
        <p:spPr>
          <a:xfrm>
            <a:off x="4719131" y="417195"/>
            <a:ext cx="1373100" cy="186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Room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RoomID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Users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Tracks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714600" y="721240"/>
            <a:ext cx="1382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7198444" y="417195"/>
            <a:ext cx="1373100" cy="186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Users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UserID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FirstName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LastName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CurrentRoom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7193912" y="721240"/>
            <a:ext cx="1382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/>
          <p:nvPr/>
        </p:nvSpPr>
        <p:spPr>
          <a:xfrm>
            <a:off x="7198444" y="2857602"/>
            <a:ext cx="1373100" cy="186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Track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Provider   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ProviderID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Artists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Album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Cover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AddedBy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TimeAdded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7193912" y="3161647"/>
            <a:ext cx="1382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4719131" y="2857602"/>
            <a:ext cx="1373100" cy="186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UserRoomInfo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UserID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Tracks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4714600" y="3161647"/>
            <a:ext cx="1382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4719131" y="643063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198444" y="3286394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198444" y="652954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719131" y="3074646"/>
            <a:ext cx="160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74" name="Google Shape;74;p14"/>
          <p:cNvCxnSpPr>
            <a:stCxn id="62" idx="3"/>
            <a:endCxn id="64" idx="1"/>
          </p:cNvCxnSpPr>
          <p:nvPr/>
        </p:nvCxnSpPr>
        <p:spPr>
          <a:xfrm>
            <a:off x="6092231" y="1351545"/>
            <a:ext cx="11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6" idx="1"/>
            <a:endCxn id="68" idx="3"/>
          </p:cNvCxnSpPr>
          <p:nvPr/>
        </p:nvCxnSpPr>
        <p:spPr>
          <a:xfrm flipH="1">
            <a:off x="6092344" y="3791952"/>
            <a:ext cx="1106100" cy="6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2" idx="2"/>
            <a:endCxn id="68" idx="0"/>
          </p:cNvCxnSpPr>
          <p:nvPr/>
        </p:nvCxnSpPr>
        <p:spPr>
          <a:xfrm flipH="1" rot="-5400000">
            <a:off x="5120081" y="2571495"/>
            <a:ext cx="5718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6091162" y="2289114"/>
            <a:ext cx="1123500" cy="58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2" idx="3"/>
          </p:cNvCxnSpPr>
          <p:nvPr/>
        </p:nvCxnSpPr>
        <p:spPr>
          <a:xfrm>
            <a:off x="6092231" y="135154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198155" y="1267752"/>
            <a:ext cx="0" cy="1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flipH="1" rot="10800000">
            <a:off x="6935206" y="1197304"/>
            <a:ext cx="258600" cy="15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6935206" y="1351504"/>
            <a:ext cx="258600" cy="15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5405694" y="2265993"/>
            <a:ext cx="0" cy="16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6890532" y="1267752"/>
            <a:ext cx="0" cy="1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 flipH="1" rot="-5400000">
            <a:off x="5356193" y="2651620"/>
            <a:ext cx="255600" cy="15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 rot="5400000">
            <a:off x="5200193" y="2651620"/>
            <a:ext cx="255600" cy="15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5405968" y="2472908"/>
            <a:ext cx="0" cy="16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6198155" y="2704893"/>
            <a:ext cx="98100" cy="1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7055519" y="2266991"/>
            <a:ext cx="98100" cy="1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6092501" y="3637711"/>
            <a:ext cx="258600" cy="15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 flipH="1">
            <a:off x="6092501" y="3791911"/>
            <a:ext cx="258600" cy="15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 rot="10800000">
            <a:off x="6935206" y="3637711"/>
            <a:ext cx="258600" cy="15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6935206" y="3791911"/>
            <a:ext cx="258600" cy="15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6823567" y="3731837"/>
            <a:ext cx="107100" cy="105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365640" y="3737530"/>
            <a:ext cx="107100" cy="105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