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B819-B7DC-42B3-BCE9-40A25E0B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BC30-A369-498D-813A-5FA9E4FF7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A960-8C2F-4FCC-8D4D-2D838A2D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BF27-071C-47DC-9E6F-9E722865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542B-F782-4E76-A44F-E8F4AE57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F2F5-175D-4E30-B3C5-84D39C50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01CA4-9D29-4F2A-81CE-36931639B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1B861-6CCF-43A5-AD28-46CBDFA7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2E07-D6C4-4722-9288-BFD0235D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DB7F-A9BF-4438-93A3-81B5E7B1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7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06F67-441F-4B8D-A669-04B6625C4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5763B-AC28-4D6A-93B7-55268C2DF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772B-9D1D-47B9-9093-6A6873BB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43EA-E77B-4E7F-9F18-AB9EF274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E880E-5216-4902-815F-04ED7EA5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A67A-9A18-41EF-8337-B51E711B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0E73-4B77-40AF-A3A1-BA79CE7E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B0D3-C87B-45AA-B316-91638B0B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4A5BB-B4F4-4A50-86DC-889E0942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CEF4-25A5-4E26-9BD9-EF1917C0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8A05-A588-48EF-9049-E0F33C28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5D34-43C5-4FCD-9648-609F1E3E2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543C2-F0BE-456A-8382-37CA5B34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B0153-5981-4421-AD86-AA1C738A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A3942-2EDC-4741-8E40-6D1F8CA1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F236-F89D-49F2-A94F-98D9EB27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768A-C36D-4EF4-A134-3CB74EB4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62E1D-6186-4A7D-AE1D-AE57ECD55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81CCC-3B2A-4273-8EAB-FC82A5F9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7E10C-0BB5-4F3E-A58E-E307E836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4EEEC-2C01-407D-AE8C-5160EEC8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BBEB-AE4D-4400-BCDF-4FDEA0B8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181-0CC3-4367-8716-72DA2779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CF25-DD16-4D8E-8137-A9EA54BBB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812E6-07F9-4A23-9A76-88CC66E0A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B05B9-409D-4C8D-B3A8-032F62F3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FD6A1-3971-4F88-9255-AF477D6F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A2501-FF39-4102-B4D6-51FDE82C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481C2-383C-4286-867B-8F7E5692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6D51-541A-487E-A3D3-9FCEDC1C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77FF-C4C5-4964-89B2-DCA86565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E17CF-4380-498B-A1E8-6989144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3C0EB-28E5-4BD2-A4F5-32E6BFA6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89119-80FA-4FE3-A0F3-FE04A34D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609E4-CA98-4DC7-A6F2-B56B7876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7CDB-9E01-4F34-905F-5059F589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5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4C32-838C-4A78-916A-037ED9D3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0945-2C9C-44BD-BD38-88BB4DE5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94ABE-1D58-4626-83C1-60E3F5B0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8790-EA2F-4084-8891-87F304DD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A752A-D1A5-4455-8CA8-AF03416A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3207E-D233-42E4-9C9D-D2BB15C4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8F9E-0F52-4402-AF10-F2989D11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F0462-F82F-48D9-BDE2-BA38B1DCB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3BF12-E01A-4B13-AD8B-DD551664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1A7FD-FC5A-4845-B89E-B235799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B9C3A-3106-4FF5-AB34-BFE8ADDA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A0911-9F6E-47EE-8BC7-3D49AADC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F1EB0-811F-4786-9EAE-7FA8A6A0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C4A2-6C7C-471C-9AA3-D73E4CD7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797E-72EB-4DE2-AEB7-E41A21CC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3811-4679-4837-8FC4-CE486156E60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78EF-8475-42ED-B65D-D0F760DDF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87B1-FE3B-4222-BCCA-EF4EF771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4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622FA4-7201-4C81-AC76-1BE1AFD51006}"/>
              </a:ext>
            </a:extLst>
          </p:cNvPr>
          <p:cNvSpPr/>
          <p:nvPr/>
        </p:nvSpPr>
        <p:spPr bwMode="auto">
          <a:xfrm>
            <a:off x="3192485" y="1332998"/>
            <a:ext cx="8403088" cy="47776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4C56D2-C291-4699-83CD-8818B38F9F09}"/>
              </a:ext>
            </a:extLst>
          </p:cNvPr>
          <p:cNvSpPr/>
          <p:nvPr/>
        </p:nvSpPr>
        <p:spPr bwMode="auto">
          <a:xfrm>
            <a:off x="2439293" y="520479"/>
            <a:ext cx="9571000" cy="61265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D6AEE-88E7-4713-8253-A21AE092003C}"/>
              </a:ext>
            </a:extLst>
          </p:cNvPr>
          <p:cNvSpPr/>
          <p:nvPr/>
        </p:nvSpPr>
        <p:spPr bwMode="auto">
          <a:xfrm>
            <a:off x="3946877" y="1048429"/>
            <a:ext cx="2672944" cy="52029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</a:rPr>
              <a:t>Availability Zone 1</a:t>
            </a:r>
          </a:p>
        </p:txBody>
      </p:sp>
      <p:pic>
        <p:nvPicPr>
          <p:cNvPr id="10" name="Graphic 12">
            <a:extLst>
              <a:ext uri="{FF2B5EF4-FFF2-40B4-BE49-F238E27FC236}">
                <a16:creationId xmlns:a16="http://schemas.microsoft.com/office/drawing/2014/main" id="{9D12E59E-169D-4AEF-B6DE-01BFC056B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1" y="519222"/>
            <a:ext cx="425016" cy="41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DD090513-6804-4F93-97FA-38967CAB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99" y="1318686"/>
            <a:ext cx="425016" cy="41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E39218-F597-4996-A683-2A4B85321E3A}"/>
              </a:ext>
            </a:extLst>
          </p:cNvPr>
          <p:cNvSpPr/>
          <p:nvPr/>
        </p:nvSpPr>
        <p:spPr bwMode="auto">
          <a:xfrm>
            <a:off x="8671763" y="1048426"/>
            <a:ext cx="2672943" cy="52029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</a:rPr>
              <a:t>Availability Zone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2D1468-1EB6-493B-A0EE-E13A379E07C8}"/>
              </a:ext>
            </a:extLst>
          </p:cNvPr>
          <p:cNvSpPr/>
          <p:nvPr/>
        </p:nvSpPr>
        <p:spPr>
          <a:xfrm>
            <a:off x="2864309" y="934985"/>
            <a:ext cx="9003013" cy="545411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30" name="Graphic 25">
            <a:extLst>
              <a:ext uri="{FF2B5EF4-FFF2-40B4-BE49-F238E27FC236}">
                <a16:creationId xmlns:a16="http://schemas.microsoft.com/office/drawing/2014/main" id="{26AC8EE1-BDCE-4211-98A3-20018B70A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85" y="93498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FBAB3E0-1855-4FB8-92F1-C0983D2AF106}"/>
              </a:ext>
            </a:extLst>
          </p:cNvPr>
          <p:cNvSpPr/>
          <p:nvPr/>
        </p:nvSpPr>
        <p:spPr>
          <a:xfrm>
            <a:off x="4081535" y="1535691"/>
            <a:ext cx="2403628" cy="13146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6" name="Graphic 34">
            <a:extLst>
              <a:ext uri="{FF2B5EF4-FFF2-40B4-BE49-F238E27FC236}">
                <a16:creationId xmlns:a16="http://schemas.microsoft.com/office/drawing/2014/main" id="{1261796C-9C3B-4A8D-9685-A78A9B04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57" y="154898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19">
            <a:extLst>
              <a:ext uri="{FF2B5EF4-FFF2-40B4-BE49-F238E27FC236}">
                <a16:creationId xmlns:a16="http://schemas.microsoft.com/office/drawing/2014/main" id="{887DDD2F-799A-4D3E-AE73-F84F56C8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91" y="2146419"/>
            <a:ext cx="484385" cy="47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0">
            <a:extLst>
              <a:ext uri="{FF2B5EF4-FFF2-40B4-BE49-F238E27FC236}">
                <a16:creationId xmlns:a16="http://schemas.microsoft.com/office/drawing/2014/main" id="{24C9DC5C-8463-4B22-AA8B-F4C376340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719" y="2539148"/>
            <a:ext cx="2275401" cy="39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</a:rPr>
              <a:t>NAT gateway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970DAC-9330-4935-8BE4-5AF91DE7854A}"/>
              </a:ext>
            </a:extLst>
          </p:cNvPr>
          <p:cNvSpPr/>
          <p:nvPr/>
        </p:nvSpPr>
        <p:spPr>
          <a:xfrm>
            <a:off x="4083790" y="3086167"/>
            <a:ext cx="2403628" cy="1314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Application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0AF20B-A8AC-41B5-BD93-08F34F4C1A4E}"/>
              </a:ext>
            </a:extLst>
          </p:cNvPr>
          <p:cNvSpPr/>
          <p:nvPr/>
        </p:nvSpPr>
        <p:spPr>
          <a:xfrm>
            <a:off x="4092583" y="4639659"/>
            <a:ext cx="2403628" cy="1314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Database subnet</a:t>
            </a:r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EB4134BF-749F-4943-AC4C-232C2F28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35" y="309339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35">
            <a:extLst>
              <a:ext uri="{FF2B5EF4-FFF2-40B4-BE49-F238E27FC236}">
                <a16:creationId xmlns:a16="http://schemas.microsoft.com/office/drawing/2014/main" id="{47E17E6E-F66B-46AB-9CAF-C7366CEC7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35" y="464250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23">
            <a:extLst>
              <a:ext uri="{FF2B5EF4-FFF2-40B4-BE49-F238E27FC236}">
                <a16:creationId xmlns:a16="http://schemas.microsoft.com/office/drawing/2014/main" id="{6688991A-B160-45BE-9D05-41D250D78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55" y="3480580"/>
            <a:ext cx="604637" cy="59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4">
            <a:extLst>
              <a:ext uri="{FF2B5EF4-FFF2-40B4-BE49-F238E27FC236}">
                <a16:creationId xmlns:a16="http://schemas.microsoft.com/office/drawing/2014/main" id="{7D7FC2CE-30B0-454C-ABA8-E6F2E746E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372" y="4028168"/>
            <a:ext cx="22754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</a:rPr>
              <a:t>Application server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7EB700-2EC4-4505-8132-E7D327054534}"/>
              </a:ext>
            </a:extLst>
          </p:cNvPr>
          <p:cNvSpPr/>
          <p:nvPr/>
        </p:nvSpPr>
        <p:spPr>
          <a:xfrm>
            <a:off x="8801619" y="1535691"/>
            <a:ext cx="2403628" cy="13146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7" name="Graphic 34">
            <a:extLst>
              <a:ext uri="{FF2B5EF4-FFF2-40B4-BE49-F238E27FC236}">
                <a16:creationId xmlns:a16="http://schemas.microsoft.com/office/drawing/2014/main" id="{880749E4-3667-4E79-BD11-19E065EAA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41" y="154898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9">
            <a:extLst>
              <a:ext uri="{FF2B5EF4-FFF2-40B4-BE49-F238E27FC236}">
                <a16:creationId xmlns:a16="http://schemas.microsoft.com/office/drawing/2014/main" id="{EE040FA3-9AF0-40F5-ACAF-4B2C804A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724" y="2138508"/>
            <a:ext cx="484385" cy="47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0">
            <a:extLst>
              <a:ext uri="{FF2B5EF4-FFF2-40B4-BE49-F238E27FC236}">
                <a16:creationId xmlns:a16="http://schemas.microsoft.com/office/drawing/2014/main" id="{F13B1A91-E26A-4911-9BB3-CBFF5F689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575" y="2538044"/>
            <a:ext cx="2275401" cy="39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</a:rPr>
              <a:t>NAT gateway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41EA21-BB2F-4EC4-A8E5-65FB4008B746}"/>
              </a:ext>
            </a:extLst>
          </p:cNvPr>
          <p:cNvSpPr/>
          <p:nvPr/>
        </p:nvSpPr>
        <p:spPr>
          <a:xfrm>
            <a:off x="8803874" y="3086167"/>
            <a:ext cx="2403628" cy="1314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Application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9086B2-37DE-4AC3-BBD4-BFC75C86E0F6}"/>
              </a:ext>
            </a:extLst>
          </p:cNvPr>
          <p:cNvSpPr/>
          <p:nvPr/>
        </p:nvSpPr>
        <p:spPr>
          <a:xfrm>
            <a:off x="8812667" y="4639659"/>
            <a:ext cx="2403628" cy="1314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Database subnet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9904AF18-23DA-46DF-A339-903C8878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619" y="309339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35">
            <a:extLst>
              <a:ext uri="{FF2B5EF4-FFF2-40B4-BE49-F238E27FC236}">
                <a16:creationId xmlns:a16="http://schemas.microsoft.com/office/drawing/2014/main" id="{5F1A66AC-8391-4EDA-B9A5-E22414238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619" y="464250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23">
            <a:extLst>
              <a:ext uri="{FF2B5EF4-FFF2-40B4-BE49-F238E27FC236}">
                <a16:creationId xmlns:a16="http://schemas.microsoft.com/office/drawing/2014/main" id="{F073C21E-5041-45CA-A1B9-6D18554B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113" y="3480580"/>
            <a:ext cx="604637" cy="59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4">
            <a:extLst>
              <a:ext uri="{FF2B5EF4-FFF2-40B4-BE49-F238E27FC236}">
                <a16:creationId xmlns:a16="http://schemas.microsoft.com/office/drawing/2014/main" id="{1CA998F6-FA36-4EE6-A22B-44A5278B6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730" y="4009925"/>
            <a:ext cx="22754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</a:rPr>
              <a:t>Application server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C420657-805E-40BF-BE94-47DCE71F980C}"/>
              </a:ext>
            </a:extLst>
          </p:cNvPr>
          <p:cNvSpPr/>
          <p:nvPr/>
        </p:nvSpPr>
        <p:spPr>
          <a:xfrm>
            <a:off x="4356172" y="3386021"/>
            <a:ext cx="6592688" cy="93697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E8348A-7092-48BE-B155-D7CCA81055A2}"/>
              </a:ext>
            </a:extLst>
          </p:cNvPr>
          <p:cNvSpPr/>
          <p:nvPr/>
        </p:nvSpPr>
        <p:spPr>
          <a:xfrm>
            <a:off x="4346077" y="4945559"/>
            <a:ext cx="6592688" cy="93697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AZ (replication)</a:t>
            </a:r>
          </a:p>
        </p:txBody>
      </p:sp>
      <p:pic>
        <p:nvPicPr>
          <p:cNvPr id="97" name="Graphic 24">
            <a:extLst>
              <a:ext uri="{FF2B5EF4-FFF2-40B4-BE49-F238E27FC236}">
                <a16:creationId xmlns:a16="http://schemas.microsoft.com/office/drawing/2014/main" id="{CD1D1DFD-626E-4EE3-B37C-586CF6FBF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1" y="33680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25">
            <a:extLst>
              <a:ext uri="{FF2B5EF4-FFF2-40B4-BE49-F238E27FC236}">
                <a16:creationId xmlns:a16="http://schemas.microsoft.com/office/drawing/2014/main" id="{B2C3E7CC-1C4D-497A-B12F-71B0C3F32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391" y="3448998"/>
            <a:ext cx="1073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99" name="TextBox 6">
            <a:extLst>
              <a:ext uri="{FF2B5EF4-FFF2-40B4-BE49-F238E27FC236}">
                <a16:creationId xmlns:a16="http://schemas.microsoft.com/office/drawing/2014/main" id="{4FFFEC3F-C960-435B-8046-1DC613D61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205" y="5426465"/>
            <a:ext cx="1511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00" name="Graphic 37">
            <a:extLst>
              <a:ext uri="{FF2B5EF4-FFF2-40B4-BE49-F238E27FC236}">
                <a16:creationId xmlns:a16="http://schemas.microsoft.com/office/drawing/2014/main" id="{1CBF36EA-DB95-41B5-999D-9EE265489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004" y="49636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7">
            <a:extLst>
              <a:ext uri="{FF2B5EF4-FFF2-40B4-BE49-F238E27FC236}">
                <a16:creationId xmlns:a16="http://schemas.microsoft.com/office/drawing/2014/main" id="{184F1B80-B61A-4348-930E-E58AF03D7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1518" y="5441008"/>
            <a:ext cx="1685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alternate</a:t>
            </a:r>
          </a:p>
        </p:txBody>
      </p:sp>
      <p:pic>
        <p:nvPicPr>
          <p:cNvPr id="102" name="Graphic 39">
            <a:extLst>
              <a:ext uri="{FF2B5EF4-FFF2-40B4-BE49-F238E27FC236}">
                <a16:creationId xmlns:a16="http://schemas.microsoft.com/office/drawing/2014/main" id="{7BADE54B-5980-4E9D-AF7D-BABFFD43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881" y="49837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2">
            <a:extLst>
              <a:ext uri="{FF2B5EF4-FFF2-40B4-BE49-F238E27FC236}">
                <a16:creationId xmlns:a16="http://schemas.microsoft.com/office/drawing/2014/main" id="{B5652C94-3B93-47F1-ADA9-FED07293A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052" y="1474097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04" name="Graphic 10">
            <a:extLst>
              <a:ext uri="{FF2B5EF4-FFF2-40B4-BE49-F238E27FC236}">
                <a16:creationId xmlns:a16="http://schemas.microsoft.com/office/drawing/2014/main" id="{FDF8310D-61D0-4C2F-8D18-598814C1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377" y="10883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9">
            <a:extLst>
              <a:ext uri="{FF2B5EF4-FFF2-40B4-BE49-F238E27FC236}">
                <a16:creationId xmlns:a16="http://schemas.microsoft.com/office/drawing/2014/main" id="{741CEAB8-1982-45F5-8DD3-F0C93935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704" y="2475761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06" name="Graphic 8">
            <a:extLst>
              <a:ext uri="{FF2B5EF4-FFF2-40B4-BE49-F238E27FC236}">
                <a16:creationId xmlns:a16="http://schemas.microsoft.com/office/drawing/2014/main" id="{5FB9CB50-C183-4299-8094-A4D4D6A0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007" y="20650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" name="Elbow Connector 10">
            <a:extLst>
              <a:ext uri="{FF2B5EF4-FFF2-40B4-BE49-F238E27FC236}">
                <a16:creationId xmlns:a16="http://schemas.microsoft.com/office/drawing/2014/main" id="{1F76AA62-75BA-4F68-8B05-F6581B6A34E0}"/>
              </a:ext>
            </a:extLst>
          </p:cNvPr>
          <p:cNvCxnSpPr>
            <a:cxnSpLocks/>
            <a:stCxn id="104" idx="2"/>
            <a:endCxn id="78" idx="0"/>
          </p:cNvCxnSpPr>
          <p:nvPr/>
        </p:nvCxnSpPr>
        <p:spPr>
          <a:xfrm rot="16200000" flipH="1">
            <a:off x="8527960" y="657550"/>
            <a:ext cx="592975" cy="2368940"/>
          </a:xfrm>
          <a:prstGeom prst="bentConnector3">
            <a:avLst>
              <a:gd name="adj1" fmla="val 499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3">
            <a:extLst>
              <a:ext uri="{FF2B5EF4-FFF2-40B4-BE49-F238E27FC236}">
                <a16:creationId xmlns:a16="http://schemas.microsoft.com/office/drawing/2014/main" id="{12648CF6-B604-4355-8F0B-EC5D4BA92F53}"/>
              </a:ext>
            </a:extLst>
          </p:cNvPr>
          <p:cNvCxnSpPr>
            <a:cxnSpLocks/>
            <a:stCxn id="37" idx="0"/>
            <a:endCxn id="104" idx="2"/>
          </p:cNvCxnSpPr>
          <p:nvPr/>
        </p:nvCxnSpPr>
        <p:spPr>
          <a:xfrm rot="5400000" flipH="1" flipV="1">
            <a:off x="6161837" y="668280"/>
            <a:ext cx="600886" cy="23553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51DF98C-B1A3-49DA-892A-61A2FDB96A11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5514204" y="5192211"/>
            <a:ext cx="4271677" cy="201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8">
            <a:extLst>
              <a:ext uri="{FF2B5EF4-FFF2-40B4-BE49-F238E27FC236}">
                <a16:creationId xmlns:a16="http://schemas.microsoft.com/office/drawing/2014/main" id="{2A2A16A1-9B92-4088-8B3D-C8F7BA54E343}"/>
              </a:ext>
            </a:extLst>
          </p:cNvPr>
          <p:cNvCxnSpPr>
            <a:cxnSpLocks/>
            <a:stCxn id="106" idx="1"/>
            <a:endCxn id="50" idx="3"/>
          </p:cNvCxnSpPr>
          <p:nvPr/>
        </p:nvCxnSpPr>
        <p:spPr>
          <a:xfrm rot="10800000" flipV="1">
            <a:off x="5580393" y="2293647"/>
            <a:ext cx="1842615" cy="1483563"/>
          </a:xfrm>
          <a:prstGeom prst="bentConnector3">
            <a:avLst>
              <a:gd name="adj1" fmla="val 64315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9">
            <a:extLst>
              <a:ext uri="{FF2B5EF4-FFF2-40B4-BE49-F238E27FC236}">
                <a16:creationId xmlns:a16="http://schemas.microsoft.com/office/drawing/2014/main" id="{E73AE472-61CF-40D9-A8B5-F5F3F80A0D27}"/>
              </a:ext>
            </a:extLst>
          </p:cNvPr>
          <p:cNvCxnSpPr>
            <a:cxnSpLocks/>
            <a:stCxn id="106" idx="3"/>
            <a:endCxn id="84" idx="1"/>
          </p:cNvCxnSpPr>
          <p:nvPr/>
        </p:nvCxnSpPr>
        <p:spPr>
          <a:xfrm>
            <a:off x="7880207" y="2293648"/>
            <a:ext cx="1820906" cy="1483563"/>
          </a:xfrm>
          <a:prstGeom prst="bentConnector3">
            <a:avLst>
              <a:gd name="adj1" fmla="val 67866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77C84C8-EBAB-4328-B521-1122C1B93D79}"/>
              </a:ext>
            </a:extLst>
          </p:cNvPr>
          <p:cNvCxnSpPr>
            <a:cxnSpLocks/>
            <a:stCxn id="100" idx="0"/>
            <a:endCxn id="50" idx="2"/>
          </p:cNvCxnSpPr>
          <p:nvPr/>
        </p:nvCxnSpPr>
        <p:spPr>
          <a:xfrm flipH="1" flipV="1">
            <a:off x="5278074" y="4073842"/>
            <a:ext cx="7530" cy="88976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365CA71-0C3C-4DA2-8DC5-939544800FA4}"/>
              </a:ext>
            </a:extLst>
          </p:cNvPr>
          <p:cNvCxnSpPr>
            <a:cxnSpLocks/>
            <a:stCxn id="102" idx="0"/>
            <a:endCxn id="84" idx="2"/>
          </p:cNvCxnSpPr>
          <p:nvPr/>
        </p:nvCxnSpPr>
        <p:spPr>
          <a:xfrm flipH="1" flipV="1">
            <a:off x="10003432" y="4073842"/>
            <a:ext cx="11049" cy="90988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591C254-8FA9-4ECF-9310-376E8E159972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H="1" flipV="1">
            <a:off x="5284584" y="2621691"/>
            <a:ext cx="1020" cy="46447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236D756-E0C6-4CD2-AAC3-2B4D0FC13634}"/>
              </a:ext>
            </a:extLst>
          </p:cNvPr>
          <p:cNvCxnSpPr>
            <a:cxnSpLocks/>
            <a:stCxn id="50" idx="2"/>
            <a:endCxn id="102" idx="0"/>
          </p:cNvCxnSpPr>
          <p:nvPr/>
        </p:nvCxnSpPr>
        <p:spPr>
          <a:xfrm>
            <a:off x="5278074" y="4073842"/>
            <a:ext cx="4736407" cy="9098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88F580C-F991-4EE0-8673-8DBE793662ED}"/>
              </a:ext>
            </a:extLst>
          </p:cNvPr>
          <p:cNvCxnSpPr>
            <a:cxnSpLocks/>
            <a:stCxn id="84" idx="2"/>
            <a:endCxn id="100" idx="0"/>
          </p:cNvCxnSpPr>
          <p:nvPr/>
        </p:nvCxnSpPr>
        <p:spPr>
          <a:xfrm flipH="1">
            <a:off x="5285604" y="4073842"/>
            <a:ext cx="4717828" cy="8897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Graphic 23">
            <a:extLst>
              <a:ext uri="{FF2B5EF4-FFF2-40B4-BE49-F238E27FC236}">
                <a16:creationId xmlns:a16="http://schemas.microsoft.com/office/drawing/2014/main" id="{AF6E57A3-04AF-4AA0-B2EA-18CAC455B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4120" y="4590402"/>
            <a:ext cx="482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40">
            <a:extLst>
              <a:ext uri="{FF2B5EF4-FFF2-40B4-BE49-F238E27FC236}">
                <a16:creationId xmlns:a16="http://schemas.microsoft.com/office/drawing/2014/main" id="{DC4C2472-DD07-443E-BFC2-8CB6E0253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543" y="4677503"/>
            <a:ext cx="1073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99" name="Graphic 12">
            <a:extLst>
              <a:ext uri="{FF2B5EF4-FFF2-40B4-BE49-F238E27FC236}">
                <a16:creationId xmlns:a16="http://schemas.microsoft.com/office/drawing/2014/main" id="{3D179A43-A676-42BC-9262-89345C786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7" y="199066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29">
            <a:extLst>
              <a:ext uri="{FF2B5EF4-FFF2-40B4-BE49-F238E27FC236}">
                <a16:creationId xmlns:a16="http://schemas.microsoft.com/office/drawing/2014/main" id="{41471C21-7D97-48B9-8B9D-1777A4CF8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604" y="2076080"/>
            <a:ext cx="1073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4132894-84AA-454E-9F40-86571BFF8419}"/>
              </a:ext>
            </a:extLst>
          </p:cNvPr>
          <p:cNvCxnSpPr>
            <a:cxnSpLocks/>
            <a:stCxn id="197" idx="0"/>
            <a:endCxn id="97" idx="2"/>
          </p:cNvCxnSpPr>
          <p:nvPr/>
        </p:nvCxnSpPr>
        <p:spPr>
          <a:xfrm flipV="1">
            <a:off x="1195420" y="3837936"/>
            <a:ext cx="2501" cy="7524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0B73A60-FB96-447A-9C51-6977831B8F93}"/>
              </a:ext>
            </a:extLst>
          </p:cNvPr>
          <p:cNvCxnSpPr>
            <a:cxnSpLocks/>
            <a:stCxn id="97" idx="0"/>
            <a:endCxn id="199" idx="2"/>
          </p:cNvCxnSpPr>
          <p:nvPr/>
        </p:nvCxnSpPr>
        <p:spPr>
          <a:xfrm flipH="1" flipV="1">
            <a:off x="1196037" y="2460566"/>
            <a:ext cx="1884" cy="90747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2DB4C17-0370-4D1F-8AFD-FA09620FEE13}"/>
              </a:ext>
            </a:extLst>
          </p:cNvPr>
          <p:cNvCxnSpPr>
            <a:cxnSpLocks/>
            <a:endCxn id="199" idx="0"/>
          </p:cNvCxnSpPr>
          <p:nvPr/>
        </p:nvCxnSpPr>
        <p:spPr>
          <a:xfrm>
            <a:off x="1196037" y="158262"/>
            <a:ext cx="0" cy="183240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4B4B031-8BD4-4B39-B6C5-19B592558251}"/>
              </a:ext>
            </a:extLst>
          </p:cNvPr>
          <p:cNvCxnSpPr>
            <a:cxnSpLocks/>
          </p:cNvCxnSpPr>
          <p:nvPr/>
        </p:nvCxnSpPr>
        <p:spPr>
          <a:xfrm flipH="1">
            <a:off x="1195420" y="158262"/>
            <a:ext cx="6458724" cy="984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6B05F82-CC05-4F06-AA7D-6896FC245265}"/>
              </a:ext>
            </a:extLst>
          </p:cNvPr>
          <p:cNvCxnSpPr>
            <a:cxnSpLocks/>
            <a:stCxn id="80" idx="0"/>
            <a:endCxn id="78" idx="2"/>
          </p:cNvCxnSpPr>
          <p:nvPr/>
        </p:nvCxnSpPr>
        <p:spPr>
          <a:xfrm flipV="1">
            <a:off x="10005688" y="2613780"/>
            <a:ext cx="3229" cy="47238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0AE488C9-9FBD-4340-B6A3-C3B92FEFCA21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7639977" y="168104"/>
            <a:ext cx="10065" cy="92022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A7ECE46-A649-4935-9827-93E391534751}"/>
              </a:ext>
            </a:extLst>
          </p:cNvPr>
          <p:cNvCxnSpPr>
            <a:cxnSpLocks/>
            <a:stCxn id="106" idx="0"/>
            <a:endCxn id="104" idx="2"/>
          </p:cNvCxnSpPr>
          <p:nvPr/>
        </p:nvCxnSpPr>
        <p:spPr>
          <a:xfrm flipH="1" flipV="1">
            <a:off x="7639977" y="1545533"/>
            <a:ext cx="11630" cy="51951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Molasariya, Devesh</dc:creator>
  <cp:lastModifiedBy>Molasariya, Devesh</cp:lastModifiedBy>
  <cp:revision>16</cp:revision>
  <dcterms:created xsi:type="dcterms:W3CDTF">2022-01-20T08:03:13Z</dcterms:created>
  <dcterms:modified xsi:type="dcterms:W3CDTF">2022-01-23T17:21:15Z</dcterms:modified>
</cp:coreProperties>
</file>