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4872-C7A1-4017-98AC-FC5CFF3DC98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CABB-4B6F-495E-8B5C-4A14C1A346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9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4872-C7A1-4017-98AC-FC5CFF3DC98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CABB-4B6F-495E-8B5C-4A14C1A346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4872-C7A1-4017-98AC-FC5CFF3DC98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CABB-4B6F-495E-8B5C-4A14C1A3469E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39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4872-C7A1-4017-98AC-FC5CFF3DC98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CABB-4B6F-495E-8B5C-4A14C1A346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7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4872-C7A1-4017-98AC-FC5CFF3DC98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CABB-4B6F-495E-8B5C-4A14C1A3469E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0368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4872-C7A1-4017-98AC-FC5CFF3DC98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CABB-4B6F-495E-8B5C-4A14C1A346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49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4872-C7A1-4017-98AC-FC5CFF3DC98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CABB-4B6F-495E-8B5C-4A14C1A346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8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4872-C7A1-4017-98AC-FC5CFF3DC98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CABB-4B6F-495E-8B5C-4A14C1A346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1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4872-C7A1-4017-98AC-FC5CFF3DC98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CABB-4B6F-495E-8B5C-4A14C1A346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7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4872-C7A1-4017-98AC-FC5CFF3DC98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CABB-4B6F-495E-8B5C-4A14C1A346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4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4872-C7A1-4017-98AC-FC5CFF3DC98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CABB-4B6F-495E-8B5C-4A14C1A346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5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4872-C7A1-4017-98AC-FC5CFF3DC98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CABB-4B6F-495E-8B5C-4A14C1A346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1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4872-C7A1-4017-98AC-FC5CFF3DC98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CABB-4B6F-495E-8B5C-4A14C1A346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1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4872-C7A1-4017-98AC-FC5CFF3DC98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CABB-4B6F-495E-8B5C-4A14C1A346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4872-C7A1-4017-98AC-FC5CFF3DC98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CABB-4B6F-495E-8B5C-4A14C1A346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4872-C7A1-4017-98AC-FC5CFF3DC98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CABB-4B6F-495E-8B5C-4A14C1A346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7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24872-C7A1-4017-98AC-FC5CFF3DC98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F4CABB-4B6F-495E-8B5C-4A14C1A346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7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2834" y="0"/>
            <a:ext cx="9001462" cy="2387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CO" dirty="0" smtClean="0"/>
              <a:t>SISTEMA DE BOLETERIA DE UN TEATRO ONLINE </a:t>
            </a:r>
            <a:br>
              <a:rPr lang="es-CO" dirty="0" smtClean="0"/>
            </a:br>
            <a:r>
              <a:rPr lang="es-CO" dirty="0" smtClean="0"/>
              <a:t>(SBTO)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387600"/>
            <a:ext cx="12192000" cy="4470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s-CO" dirty="0"/>
          </a:p>
          <a:p>
            <a:pPr algn="ctr"/>
            <a:r>
              <a:rPr lang="es-CO" sz="2800" dirty="0" smtClean="0">
                <a:solidFill>
                  <a:schemeClr val="tx1"/>
                </a:solidFill>
              </a:rPr>
              <a:t>Juan José Chaves Alvear</a:t>
            </a:r>
          </a:p>
          <a:p>
            <a:pPr algn="ctr"/>
            <a:r>
              <a:rPr lang="es-CO" sz="2800" dirty="0" smtClean="0">
                <a:solidFill>
                  <a:schemeClr val="tx1"/>
                </a:solidFill>
              </a:rPr>
              <a:t>Wilmar Andrés García Bedoya</a:t>
            </a:r>
          </a:p>
          <a:p>
            <a:pPr algn="ctr"/>
            <a:r>
              <a:rPr lang="es-CO" sz="2800" dirty="0" smtClean="0">
                <a:solidFill>
                  <a:schemeClr val="tx1"/>
                </a:solidFill>
              </a:rPr>
              <a:t>Keith David </a:t>
            </a:r>
            <a:r>
              <a:rPr lang="es-CO" sz="2800" dirty="0" err="1" smtClean="0">
                <a:solidFill>
                  <a:schemeClr val="tx1"/>
                </a:solidFill>
              </a:rPr>
              <a:t>Kelsy</a:t>
            </a:r>
            <a:r>
              <a:rPr lang="es-CO" sz="2800" dirty="0" smtClean="0">
                <a:solidFill>
                  <a:schemeClr val="tx1"/>
                </a:solidFill>
              </a:rPr>
              <a:t> </a:t>
            </a:r>
            <a:r>
              <a:rPr lang="es-CO" sz="2800" dirty="0" err="1" smtClean="0">
                <a:solidFill>
                  <a:schemeClr val="tx1"/>
                </a:solidFill>
              </a:rPr>
              <a:t>Diaz</a:t>
            </a:r>
            <a:endParaRPr lang="es-CO" sz="2800" dirty="0" smtClean="0">
              <a:solidFill>
                <a:schemeClr val="tx1"/>
              </a:solidFill>
            </a:endParaRPr>
          </a:p>
          <a:p>
            <a:pPr algn="ctr"/>
            <a:r>
              <a:rPr lang="es-CO" sz="2800" dirty="0" smtClean="0">
                <a:solidFill>
                  <a:schemeClr val="tx1"/>
                </a:solidFill>
              </a:rPr>
              <a:t>Denilson Andrés Molina Truyot</a:t>
            </a:r>
          </a:p>
          <a:p>
            <a:pPr algn="ctr"/>
            <a:endParaRPr lang="es-CO" sz="2800" dirty="0">
              <a:solidFill>
                <a:schemeClr val="tx1"/>
              </a:solidFill>
            </a:endParaRPr>
          </a:p>
          <a:p>
            <a:pPr algn="ctr"/>
            <a:r>
              <a:rPr lang="es-CO" sz="2800" dirty="0" smtClean="0">
                <a:solidFill>
                  <a:schemeClr val="tx1"/>
                </a:solidFill>
              </a:rPr>
              <a:t>Programación Orientada a Objetos 2019-2</a:t>
            </a:r>
          </a:p>
          <a:p>
            <a:pPr algn="ctr"/>
            <a:r>
              <a:rPr lang="es-CO" sz="2800" dirty="0" smtClean="0">
                <a:solidFill>
                  <a:schemeClr val="tx1"/>
                </a:solidFill>
              </a:rPr>
              <a:t>Universidad Nacional de Colombia Sede Medellín</a:t>
            </a:r>
          </a:p>
        </p:txBody>
      </p:sp>
    </p:spTree>
    <p:extLst>
      <p:ext uri="{BB962C8B-B14F-4D97-AF65-F5344CB8AC3E}">
        <p14:creationId xmlns:p14="http://schemas.microsoft.com/office/powerpoint/2010/main" val="9739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4008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CO" dirty="0" smtClean="0"/>
              <a:t>SBTO: RESUMEN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818" y="946531"/>
            <a:ext cx="5238205" cy="510157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dirty="0" smtClean="0"/>
              <a:t>Tomando en cuenta un teatro para 100 personas (distribuido como lo muestra la imagen) se desea crear una aplicación en el que las personas puedan, desde un móvil, acceder a los Eventos de este teatro.</a:t>
            </a:r>
          </a:p>
          <a:p>
            <a:pPr marL="0" indent="0" algn="just">
              <a:buNone/>
            </a:pPr>
            <a:r>
              <a:rPr lang="es-CO" dirty="0" smtClean="0"/>
              <a:t>La metodología a priori es:</a:t>
            </a:r>
          </a:p>
          <a:p>
            <a:pPr algn="just"/>
            <a:r>
              <a:rPr lang="es-CO" dirty="0" smtClean="0"/>
              <a:t>El Cliente se crea una cuenta.</a:t>
            </a:r>
          </a:p>
          <a:p>
            <a:pPr algn="just"/>
            <a:r>
              <a:rPr lang="es-CO" dirty="0" smtClean="0"/>
              <a:t>Escoge el evento que desea realizar.</a:t>
            </a:r>
          </a:p>
          <a:p>
            <a:pPr algn="just"/>
            <a:r>
              <a:rPr lang="es-CO" dirty="0" smtClean="0"/>
              <a:t>Escoge el asiento que se le hace cómodo.</a:t>
            </a:r>
          </a:p>
          <a:p>
            <a:pPr algn="just"/>
            <a:r>
              <a:rPr lang="es-CO" dirty="0" smtClean="0"/>
              <a:t>Realiza la transacción por medio de una tarjeta.</a:t>
            </a:r>
          </a:p>
          <a:p>
            <a:pPr algn="just"/>
            <a:r>
              <a:rPr lang="es-CO" dirty="0" smtClean="0"/>
              <a:t>Se crea un Tiquete online con el que podrá entrar a la función.</a:t>
            </a:r>
            <a:endParaRPr lang="en-US" dirty="0" smtClean="0"/>
          </a:p>
          <a:p>
            <a:pPr marL="0" indent="0" algn="just">
              <a:buNone/>
            </a:pPr>
            <a:r>
              <a:rPr lang="es-CO" dirty="0" smtClean="0"/>
              <a:t>Además, cada uno de los datos que registre el cliente, quedarán grabados en una base de datos.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1" y="1972491"/>
            <a:ext cx="6287587" cy="356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09314" cy="6858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1312434" y="335845"/>
            <a:ext cx="879566" cy="6186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  <a:p>
            <a:pPr algn="ctr"/>
            <a:r>
              <a:rPr lang="es-E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s-E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  <a:p>
            <a:pPr algn="ctr"/>
            <a:r>
              <a:rPr lang="es-E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  <a:p>
            <a:pPr algn="ctr"/>
            <a:r>
              <a:rPr lang="es-E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</a:p>
          <a:p>
            <a:pPr algn="ctr"/>
            <a:r>
              <a:rPr lang="es-E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  <a:p>
            <a:pPr algn="ctr"/>
            <a:r>
              <a:rPr lang="es-E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</a:p>
          <a:p>
            <a:pPr algn="ctr"/>
            <a:r>
              <a:rPr lang="es-E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  <a:p>
            <a:pPr algn="ctr"/>
            <a:endParaRPr lang="es-ES" sz="32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s-ES" sz="3600" b="1" i="1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</a:t>
            </a:r>
          </a:p>
          <a:p>
            <a:pPr algn="ctr"/>
            <a:r>
              <a:rPr lang="es-ES" sz="3600" b="1" i="1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</a:p>
          <a:p>
            <a:pPr algn="ctr"/>
            <a:r>
              <a:rPr lang="es-ES" sz="3600" b="1" i="1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9099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65131" y="0"/>
            <a:ext cx="526868" cy="685800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O" sz="2400" dirty="0" smtClean="0"/>
              <a:t>D</a:t>
            </a:r>
            <a:br>
              <a:rPr lang="es-CO" sz="2400" dirty="0" smtClean="0"/>
            </a:br>
            <a:r>
              <a:rPr lang="es-CO" sz="2400" dirty="0" smtClean="0"/>
              <a:t>I</a:t>
            </a:r>
            <a:br>
              <a:rPr lang="es-CO" sz="2400" dirty="0" smtClean="0"/>
            </a:br>
            <a:r>
              <a:rPr lang="es-CO" sz="2400" dirty="0" smtClean="0"/>
              <a:t>A</a:t>
            </a:r>
            <a:br>
              <a:rPr lang="es-CO" sz="2400" dirty="0" smtClean="0"/>
            </a:br>
            <a:r>
              <a:rPr lang="es-CO" sz="2400" dirty="0" smtClean="0"/>
              <a:t>G</a:t>
            </a:r>
            <a:br>
              <a:rPr lang="es-CO" sz="2400" dirty="0" smtClean="0"/>
            </a:br>
            <a:r>
              <a:rPr lang="es-CO" sz="2400" dirty="0" smtClean="0"/>
              <a:t>R</a:t>
            </a:r>
            <a:br>
              <a:rPr lang="es-CO" sz="2400" dirty="0" smtClean="0"/>
            </a:br>
            <a:r>
              <a:rPr lang="es-CO" sz="2400" dirty="0" smtClean="0"/>
              <a:t>A</a:t>
            </a:r>
            <a:br>
              <a:rPr lang="es-CO" sz="2400" dirty="0" smtClean="0"/>
            </a:br>
            <a:r>
              <a:rPr lang="es-CO" sz="2400" dirty="0" smtClean="0"/>
              <a:t>M</a:t>
            </a:r>
            <a:br>
              <a:rPr lang="es-CO" sz="2400" dirty="0" smtClean="0"/>
            </a:br>
            <a:r>
              <a:rPr lang="es-CO" sz="2400" dirty="0" smtClean="0"/>
              <a:t>A</a:t>
            </a:r>
            <a:br>
              <a:rPr lang="es-CO" sz="2400" dirty="0" smtClean="0"/>
            </a:br>
            <a:r>
              <a:rPr lang="es-CO" sz="2400" dirty="0" smtClean="0"/>
              <a:t/>
            </a:r>
            <a:br>
              <a:rPr lang="es-CO" sz="2400" dirty="0" smtClean="0"/>
            </a:br>
            <a:r>
              <a:rPr lang="es-CO" sz="2400" dirty="0" smtClean="0"/>
              <a:t>D</a:t>
            </a:r>
            <a:br>
              <a:rPr lang="es-CO" sz="2400" dirty="0" smtClean="0"/>
            </a:br>
            <a:r>
              <a:rPr lang="es-CO" sz="2400" dirty="0" smtClean="0"/>
              <a:t>E</a:t>
            </a:r>
            <a:br>
              <a:rPr lang="es-CO" sz="2400" dirty="0" smtClean="0"/>
            </a:br>
            <a:r>
              <a:rPr lang="es-CO" sz="2400" dirty="0"/>
              <a:t/>
            </a:r>
            <a:br>
              <a:rPr lang="es-CO" sz="2400" dirty="0"/>
            </a:br>
            <a:r>
              <a:rPr lang="es-CO" sz="2400" dirty="0" smtClean="0"/>
              <a:t>O</a:t>
            </a:r>
            <a:br>
              <a:rPr lang="es-CO" sz="2400" dirty="0" smtClean="0"/>
            </a:br>
            <a:r>
              <a:rPr lang="es-CO" sz="2400" dirty="0" smtClean="0"/>
              <a:t>B</a:t>
            </a:r>
            <a:br>
              <a:rPr lang="es-CO" sz="2400" dirty="0" smtClean="0"/>
            </a:br>
            <a:r>
              <a:rPr lang="es-CO" sz="2400" dirty="0" smtClean="0"/>
              <a:t>J</a:t>
            </a:r>
            <a:br>
              <a:rPr lang="es-CO" sz="2400" dirty="0" smtClean="0"/>
            </a:br>
            <a:r>
              <a:rPr lang="es-CO" sz="2400" dirty="0"/>
              <a:t>S</a:t>
            </a:r>
            <a:endParaRPr lang="en-US" sz="2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26" y="0"/>
            <a:ext cx="8125097" cy="6858000"/>
          </a:xfrm>
        </p:spPr>
      </p:pic>
    </p:spTree>
    <p:extLst>
      <p:ext uri="{BB962C8B-B14F-4D97-AF65-F5344CB8AC3E}">
        <p14:creationId xmlns:p14="http://schemas.microsoft.com/office/powerpoint/2010/main" val="24462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7829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CO" dirty="0" smtClean="0"/>
              <a:t>SBTO: FUNCIONALIDADES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7666" y="718457"/>
            <a:ext cx="8596668" cy="6139543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1.      El usuario podrá escoger el evento, que desea asistir, de forma libre. (FUNCIÓN CUENTA PRESENTACION Y</a:t>
            </a:r>
            <a:r>
              <a:rPr lang="es-MX" dirty="0" smtClean="0"/>
              <a:t> </a:t>
            </a:r>
            <a:r>
              <a:rPr lang="es-MX" dirty="0"/>
              <a:t>PELÍCULA).</a:t>
            </a:r>
            <a:endParaRPr lang="es-MX" dirty="0"/>
          </a:p>
          <a:p>
            <a:r>
              <a:rPr lang="es-MX" dirty="0"/>
              <a:t>2.      Luego de escoger la presentación, usuario podrá escoger el asiento que desea de una forma versátil y cómoda. (FUNCIÓN ASIENTO).</a:t>
            </a:r>
            <a:endParaRPr lang="es-MX" dirty="0"/>
          </a:p>
          <a:p>
            <a:r>
              <a:rPr lang="es-MX" dirty="0"/>
              <a:t>3.      El usuario podrá cambiar el asiento que ya ha escogido si el evento no ha ocurrido y éste no ha usado tiquete (tiene costo adicional). (FUNCIÓN ASIENTO).</a:t>
            </a:r>
            <a:endParaRPr lang="es-MX" dirty="0"/>
          </a:p>
          <a:p>
            <a:r>
              <a:rPr lang="es-MX" dirty="0"/>
              <a:t>4.      El usuario podrá cambiar el evento si este lo desea y escogerá su respectivo asiento. (Tiene costo adicional, es el más costoso de todos -En el caso de que pueda-). (FUNCIÓN CUENTA PELÍCULA </a:t>
            </a:r>
            <a:r>
              <a:rPr lang="es-MX" dirty="0" smtClean="0"/>
              <a:t>Y </a:t>
            </a:r>
            <a:r>
              <a:rPr lang="es-MX" dirty="0"/>
              <a:t>OBRA).</a:t>
            </a:r>
            <a:endParaRPr lang="es-MX" dirty="0"/>
          </a:p>
          <a:p>
            <a:r>
              <a:rPr lang="es-MX" dirty="0"/>
              <a:t>5.  El usuario podrá cancelar ir al evento, y eso debe quedar registrado. (FUNCIÓN CUENTA USUARIO).</a:t>
            </a:r>
            <a:endParaRPr lang="es-MX" dirty="0"/>
          </a:p>
          <a:p>
            <a:r>
              <a:rPr lang="es-MX" dirty="0"/>
              <a:t/>
            </a:r>
            <a:br>
              <a:rPr lang="es-MX" dirty="0"/>
            </a:br>
            <a:r>
              <a:rPr lang="es-MX" dirty="0"/>
              <a:t>6. El usuario podrá pagar desde la aplicación (Pagar al instante por medio de una tarjeta).  (FUNCIÓN PAGO).</a:t>
            </a:r>
            <a:endParaRPr lang="es-MX" dirty="0"/>
          </a:p>
          <a:p>
            <a:r>
              <a:rPr lang="es-MX" dirty="0"/>
              <a:t/>
            </a:r>
            <a:br>
              <a:rPr lang="es-MX" dirty="0"/>
            </a:br>
            <a:r>
              <a:rPr lang="es-MX" dirty="0"/>
              <a:t>7. El usuario puede retractarse de ir al evento (5.), por ende puede hacer un reembolso </a:t>
            </a:r>
            <a:r>
              <a:rPr lang="es-MX" dirty="0" err="1"/>
              <a:t>ó</a:t>
            </a:r>
            <a:r>
              <a:rPr lang="es-MX" dirty="0"/>
              <a:t> una transacción inversa a pagar (El reembolso será dependiendo del momento de hacerlo -Mientras más avance el tiempo menos dinero se le reembolsa, si quedan 12 horas o menos el reembolso será nulo-). (FUNCIÓN PAGO)</a:t>
            </a:r>
            <a:endParaRPr lang="es-MX" dirty="0"/>
          </a:p>
          <a:p>
            <a:r>
              <a:rPr lang="es-MX" dirty="0"/>
              <a:t/>
            </a:r>
            <a:br>
              <a:rPr lang="es-MX" dirty="0"/>
            </a:br>
            <a:r>
              <a:rPr lang="es-MX" dirty="0"/>
              <a:t>8. El usuario puede afiliarse al teatro por medio de una tarjeta, llamada tarjeta DES. (FUNCIÓN TARJETA DES)</a:t>
            </a:r>
            <a:endParaRPr lang="es-MX" dirty="0"/>
          </a:p>
          <a:p>
            <a:r>
              <a:rPr lang="es-MX" dirty="0"/>
              <a:t/>
            </a:r>
            <a:br>
              <a:rPr lang="es-MX" dirty="0"/>
            </a:br>
            <a:r>
              <a:rPr lang="es-MX" dirty="0"/>
              <a:t>9. El usuario puede recargar desde la aplicación su tarjeta DES. (FUNCIÓN TARJETA DES)</a:t>
            </a:r>
            <a:endParaRPr lang="es-MX" dirty="0"/>
          </a:p>
          <a:p>
            <a:r>
              <a:rPr lang="es-MX" dirty="0"/>
              <a:t/>
            </a:r>
            <a:br>
              <a:rPr lang="es-MX" dirty="0"/>
            </a:br>
            <a:r>
              <a:rPr lang="es-MX" dirty="0"/>
              <a:t>10. Los usuarios podrán valorar los eventos, dar comentarios, y ver las valoraciones de otras personas (FUNCIÓN CUENTA USUARIO</a:t>
            </a:r>
            <a:r>
              <a:rPr lang="es-MX" dirty="0" smtClean="0"/>
              <a:t>).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Extras</a:t>
            </a:r>
            <a:r>
              <a:rPr lang="es-MX" dirty="0" smtClean="0"/>
              <a:t>: (Estas cantidades solo las conocerán los administradores)</a:t>
            </a:r>
          </a:p>
          <a:p>
            <a:pPr fontAlgn="base"/>
            <a:r>
              <a:rPr lang="es-MX" dirty="0" smtClean="0"/>
              <a:t>Saber lo que lleva recaudado el teatro.</a:t>
            </a:r>
          </a:p>
          <a:p>
            <a:pPr fontAlgn="base"/>
            <a:r>
              <a:rPr lang="es-MX" dirty="0" smtClean="0"/>
              <a:t>Saber </a:t>
            </a:r>
            <a:r>
              <a:rPr lang="es-MX" dirty="0"/>
              <a:t>la cantidad de personas que están dentro del teatro.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166</Words>
  <Application>Microsoft Office PowerPoint</Application>
  <PresentationFormat>Panorámica</PresentationFormat>
  <Paragraphs>45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SISTEMA DE BOLETERIA DE UN TEATRO ONLINE  (SBTO)</vt:lpstr>
      <vt:lpstr>SBTO: RESUMEN</vt:lpstr>
      <vt:lpstr>Presentación de PowerPoint</vt:lpstr>
      <vt:lpstr>D I A G R A M A  D E  O B J S</vt:lpstr>
      <vt:lpstr>SBTO: FUNCIONALIDADES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BOLETERIA DE UN TEATRO ONLINE  (SBTO)</dc:title>
  <dc:creator>UNAL</dc:creator>
  <cp:lastModifiedBy>denilson andres molina truyot</cp:lastModifiedBy>
  <cp:revision>5</cp:revision>
  <dcterms:created xsi:type="dcterms:W3CDTF">2020-02-04T14:01:53Z</dcterms:created>
  <dcterms:modified xsi:type="dcterms:W3CDTF">2020-02-04T14:48:39Z</dcterms:modified>
</cp:coreProperties>
</file>