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291D3-BBDA-46AC-B060-9B0FC8D6C7A4}" type="doc">
      <dgm:prSet loTypeId="urn:microsoft.com/office/officeart/2005/8/layout/hProcess9" loCatId="process" qsTypeId="urn:microsoft.com/office/officeart/2005/8/quickstyle/simple1" qsCatId="simple" csTypeId="urn:microsoft.com/office/officeart/2005/8/colors/accent3_3" csCatId="accent3" phldr="1"/>
      <dgm:spPr/>
    </dgm:pt>
    <dgm:pt modelId="{03A21546-1B86-4797-8048-11F33CD959D4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Usuarios</a:t>
          </a:r>
          <a:endParaRPr lang="es-GT" dirty="0">
            <a:solidFill>
              <a:schemeClr val="tx1"/>
            </a:solidFill>
          </a:endParaRPr>
        </a:p>
      </dgm:t>
    </dgm:pt>
    <dgm:pt modelId="{D17FBC90-F9AD-4C15-9908-262D1AAFDBE9}" type="parTrans" cxnId="{E734C70B-B8D8-49C6-B05E-19AA653E4525}">
      <dgm:prSet/>
      <dgm:spPr/>
      <dgm:t>
        <a:bodyPr/>
        <a:lstStyle/>
        <a:p>
          <a:endParaRPr lang="es-GT"/>
        </a:p>
      </dgm:t>
    </dgm:pt>
    <dgm:pt modelId="{AA3E68AB-B151-4853-8602-85188AA63389}" type="sibTrans" cxnId="{E734C70B-B8D8-49C6-B05E-19AA653E4525}">
      <dgm:prSet/>
      <dgm:spPr/>
      <dgm:t>
        <a:bodyPr/>
        <a:lstStyle/>
        <a:p>
          <a:endParaRPr lang="es-GT"/>
        </a:p>
      </dgm:t>
    </dgm:pt>
    <dgm:pt modelId="{FB1C5325-536B-48E1-9203-4225D806DC05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Inventarios</a:t>
          </a:r>
          <a:endParaRPr lang="es-GT" dirty="0">
            <a:solidFill>
              <a:schemeClr val="tx1"/>
            </a:solidFill>
          </a:endParaRPr>
        </a:p>
      </dgm:t>
    </dgm:pt>
    <dgm:pt modelId="{D7BC9D70-000B-4C05-A1AA-251AFCCBF729}" type="parTrans" cxnId="{2A0E494D-098F-4157-8008-A6FDFBE8E998}">
      <dgm:prSet/>
      <dgm:spPr/>
      <dgm:t>
        <a:bodyPr/>
        <a:lstStyle/>
        <a:p>
          <a:endParaRPr lang="es-GT"/>
        </a:p>
      </dgm:t>
    </dgm:pt>
    <dgm:pt modelId="{23828274-00DA-45D8-BEE7-43DECE603B50}" type="sibTrans" cxnId="{2A0E494D-098F-4157-8008-A6FDFBE8E998}">
      <dgm:prSet/>
      <dgm:spPr/>
      <dgm:t>
        <a:bodyPr/>
        <a:lstStyle/>
        <a:p>
          <a:endParaRPr lang="es-GT"/>
        </a:p>
      </dgm:t>
    </dgm:pt>
    <dgm:pt modelId="{E6290E9D-BD5A-46AC-9F38-B105F35C3FCA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Reportes</a:t>
          </a:r>
          <a:endParaRPr lang="es-GT" dirty="0">
            <a:solidFill>
              <a:schemeClr val="tx1"/>
            </a:solidFill>
          </a:endParaRPr>
        </a:p>
      </dgm:t>
    </dgm:pt>
    <dgm:pt modelId="{7B009352-B4A6-49AE-AC0E-3BBCB10B1523}" type="parTrans" cxnId="{A3D606BD-E55A-4F3D-82FE-BCC6B97B04A2}">
      <dgm:prSet/>
      <dgm:spPr/>
      <dgm:t>
        <a:bodyPr/>
        <a:lstStyle/>
        <a:p>
          <a:endParaRPr lang="es-GT"/>
        </a:p>
      </dgm:t>
    </dgm:pt>
    <dgm:pt modelId="{CB1EED90-0D13-47CF-913C-08728118B8B9}" type="sibTrans" cxnId="{A3D606BD-E55A-4F3D-82FE-BCC6B97B04A2}">
      <dgm:prSet/>
      <dgm:spPr/>
      <dgm:t>
        <a:bodyPr/>
        <a:lstStyle/>
        <a:p>
          <a:endParaRPr lang="es-GT"/>
        </a:p>
      </dgm:t>
    </dgm:pt>
    <dgm:pt modelId="{8E31D20C-1D85-4761-8CBA-1BF12F6D7978}">
      <dgm:prSet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Registro de ventas</a:t>
          </a:r>
          <a:endParaRPr lang="es-GT" dirty="0">
            <a:solidFill>
              <a:schemeClr val="tx1"/>
            </a:solidFill>
          </a:endParaRPr>
        </a:p>
      </dgm:t>
    </dgm:pt>
    <dgm:pt modelId="{85E75B64-5C32-4AA9-BDE6-4E96F27B5200}" type="parTrans" cxnId="{5D771E80-C976-40E2-BBF8-D08A0DED28CF}">
      <dgm:prSet/>
      <dgm:spPr/>
      <dgm:t>
        <a:bodyPr/>
        <a:lstStyle/>
        <a:p>
          <a:endParaRPr lang="es-GT"/>
        </a:p>
      </dgm:t>
    </dgm:pt>
    <dgm:pt modelId="{20935986-6C24-42CB-89A3-22698EC6A05A}" type="sibTrans" cxnId="{5D771E80-C976-40E2-BBF8-D08A0DED28CF}">
      <dgm:prSet/>
      <dgm:spPr/>
      <dgm:t>
        <a:bodyPr/>
        <a:lstStyle/>
        <a:p>
          <a:endParaRPr lang="es-GT"/>
        </a:p>
      </dgm:t>
    </dgm:pt>
    <dgm:pt modelId="{56A60E37-C0C4-4722-B34E-36E6FB0FDC25}" type="pres">
      <dgm:prSet presAssocID="{A94291D3-BBDA-46AC-B060-9B0FC8D6C7A4}" presName="CompostProcess" presStyleCnt="0">
        <dgm:presLayoutVars>
          <dgm:dir/>
          <dgm:resizeHandles val="exact"/>
        </dgm:presLayoutVars>
      </dgm:prSet>
      <dgm:spPr/>
    </dgm:pt>
    <dgm:pt modelId="{552235F0-7FC7-4F3B-9CF9-310D54D796A3}" type="pres">
      <dgm:prSet presAssocID="{A94291D3-BBDA-46AC-B060-9B0FC8D6C7A4}" presName="arrow" presStyleLbl="bgShp" presStyleIdx="0" presStyleCnt="1"/>
      <dgm:spPr/>
    </dgm:pt>
    <dgm:pt modelId="{5DD6843F-7D1B-49E8-8C99-9DB00B5DFCFF}" type="pres">
      <dgm:prSet presAssocID="{A94291D3-BBDA-46AC-B060-9B0FC8D6C7A4}" presName="linearProcess" presStyleCnt="0"/>
      <dgm:spPr/>
    </dgm:pt>
    <dgm:pt modelId="{D28477C7-E42E-4FE9-AA86-A1DDA0C8A0E4}" type="pres">
      <dgm:prSet presAssocID="{03A21546-1B86-4797-8048-11F33CD959D4}" presName="textNode" presStyleLbl="node1" presStyleIdx="0" presStyleCnt="4">
        <dgm:presLayoutVars>
          <dgm:bulletEnabled val="1"/>
        </dgm:presLayoutVars>
      </dgm:prSet>
      <dgm:spPr/>
    </dgm:pt>
    <dgm:pt modelId="{7870A92F-B770-42D5-B622-B37BB7F3AC5B}" type="pres">
      <dgm:prSet presAssocID="{AA3E68AB-B151-4853-8602-85188AA63389}" presName="sibTrans" presStyleCnt="0"/>
      <dgm:spPr/>
    </dgm:pt>
    <dgm:pt modelId="{690F5A18-321C-43B2-8030-2B890A711BA2}" type="pres">
      <dgm:prSet presAssocID="{FB1C5325-536B-48E1-9203-4225D806DC05}" presName="textNode" presStyleLbl="node1" presStyleIdx="1" presStyleCnt="4">
        <dgm:presLayoutVars>
          <dgm:bulletEnabled val="1"/>
        </dgm:presLayoutVars>
      </dgm:prSet>
      <dgm:spPr/>
    </dgm:pt>
    <dgm:pt modelId="{4C15F90C-F8DF-414D-B786-1935A456BA02}" type="pres">
      <dgm:prSet presAssocID="{23828274-00DA-45D8-BEE7-43DECE603B50}" presName="sibTrans" presStyleCnt="0"/>
      <dgm:spPr/>
    </dgm:pt>
    <dgm:pt modelId="{6381B8A4-DF6E-4C67-B0E8-69E1E69640DD}" type="pres">
      <dgm:prSet presAssocID="{8E31D20C-1D85-4761-8CBA-1BF12F6D7978}" presName="textNode" presStyleLbl="node1" presStyleIdx="2" presStyleCnt="4">
        <dgm:presLayoutVars>
          <dgm:bulletEnabled val="1"/>
        </dgm:presLayoutVars>
      </dgm:prSet>
      <dgm:spPr/>
    </dgm:pt>
    <dgm:pt modelId="{16F1BB06-CCC8-436B-93B9-1328C8B450F4}" type="pres">
      <dgm:prSet presAssocID="{20935986-6C24-42CB-89A3-22698EC6A05A}" presName="sibTrans" presStyleCnt="0"/>
      <dgm:spPr/>
    </dgm:pt>
    <dgm:pt modelId="{02A2ABD6-3A1C-4401-A2EF-08C7FBB3F7E2}" type="pres">
      <dgm:prSet presAssocID="{E6290E9D-BD5A-46AC-9F38-B105F35C3FC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734C70B-B8D8-49C6-B05E-19AA653E4525}" srcId="{A94291D3-BBDA-46AC-B060-9B0FC8D6C7A4}" destId="{03A21546-1B86-4797-8048-11F33CD959D4}" srcOrd="0" destOrd="0" parTransId="{D17FBC90-F9AD-4C15-9908-262D1AAFDBE9}" sibTransId="{AA3E68AB-B151-4853-8602-85188AA63389}"/>
    <dgm:cxn modelId="{BB0B6C1B-8EB5-45D1-998C-DB673087B1AA}" type="presOf" srcId="{A94291D3-BBDA-46AC-B060-9B0FC8D6C7A4}" destId="{56A60E37-C0C4-4722-B34E-36E6FB0FDC25}" srcOrd="0" destOrd="0" presId="urn:microsoft.com/office/officeart/2005/8/layout/hProcess9"/>
    <dgm:cxn modelId="{F44DEC67-9508-4CEB-BDCB-83DF5C7F4963}" type="presOf" srcId="{8E31D20C-1D85-4761-8CBA-1BF12F6D7978}" destId="{6381B8A4-DF6E-4C67-B0E8-69E1E69640DD}" srcOrd="0" destOrd="0" presId="urn:microsoft.com/office/officeart/2005/8/layout/hProcess9"/>
    <dgm:cxn modelId="{2A0E494D-098F-4157-8008-A6FDFBE8E998}" srcId="{A94291D3-BBDA-46AC-B060-9B0FC8D6C7A4}" destId="{FB1C5325-536B-48E1-9203-4225D806DC05}" srcOrd="1" destOrd="0" parTransId="{D7BC9D70-000B-4C05-A1AA-251AFCCBF729}" sibTransId="{23828274-00DA-45D8-BEE7-43DECE603B50}"/>
    <dgm:cxn modelId="{217ED471-8290-4BE0-AED2-39CE28457ACD}" type="presOf" srcId="{E6290E9D-BD5A-46AC-9F38-B105F35C3FCA}" destId="{02A2ABD6-3A1C-4401-A2EF-08C7FBB3F7E2}" srcOrd="0" destOrd="0" presId="urn:microsoft.com/office/officeart/2005/8/layout/hProcess9"/>
    <dgm:cxn modelId="{CDBFF152-E86F-441C-BC14-ED69E263BD8B}" type="presOf" srcId="{03A21546-1B86-4797-8048-11F33CD959D4}" destId="{D28477C7-E42E-4FE9-AA86-A1DDA0C8A0E4}" srcOrd="0" destOrd="0" presId="urn:microsoft.com/office/officeart/2005/8/layout/hProcess9"/>
    <dgm:cxn modelId="{5D771E80-C976-40E2-BBF8-D08A0DED28CF}" srcId="{A94291D3-BBDA-46AC-B060-9B0FC8D6C7A4}" destId="{8E31D20C-1D85-4761-8CBA-1BF12F6D7978}" srcOrd="2" destOrd="0" parTransId="{85E75B64-5C32-4AA9-BDE6-4E96F27B5200}" sibTransId="{20935986-6C24-42CB-89A3-22698EC6A05A}"/>
    <dgm:cxn modelId="{9D39C597-95AA-4F72-B2C1-8C4F3A2F11B6}" type="presOf" srcId="{FB1C5325-536B-48E1-9203-4225D806DC05}" destId="{690F5A18-321C-43B2-8030-2B890A711BA2}" srcOrd="0" destOrd="0" presId="urn:microsoft.com/office/officeart/2005/8/layout/hProcess9"/>
    <dgm:cxn modelId="{A3D606BD-E55A-4F3D-82FE-BCC6B97B04A2}" srcId="{A94291D3-BBDA-46AC-B060-9B0FC8D6C7A4}" destId="{E6290E9D-BD5A-46AC-9F38-B105F35C3FCA}" srcOrd="3" destOrd="0" parTransId="{7B009352-B4A6-49AE-AC0E-3BBCB10B1523}" sibTransId="{CB1EED90-0D13-47CF-913C-08728118B8B9}"/>
    <dgm:cxn modelId="{3F016887-E29E-40EB-BFA4-0DFF0F2F30C9}" type="presParOf" srcId="{56A60E37-C0C4-4722-B34E-36E6FB0FDC25}" destId="{552235F0-7FC7-4F3B-9CF9-310D54D796A3}" srcOrd="0" destOrd="0" presId="urn:microsoft.com/office/officeart/2005/8/layout/hProcess9"/>
    <dgm:cxn modelId="{1EF3D1EB-2C22-40E6-A23B-F122DCAA6417}" type="presParOf" srcId="{56A60E37-C0C4-4722-B34E-36E6FB0FDC25}" destId="{5DD6843F-7D1B-49E8-8C99-9DB00B5DFCFF}" srcOrd="1" destOrd="0" presId="urn:microsoft.com/office/officeart/2005/8/layout/hProcess9"/>
    <dgm:cxn modelId="{C57D4AB3-CDA0-4EAE-B28B-DAC88140041A}" type="presParOf" srcId="{5DD6843F-7D1B-49E8-8C99-9DB00B5DFCFF}" destId="{D28477C7-E42E-4FE9-AA86-A1DDA0C8A0E4}" srcOrd="0" destOrd="0" presId="urn:microsoft.com/office/officeart/2005/8/layout/hProcess9"/>
    <dgm:cxn modelId="{6E1B4731-01DD-4D92-8AD3-649D2FACEB88}" type="presParOf" srcId="{5DD6843F-7D1B-49E8-8C99-9DB00B5DFCFF}" destId="{7870A92F-B770-42D5-B622-B37BB7F3AC5B}" srcOrd="1" destOrd="0" presId="urn:microsoft.com/office/officeart/2005/8/layout/hProcess9"/>
    <dgm:cxn modelId="{A42816FC-5CB4-4485-A78A-DD415775CE45}" type="presParOf" srcId="{5DD6843F-7D1B-49E8-8C99-9DB00B5DFCFF}" destId="{690F5A18-321C-43B2-8030-2B890A711BA2}" srcOrd="2" destOrd="0" presId="urn:microsoft.com/office/officeart/2005/8/layout/hProcess9"/>
    <dgm:cxn modelId="{EABF16F6-7B8E-48EF-ADD9-1B8758267F45}" type="presParOf" srcId="{5DD6843F-7D1B-49E8-8C99-9DB00B5DFCFF}" destId="{4C15F90C-F8DF-414D-B786-1935A456BA02}" srcOrd="3" destOrd="0" presId="urn:microsoft.com/office/officeart/2005/8/layout/hProcess9"/>
    <dgm:cxn modelId="{75B9218E-16E2-40E8-B22B-78ED03382DA7}" type="presParOf" srcId="{5DD6843F-7D1B-49E8-8C99-9DB00B5DFCFF}" destId="{6381B8A4-DF6E-4C67-B0E8-69E1E69640DD}" srcOrd="4" destOrd="0" presId="urn:microsoft.com/office/officeart/2005/8/layout/hProcess9"/>
    <dgm:cxn modelId="{C1C002BC-8C70-4CB3-963F-DFD4FF8C8CF5}" type="presParOf" srcId="{5DD6843F-7D1B-49E8-8C99-9DB00B5DFCFF}" destId="{16F1BB06-CCC8-436B-93B9-1328C8B450F4}" srcOrd="5" destOrd="0" presId="urn:microsoft.com/office/officeart/2005/8/layout/hProcess9"/>
    <dgm:cxn modelId="{BA8D33E4-7092-4086-A479-253FADCBF082}" type="presParOf" srcId="{5DD6843F-7D1B-49E8-8C99-9DB00B5DFCFF}" destId="{02A2ABD6-3A1C-4401-A2EF-08C7FBB3F7E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2B0DC3-4E7E-40CA-A68D-A8EE27207F0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DC6810D4-4A09-421E-B3D5-05691B5BE0B3}">
      <dgm:prSet phldrT="[Texto]"/>
      <dgm:spPr>
        <a:solidFill>
          <a:srgbClr val="00B050"/>
        </a:solidFill>
      </dgm:spPr>
      <dgm:t>
        <a:bodyPr/>
        <a:lstStyle/>
        <a:p>
          <a:r>
            <a:rPr lang="es-MX" dirty="0"/>
            <a:t>Gerencia General</a:t>
          </a:r>
          <a:endParaRPr lang="es-GT" dirty="0"/>
        </a:p>
      </dgm:t>
    </dgm:pt>
    <dgm:pt modelId="{C395A284-C920-45D5-A6CE-F085353B80C5}" type="parTrans" cxnId="{7DF1740D-CF1C-4B2D-809B-0F098484302A}">
      <dgm:prSet/>
      <dgm:spPr/>
      <dgm:t>
        <a:bodyPr/>
        <a:lstStyle/>
        <a:p>
          <a:endParaRPr lang="es-GT"/>
        </a:p>
      </dgm:t>
    </dgm:pt>
    <dgm:pt modelId="{4FDD0F24-6951-47C7-B29B-5A24AB9A8CCD}" type="sibTrans" cxnId="{7DF1740D-CF1C-4B2D-809B-0F098484302A}">
      <dgm:prSet/>
      <dgm:spPr/>
      <dgm:t>
        <a:bodyPr/>
        <a:lstStyle/>
        <a:p>
          <a:endParaRPr lang="es-GT"/>
        </a:p>
      </dgm:t>
    </dgm:pt>
    <dgm:pt modelId="{E301FA53-2923-4E3B-84CA-B797CBE34B43}">
      <dgm:prSet phldrT="[Texto]"/>
      <dgm:spPr>
        <a:solidFill>
          <a:srgbClr val="FFFF00"/>
        </a:solidFill>
      </dgm:spPr>
      <dgm:t>
        <a:bodyPr/>
        <a:lstStyle/>
        <a:p>
          <a:r>
            <a:rPr lang="es-MX" dirty="0"/>
            <a:t>Administrador</a:t>
          </a:r>
          <a:endParaRPr lang="es-GT" dirty="0"/>
        </a:p>
      </dgm:t>
    </dgm:pt>
    <dgm:pt modelId="{8B61E208-3B54-4320-B90C-98E206DAC956}" type="parTrans" cxnId="{738869BD-26C5-477E-B745-0987D3CB1B71}">
      <dgm:prSet/>
      <dgm:spPr/>
      <dgm:t>
        <a:bodyPr/>
        <a:lstStyle/>
        <a:p>
          <a:endParaRPr lang="es-GT"/>
        </a:p>
      </dgm:t>
    </dgm:pt>
    <dgm:pt modelId="{8F921012-1E9A-420C-9014-60995ED3A5F2}" type="sibTrans" cxnId="{738869BD-26C5-477E-B745-0987D3CB1B71}">
      <dgm:prSet/>
      <dgm:spPr/>
      <dgm:t>
        <a:bodyPr/>
        <a:lstStyle/>
        <a:p>
          <a:endParaRPr lang="es-GT"/>
        </a:p>
      </dgm:t>
    </dgm:pt>
    <dgm:pt modelId="{1E57E5CC-4A4E-49E9-B5D7-2A46743A9967}">
      <dgm:prSet phldrT="[Texto]"/>
      <dgm:spPr>
        <a:solidFill>
          <a:srgbClr val="C00000"/>
        </a:solidFill>
      </dgm:spPr>
      <dgm:t>
        <a:bodyPr/>
        <a:lstStyle/>
        <a:p>
          <a:r>
            <a:rPr lang="es-MX" dirty="0"/>
            <a:t>Vendedor</a:t>
          </a:r>
          <a:endParaRPr lang="es-GT" dirty="0"/>
        </a:p>
      </dgm:t>
    </dgm:pt>
    <dgm:pt modelId="{EE9126EE-6F5D-4CFD-964A-C25993F55F97}" type="parTrans" cxnId="{5A4227EC-C4DE-4CD1-B580-1972C2DB50F2}">
      <dgm:prSet/>
      <dgm:spPr/>
      <dgm:t>
        <a:bodyPr/>
        <a:lstStyle/>
        <a:p>
          <a:endParaRPr lang="es-GT"/>
        </a:p>
      </dgm:t>
    </dgm:pt>
    <dgm:pt modelId="{C7E5F119-D21E-47E4-81D8-9D37DEE749DD}" type="sibTrans" cxnId="{5A4227EC-C4DE-4CD1-B580-1972C2DB50F2}">
      <dgm:prSet/>
      <dgm:spPr/>
      <dgm:t>
        <a:bodyPr/>
        <a:lstStyle/>
        <a:p>
          <a:endParaRPr lang="es-GT"/>
        </a:p>
      </dgm:t>
    </dgm:pt>
    <dgm:pt modelId="{72C5A294-C536-4F51-B9A3-F95689DDA731}" type="pres">
      <dgm:prSet presAssocID="{1B2B0DC3-4E7E-40CA-A68D-A8EE27207F02}" presName="outerComposite" presStyleCnt="0">
        <dgm:presLayoutVars>
          <dgm:chMax val="5"/>
          <dgm:dir/>
          <dgm:resizeHandles val="exact"/>
        </dgm:presLayoutVars>
      </dgm:prSet>
      <dgm:spPr/>
    </dgm:pt>
    <dgm:pt modelId="{9120AC88-29DB-45DB-B5CB-BD7D1DCEF7BD}" type="pres">
      <dgm:prSet presAssocID="{1B2B0DC3-4E7E-40CA-A68D-A8EE27207F02}" presName="dummyMaxCanvas" presStyleCnt="0">
        <dgm:presLayoutVars/>
      </dgm:prSet>
      <dgm:spPr/>
    </dgm:pt>
    <dgm:pt modelId="{3D14C9AF-F64A-4DC5-87DF-B545308B423A}" type="pres">
      <dgm:prSet presAssocID="{1B2B0DC3-4E7E-40CA-A68D-A8EE27207F02}" presName="ThreeNodes_1" presStyleLbl="node1" presStyleIdx="0" presStyleCnt="3">
        <dgm:presLayoutVars>
          <dgm:bulletEnabled val="1"/>
        </dgm:presLayoutVars>
      </dgm:prSet>
      <dgm:spPr/>
    </dgm:pt>
    <dgm:pt modelId="{BC70D586-631D-4BCF-807A-AF499B7DF260}" type="pres">
      <dgm:prSet presAssocID="{1B2B0DC3-4E7E-40CA-A68D-A8EE27207F02}" presName="ThreeNodes_2" presStyleLbl="node1" presStyleIdx="1" presStyleCnt="3">
        <dgm:presLayoutVars>
          <dgm:bulletEnabled val="1"/>
        </dgm:presLayoutVars>
      </dgm:prSet>
      <dgm:spPr/>
    </dgm:pt>
    <dgm:pt modelId="{3D02BFFD-DF6C-459B-BA7E-B5AC91102F8A}" type="pres">
      <dgm:prSet presAssocID="{1B2B0DC3-4E7E-40CA-A68D-A8EE27207F02}" presName="ThreeNodes_3" presStyleLbl="node1" presStyleIdx="2" presStyleCnt="3">
        <dgm:presLayoutVars>
          <dgm:bulletEnabled val="1"/>
        </dgm:presLayoutVars>
      </dgm:prSet>
      <dgm:spPr/>
    </dgm:pt>
    <dgm:pt modelId="{E03D8F1C-B77F-4361-8671-DBA13DD3C20A}" type="pres">
      <dgm:prSet presAssocID="{1B2B0DC3-4E7E-40CA-A68D-A8EE27207F02}" presName="ThreeConn_1-2" presStyleLbl="fgAccFollowNode1" presStyleIdx="0" presStyleCnt="2">
        <dgm:presLayoutVars>
          <dgm:bulletEnabled val="1"/>
        </dgm:presLayoutVars>
      </dgm:prSet>
      <dgm:spPr/>
    </dgm:pt>
    <dgm:pt modelId="{28D14EA2-1D58-4A2C-BF04-26E156CB64E3}" type="pres">
      <dgm:prSet presAssocID="{1B2B0DC3-4E7E-40CA-A68D-A8EE27207F02}" presName="ThreeConn_2-3" presStyleLbl="fgAccFollowNode1" presStyleIdx="1" presStyleCnt="2">
        <dgm:presLayoutVars>
          <dgm:bulletEnabled val="1"/>
        </dgm:presLayoutVars>
      </dgm:prSet>
      <dgm:spPr/>
    </dgm:pt>
    <dgm:pt modelId="{06A430BC-ACC2-410B-8298-C9218E031806}" type="pres">
      <dgm:prSet presAssocID="{1B2B0DC3-4E7E-40CA-A68D-A8EE27207F02}" presName="ThreeNodes_1_text" presStyleLbl="node1" presStyleIdx="2" presStyleCnt="3">
        <dgm:presLayoutVars>
          <dgm:bulletEnabled val="1"/>
        </dgm:presLayoutVars>
      </dgm:prSet>
      <dgm:spPr/>
    </dgm:pt>
    <dgm:pt modelId="{5319F048-DEBB-4D14-8A6C-2323CDAA0885}" type="pres">
      <dgm:prSet presAssocID="{1B2B0DC3-4E7E-40CA-A68D-A8EE27207F02}" presName="ThreeNodes_2_text" presStyleLbl="node1" presStyleIdx="2" presStyleCnt="3">
        <dgm:presLayoutVars>
          <dgm:bulletEnabled val="1"/>
        </dgm:presLayoutVars>
      </dgm:prSet>
      <dgm:spPr/>
    </dgm:pt>
    <dgm:pt modelId="{E973F5D4-B254-48B3-B49A-D26C0096E333}" type="pres">
      <dgm:prSet presAssocID="{1B2B0DC3-4E7E-40CA-A68D-A8EE27207F0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DF1740D-CF1C-4B2D-809B-0F098484302A}" srcId="{1B2B0DC3-4E7E-40CA-A68D-A8EE27207F02}" destId="{DC6810D4-4A09-421E-B3D5-05691B5BE0B3}" srcOrd="0" destOrd="0" parTransId="{C395A284-C920-45D5-A6CE-F085353B80C5}" sibTransId="{4FDD0F24-6951-47C7-B29B-5A24AB9A8CCD}"/>
    <dgm:cxn modelId="{E59DD165-B856-42FD-91DD-0D29161204F7}" type="presOf" srcId="{1B2B0DC3-4E7E-40CA-A68D-A8EE27207F02}" destId="{72C5A294-C536-4F51-B9A3-F95689DDA731}" srcOrd="0" destOrd="0" presId="urn:microsoft.com/office/officeart/2005/8/layout/vProcess5"/>
    <dgm:cxn modelId="{3B3F606B-7E82-4D2A-9FCC-31D04EA5DB1B}" type="presOf" srcId="{1E57E5CC-4A4E-49E9-B5D7-2A46743A9967}" destId="{3D02BFFD-DF6C-459B-BA7E-B5AC91102F8A}" srcOrd="0" destOrd="0" presId="urn:microsoft.com/office/officeart/2005/8/layout/vProcess5"/>
    <dgm:cxn modelId="{02652B53-BB9D-43C4-8EEC-C10DDA34B104}" type="presOf" srcId="{E301FA53-2923-4E3B-84CA-B797CBE34B43}" destId="{5319F048-DEBB-4D14-8A6C-2323CDAA0885}" srcOrd="1" destOrd="0" presId="urn:microsoft.com/office/officeart/2005/8/layout/vProcess5"/>
    <dgm:cxn modelId="{BFEA3C80-90E8-4A58-A743-4F9E60AA49B9}" type="presOf" srcId="{DC6810D4-4A09-421E-B3D5-05691B5BE0B3}" destId="{06A430BC-ACC2-410B-8298-C9218E031806}" srcOrd="1" destOrd="0" presId="urn:microsoft.com/office/officeart/2005/8/layout/vProcess5"/>
    <dgm:cxn modelId="{57AB5093-A2CA-4B87-811C-19059CAD9CD7}" type="presOf" srcId="{E301FA53-2923-4E3B-84CA-B797CBE34B43}" destId="{BC70D586-631D-4BCF-807A-AF499B7DF260}" srcOrd="0" destOrd="0" presId="urn:microsoft.com/office/officeart/2005/8/layout/vProcess5"/>
    <dgm:cxn modelId="{DBBDBA93-418C-4675-8702-EA83F6F0DAE8}" type="presOf" srcId="{4FDD0F24-6951-47C7-B29B-5A24AB9A8CCD}" destId="{E03D8F1C-B77F-4361-8671-DBA13DD3C20A}" srcOrd="0" destOrd="0" presId="urn:microsoft.com/office/officeart/2005/8/layout/vProcess5"/>
    <dgm:cxn modelId="{C9CA6CB7-306B-4586-A108-8774761A0C09}" type="presOf" srcId="{1E57E5CC-4A4E-49E9-B5D7-2A46743A9967}" destId="{E973F5D4-B254-48B3-B49A-D26C0096E333}" srcOrd="1" destOrd="0" presId="urn:microsoft.com/office/officeart/2005/8/layout/vProcess5"/>
    <dgm:cxn modelId="{738869BD-26C5-477E-B745-0987D3CB1B71}" srcId="{1B2B0DC3-4E7E-40CA-A68D-A8EE27207F02}" destId="{E301FA53-2923-4E3B-84CA-B797CBE34B43}" srcOrd="1" destOrd="0" parTransId="{8B61E208-3B54-4320-B90C-98E206DAC956}" sibTransId="{8F921012-1E9A-420C-9014-60995ED3A5F2}"/>
    <dgm:cxn modelId="{600DFAC2-0645-4FEB-AE44-96C064760F6C}" type="presOf" srcId="{DC6810D4-4A09-421E-B3D5-05691B5BE0B3}" destId="{3D14C9AF-F64A-4DC5-87DF-B545308B423A}" srcOrd="0" destOrd="0" presId="urn:microsoft.com/office/officeart/2005/8/layout/vProcess5"/>
    <dgm:cxn modelId="{8959E2CE-8EA4-4B47-B197-D86EA18CC665}" type="presOf" srcId="{8F921012-1E9A-420C-9014-60995ED3A5F2}" destId="{28D14EA2-1D58-4A2C-BF04-26E156CB64E3}" srcOrd="0" destOrd="0" presId="urn:microsoft.com/office/officeart/2005/8/layout/vProcess5"/>
    <dgm:cxn modelId="{5A4227EC-C4DE-4CD1-B580-1972C2DB50F2}" srcId="{1B2B0DC3-4E7E-40CA-A68D-A8EE27207F02}" destId="{1E57E5CC-4A4E-49E9-B5D7-2A46743A9967}" srcOrd="2" destOrd="0" parTransId="{EE9126EE-6F5D-4CFD-964A-C25993F55F97}" sibTransId="{C7E5F119-D21E-47E4-81D8-9D37DEE749DD}"/>
    <dgm:cxn modelId="{9DC85B74-BC76-40A8-AEAC-25E6076BF6A5}" type="presParOf" srcId="{72C5A294-C536-4F51-B9A3-F95689DDA731}" destId="{9120AC88-29DB-45DB-B5CB-BD7D1DCEF7BD}" srcOrd="0" destOrd="0" presId="urn:microsoft.com/office/officeart/2005/8/layout/vProcess5"/>
    <dgm:cxn modelId="{D86FA57B-6DF8-4082-92CF-30217D08A49B}" type="presParOf" srcId="{72C5A294-C536-4F51-B9A3-F95689DDA731}" destId="{3D14C9AF-F64A-4DC5-87DF-B545308B423A}" srcOrd="1" destOrd="0" presId="urn:microsoft.com/office/officeart/2005/8/layout/vProcess5"/>
    <dgm:cxn modelId="{4783504D-6220-43C8-AD7F-4C702C1C2E10}" type="presParOf" srcId="{72C5A294-C536-4F51-B9A3-F95689DDA731}" destId="{BC70D586-631D-4BCF-807A-AF499B7DF260}" srcOrd="2" destOrd="0" presId="urn:microsoft.com/office/officeart/2005/8/layout/vProcess5"/>
    <dgm:cxn modelId="{EDA369F1-08EA-4570-B11C-967A11B5E28C}" type="presParOf" srcId="{72C5A294-C536-4F51-B9A3-F95689DDA731}" destId="{3D02BFFD-DF6C-459B-BA7E-B5AC91102F8A}" srcOrd="3" destOrd="0" presId="urn:microsoft.com/office/officeart/2005/8/layout/vProcess5"/>
    <dgm:cxn modelId="{F4A1C98F-629E-431E-9680-66A2BBFE8805}" type="presParOf" srcId="{72C5A294-C536-4F51-B9A3-F95689DDA731}" destId="{E03D8F1C-B77F-4361-8671-DBA13DD3C20A}" srcOrd="4" destOrd="0" presId="urn:microsoft.com/office/officeart/2005/8/layout/vProcess5"/>
    <dgm:cxn modelId="{42834C7C-28F3-4BD6-A599-E854413219C5}" type="presParOf" srcId="{72C5A294-C536-4F51-B9A3-F95689DDA731}" destId="{28D14EA2-1D58-4A2C-BF04-26E156CB64E3}" srcOrd="5" destOrd="0" presId="urn:microsoft.com/office/officeart/2005/8/layout/vProcess5"/>
    <dgm:cxn modelId="{49286865-D4B7-408A-B236-BB2858D9CF77}" type="presParOf" srcId="{72C5A294-C536-4F51-B9A3-F95689DDA731}" destId="{06A430BC-ACC2-410B-8298-C9218E031806}" srcOrd="6" destOrd="0" presId="urn:microsoft.com/office/officeart/2005/8/layout/vProcess5"/>
    <dgm:cxn modelId="{7DF52BBF-211B-484B-A097-C28FB7409998}" type="presParOf" srcId="{72C5A294-C536-4F51-B9A3-F95689DDA731}" destId="{5319F048-DEBB-4D14-8A6C-2323CDAA0885}" srcOrd="7" destOrd="0" presId="urn:microsoft.com/office/officeart/2005/8/layout/vProcess5"/>
    <dgm:cxn modelId="{2B7B1573-89A4-4360-BD90-894C1FE26AEB}" type="presParOf" srcId="{72C5A294-C536-4F51-B9A3-F95689DDA731}" destId="{E973F5D4-B254-48B3-B49A-D26C0096E33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235F0-7FC7-4F3B-9CF9-310D54D796A3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477C7-E42E-4FE9-AA86-A1DDA0C8A0E4}">
      <dsp:nvSpPr>
        <dsp:cNvPr id="0" name=""/>
        <dsp:cNvSpPr/>
      </dsp:nvSpPr>
      <dsp:spPr>
        <a:xfrm>
          <a:off x="4833" y="1625600"/>
          <a:ext cx="1943560" cy="2167466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>
              <a:solidFill>
                <a:schemeClr val="tx1"/>
              </a:solidFill>
            </a:rPr>
            <a:t>Usuarios</a:t>
          </a:r>
          <a:endParaRPr lang="es-GT" sz="2600" kern="1200" dirty="0">
            <a:solidFill>
              <a:schemeClr val="tx1"/>
            </a:solidFill>
          </a:endParaRPr>
        </a:p>
      </dsp:txBody>
      <dsp:txXfrm>
        <a:off x="99710" y="1720477"/>
        <a:ext cx="1753806" cy="1977712"/>
      </dsp:txXfrm>
    </dsp:sp>
    <dsp:sp modelId="{690F5A18-321C-43B2-8030-2B890A711BA2}">
      <dsp:nvSpPr>
        <dsp:cNvPr id="0" name=""/>
        <dsp:cNvSpPr/>
      </dsp:nvSpPr>
      <dsp:spPr>
        <a:xfrm>
          <a:off x="2063091" y="1625600"/>
          <a:ext cx="1943560" cy="2167466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>
              <a:solidFill>
                <a:schemeClr val="tx1"/>
              </a:solidFill>
            </a:rPr>
            <a:t>Inventarios</a:t>
          </a:r>
          <a:endParaRPr lang="es-GT" sz="2600" kern="1200" dirty="0">
            <a:solidFill>
              <a:schemeClr val="tx1"/>
            </a:solidFill>
          </a:endParaRPr>
        </a:p>
      </dsp:txBody>
      <dsp:txXfrm>
        <a:off x="2157968" y="1720477"/>
        <a:ext cx="1753806" cy="1977712"/>
      </dsp:txXfrm>
    </dsp:sp>
    <dsp:sp modelId="{6381B8A4-DF6E-4C67-B0E8-69E1E69640DD}">
      <dsp:nvSpPr>
        <dsp:cNvPr id="0" name=""/>
        <dsp:cNvSpPr/>
      </dsp:nvSpPr>
      <dsp:spPr>
        <a:xfrm>
          <a:off x="4121348" y="1625600"/>
          <a:ext cx="1943560" cy="2167466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>
              <a:solidFill>
                <a:schemeClr val="tx1"/>
              </a:solidFill>
            </a:rPr>
            <a:t>Registro de ventas</a:t>
          </a:r>
          <a:endParaRPr lang="es-GT" sz="2600" kern="1200" dirty="0">
            <a:solidFill>
              <a:schemeClr val="tx1"/>
            </a:solidFill>
          </a:endParaRPr>
        </a:p>
      </dsp:txBody>
      <dsp:txXfrm>
        <a:off x="4216225" y="1720477"/>
        <a:ext cx="1753806" cy="1977712"/>
      </dsp:txXfrm>
    </dsp:sp>
    <dsp:sp modelId="{02A2ABD6-3A1C-4401-A2EF-08C7FBB3F7E2}">
      <dsp:nvSpPr>
        <dsp:cNvPr id="0" name=""/>
        <dsp:cNvSpPr/>
      </dsp:nvSpPr>
      <dsp:spPr>
        <a:xfrm>
          <a:off x="6179605" y="1625600"/>
          <a:ext cx="1943560" cy="2167466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>
              <a:solidFill>
                <a:schemeClr val="tx1"/>
              </a:solidFill>
            </a:rPr>
            <a:t>Reportes</a:t>
          </a:r>
          <a:endParaRPr lang="es-GT" sz="2600" kern="1200" dirty="0">
            <a:solidFill>
              <a:schemeClr val="tx1"/>
            </a:solidFill>
          </a:endParaRPr>
        </a:p>
      </dsp:txBody>
      <dsp:txXfrm>
        <a:off x="6274482" y="1720477"/>
        <a:ext cx="1753806" cy="1977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4C9AF-F64A-4DC5-87DF-B545308B423A}">
      <dsp:nvSpPr>
        <dsp:cNvPr id="0" name=""/>
        <dsp:cNvSpPr/>
      </dsp:nvSpPr>
      <dsp:spPr>
        <a:xfrm>
          <a:off x="0" y="0"/>
          <a:ext cx="2513234" cy="6323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Gerencia General</a:t>
          </a:r>
          <a:endParaRPr lang="es-GT" sz="1800" kern="1200" dirty="0"/>
        </a:p>
      </dsp:txBody>
      <dsp:txXfrm>
        <a:off x="18521" y="18521"/>
        <a:ext cx="1830867" cy="595320"/>
      </dsp:txXfrm>
    </dsp:sp>
    <dsp:sp modelId="{BC70D586-631D-4BCF-807A-AF499B7DF260}">
      <dsp:nvSpPr>
        <dsp:cNvPr id="0" name=""/>
        <dsp:cNvSpPr/>
      </dsp:nvSpPr>
      <dsp:spPr>
        <a:xfrm>
          <a:off x="221756" y="737755"/>
          <a:ext cx="2513234" cy="63236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Administrador</a:t>
          </a:r>
          <a:endParaRPr lang="es-GT" sz="1800" kern="1200" dirty="0"/>
        </a:p>
      </dsp:txBody>
      <dsp:txXfrm>
        <a:off x="240277" y="756276"/>
        <a:ext cx="1843401" cy="595320"/>
      </dsp:txXfrm>
    </dsp:sp>
    <dsp:sp modelId="{3D02BFFD-DF6C-459B-BA7E-B5AC91102F8A}">
      <dsp:nvSpPr>
        <dsp:cNvPr id="0" name=""/>
        <dsp:cNvSpPr/>
      </dsp:nvSpPr>
      <dsp:spPr>
        <a:xfrm>
          <a:off x="443512" y="1475511"/>
          <a:ext cx="2513234" cy="63236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Vendedor</a:t>
          </a:r>
          <a:endParaRPr lang="es-GT" sz="1800" kern="1200" dirty="0"/>
        </a:p>
      </dsp:txBody>
      <dsp:txXfrm>
        <a:off x="462033" y="1494032"/>
        <a:ext cx="1843401" cy="595320"/>
      </dsp:txXfrm>
    </dsp:sp>
    <dsp:sp modelId="{E03D8F1C-B77F-4361-8671-DBA13DD3C20A}">
      <dsp:nvSpPr>
        <dsp:cNvPr id="0" name=""/>
        <dsp:cNvSpPr/>
      </dsp:nvSpPr>
      <dsp:spPr>
        <a:xfrm>
          <a:off x="2102199" y="479541"/>
          <a:ext cx="411035" cy="411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1800" kern="1200"/>
        </a:p>
      </dsp:txBody>
      <dsp:txXfrm>
        <a:off x="2194682" y="479541"/>
        <a:ext cx="226069" cy="309304"/>
      </dsp:txXfrm>
    </dsp:sp>
    <dsp:sp modelId="{28D14EA2-1D58-4A2C-BF04-26E156CB64E3}">
      <dsp:nvSpPr>
        <dsp:cNvPr id="0" name=""/>
        <dsp:cNvSpPr/>
      </dsp:nvSpPr>
      <dsp:spPr>
        <a:xfrm>
          <a:off x="2323955" y="1213081"/>
          <a:ext cx="411035" cy="411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1800" kern="1200"/>
        </a:p>
      </dsp:txBody>
      <dsp:txXfrm>
        <a:off x="2416438" y="1213081"/>
        <a:ext cx="226069" cy="309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4E3AD-E06E-4662-999E-7E1CE2B83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A773E-FB1D-4A8E-863A-D7EFA680A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8D8D1E-B742-4683-8F27-499CD960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4F953-6895-4A8D-BB71-E8C212B4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87B94-F944-4D48-803C-C9528937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129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2CC99-A50F-4C70-B99B-BE736A17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95B7F1-0C03-4B58-934D-E8F7BE1C9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D3F657-833D-48DD-9547-8ADCAD74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6A4AF1-BF4D-40C1-945A-6CD73DDE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CE05D-9B14-4F8B-B164-AC71E471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993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501A18-3F6C-4FB2-A9D5-83E0A774E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8F6FFB-BAE1-46D1-9083-96F6C74E3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99490-7DC7-4BF3-9735-C86B213D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B9744-0EA7-4A34-A6C2-1EC07A05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EAD908-958A-4201-89D0-2D349CD5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48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C0895-1C7E-4C79-B7B5-17B9770D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DF961-A5CD-4A5A-ACF7-7EE094E7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8DB41-920E-4318-A72F-6B3510BC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B85A3-9F37-4738-92EE-95FB384F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277FA-6412-4688-A5D7-7DE21437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332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EFBB-C557-457F-BA60-C8AAD76D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CCE1A-4046-4782-8D42-2D0F3C56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780428-D6FD-4B70-B2F0-6A70C9E1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A44C9-1164-438F-B2A0-CE37C42A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CC36D-8DD9-4DFF-9038-99E0FEBE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172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12654-33F3-4A20-B527-1760F550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B649A3-808A-42AF-AF5B-ACED5ED59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F6C7AF-EF43-4005-8D6B-FC84B524E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60AEDF-8125-429A-AB73-F40D0B99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0D741-D6CA-4FBC-9850-929E193B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5E5F34-1440-471F-82D1-EE26320B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118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48C63-0BAA-4162-8C4E-8EF2A177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890718-7DD3-4BB0-875C-5155BE71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8DBC4D-BD08-40C1-A431-0BDBB36D3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365DB3-56D6-4541-AAC9-2DD9514D2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AC650B-A2BD-4C91-9E14-EC91CB66C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41510E-C1F3-4459-B8E1-9B9002CE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390537-A0D9-45E3-A295-8CCB2B3E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9F1E66-2289-44B4-BF1A-3762ADC7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633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B71EE-7261-4F05-A4F4-80B904C9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DCE3B7-640A-4D1D-B81C-69DEAEB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415E9-911B-4765-9A25-0BA4D21B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EDF329-37F2-455E-875B-036D23B3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907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0EBF4D-C17C-4B6B-9BD2-750D642D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E30257-2023-4509-A12B-1F16085C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89548-0033-4CB3-9AC3-7F61E254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12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2BD89-673A-4E76-B975-1E2A6F59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35439-F9FD-40BE-A165-D0A185C86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6CCC40-07BA-4E23-A93E-0A502CE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CBFFD3-4A76-4AC0-92DD-639336A9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F5EEC2-8D31-44A4-88CD-3D05B5C5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1086D5-1349-42A6-A6B6-DB60CCC9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4196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EDA4C-DEFD-45DF-9AFE-611034AE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7D413C-C045-4265-A39F-E6E3E4B00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4F11AA-C8B4-4CD1-B110-8255DFF9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2FA326-3038-4C23-9B7B-A9CD4506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872EB0-4D69-4D0E-A7F5-B1A3AEE4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8CF793-47A1-4BA8-AA31-6FECE007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830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C0AEFC-FC38-42B9-A105-3CF2E98A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C3490-682B-4670-8868-69D30AB5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1F6FD-656C-4280-9C2E-F24BE885C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A8B7-6CBE-4D6D-91C1-F74F261E547C}" type="datetimeFigureOut">
              <a:rPr lang="es-GT" smtClean="0"/>
              <a:t>20/09/2018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69187-A4B2-4E07-AD92-F652D14CC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3E4BD0-F795-4BAF-B085-4EBB50589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60BA-18BB-4FA4-A913-09465A43A72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341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BC332-1E1D-41C0-922E-8FBB62391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Información para programa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BAC6D-B74B-485E-8AB9-631851DC8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514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2BFC5B-8BA3-4EFC-9994-354B4E655D7A}"/>
              </a:ext>
            </a:extLst>
          </p:cNvPr>
          <p:cNvSpPr txBox="1"/>
          <p:nvPr/>
        </p:nvSpPr>
        <p:spPr>
          <a:xfrm>
            <a:off x="490330" y="304800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Productos Sistema 2</a:t>
            </a:r>
            <a:endParaRPr lang="es-G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2E73ED1-17BD-499E-8780-763E5FE96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76" y="1900171"/>
            <a:ext cx="1894770" cy="255121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D0B703F-367F-441A-9A9C-5955C954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693" y="1900171"/>
            <a:ext cx="1722670" cy="27579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211B93-0827-42DB-93A9-02F379280704}"/>
              </a:ext>
            </a:extLst>
          </p:cNvPr>
          <p:cNvSpPr txBox="1"/>
          <p:nvPr/>
        </p:nvSpPr>
        <p:spPr>
          <a:xfrm>
            <a:off x="6231988" y="2039816"/>
            <a:ext cx="291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Servicio </a:t>
            </a:r>
            <a:r>
              <a:rPr lang="es-MX" dirty="0" err="1"/>
              <a:t>mecanico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0765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2BFC5B-8BA3-4EFC-9994-354B4E655D7A}"/>
              </a:ext>
            </a:extLst>
          </p:cNvPr>
          <p:cNvSpPr txBox="1"/>
          <p:nvPr/>
        </p:nvSpPr>
        <p:spPr>
          <a:xfrm>
            <a:off x="901148" y="530087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</a:t>
            </a:r>
            <a:endParaRPr lang="es-G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8517B0-779E-4E27-8F94-DEEE9475AF85}"/>
              </a:ext>
            </a:extLst>
          </p:cNvPr>
          <p:cNvSpPr txBox="1"/>
          <p:nvPr/>
        </p:nvSpPr>
        <p:spPr>
          <a:xfrm>
            <a:off x="795130" y="1815548"/>
            <a:ext cx="10482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Se requieren 2 sistemas de inventarios con las mismas características únicamente que con 2 giros de negocios diferentes</a:t>
            </a:r>
          </a:p>
          <a:p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Sistema 1 	Abarrotes y alimentos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Sistema 2 	Productos de aceitera, </a:t>
            </a:r>
            <a:r>
              <a:rPr lang="es-MX" sz="2800" dirty="0" err="1"/>
              <a:t>carwash</a:t>
            </a:r>
            <a:r>
              <a:rPr lang="es-MX" sz="2800" dirty="0"/>
              <a:t> y servicio </a:t>
            </a:r>
            <a:r>
              <a:rPr lang="es-MX" sz="2800" dirty="0" err="1"/>
              <a:t>mecanico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105644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2BFC5B-8BA3-4EFC-9994-354B4E655D7A}"/>
              </a:ext>
            </a:extLst>
          </p:cNvPr>
          <p:cNvSpPr txBox="1"/>
          <p:nvPr/>
        </p:nvSpPr>
        <p:spPr>
          <a:xfrm>
            <a:off x="901148" y="530087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requeridas</a:t>
            </a:r>
            <a:endParaRPr lang="es-G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8517B0-779E-4E27-8F94-DEEE9475AF85}"/>
              </a:ext>
            </a:extLst>
          </p:cNvPr>
          <p:cNvSpPr txBox="1"/>
          <p:nvPr/>
        </p:nvSpPr>
        <p:spPr>
          <a:xfrm>
            <a:off x="795130" y="1815548"/>
            <a:ext cx="104824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 dirty="0"/>
              <a:t>Sistema amigable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 dirty="0"/>
              <a:t>Vista y ambientación estilo explorador de 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 dirty="0"/>
              <a:t>Seguro </a:t>
            </a:r>
          </a:p>
          <a:p>
            <a:endParaRPr lang="es-MX" sz="4400" dirty="0"/>
          </a:p>
          <a:p>
            <a:endParaRPr lang="es-GT" sz="4400" dirty="0"/>
          </a:p>
        </p:txBody>
      </p:sp>
    </p:spTree>
    <p:extLst>
      <p:ext uri="{BB962C8B-B14F-4D97-AF65-F5344CB8AC3E}">
        <p14:creationId xmlns:p14="http://schemas.microsoft.com/office/powerpoint/2010/main" val="17592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2BFC5B-8BA3-4EFC-9994-354B4E655D7A}"/>
              </a:ext>
            </a:extLst>
          </p:cNvPr>
          <p:cNvSpPr txBox="1"/>
          <p:nvPr/>
        </p:nvSpPr>
        <p:spPr>
          <a:xfrm>
            <a:off x="901148" y="530087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</a:t>
            </a:r>
            <a:endParaRPr lang="es-G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4F66857-5516-4963-A58F-D832DC413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4997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90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2BFC5B-8BA3-4EFC-9994-354B4E655D7A}"/>
              </a:ext>
            </a:extLst>
          </p:cNvPr>
          <p:cNvSpPr txBox="1"/>
          <p:nvPr/>
        </p:nvSpPr>
        <p:spPr>
          <a:xfrm>
            <a:off x="490330" y="304800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</a:t>
            </a:r>
            <a:endParaRPr lang="es-G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C3D53E4-19B8-4B16-B1BA-3261021A5341}"/>
              </a:ext>
            </a:extLst>
          </p:cNvPr>
          <p:cNvGrpSpPr/>
          <p:nvPr/>
        </p:nvGrpSpPr>
        <p:grpSpPr>
          <a:xfrm>
            <a:off x="167907" y="1261534"/>
            <a:ext cx="1943560" cy="2167466"/>
            <a:chOff x="4833" y="1625600"/>
            <a:chExt cx="1943560" cy="2167466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F98E3598-8C4D-4CC1-9EF1-5F8A022B2206}"/>
                </a:ext>
              </a:extLst>
            </p:cNvPr>
            <p:cNvSpPr/>
            <p:nvPr/>
          </p:nvSpPr>
          <p:spPr>
            <a:xfrm>
              <a:off x="4833" y="1625600"/>
              <a:ext cx="1943560" cy="21674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9F8AFC38-B96A-4B68-9DD3-3C82517A2D83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600" kern="1200" dirty="0">
                  <a:solidFill>
                    <a:schemeClr val="tx1"/>
                  </a:solidFill>
                </a:rPr>
                <a:t>Usuarios</a:t>
              </a:r>
              <a:endParaRPr lang="es-GT" sz="2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6F4CF4D-CD01-41C1-B45F-4D77AF57EED5}"/>
              </a:ext>
            </a:extLst>
          </p:cNvPr>
          <p:cNvGrpSpPr/>
          <p:nvPr/>
        </p:nvGrpSpPr>
        <p:grpSpPr>
          <a:xfrm>
            <a:off x="2869095" y="1261534"/>
            <a:ext cx="1943560" cy="2167466"/>
            <a:chOff x="4833" y="1625600"/>
            <a:chExt cx="1943560" cy="2167466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3CD75C91-9389-4689-B1EE-97E2165BC460}"/>
                </a:ext>
              </a:extLst>
            </p:cNvPr>
            <p:cNvSpPr/>
            <p:nvPr/>
          </p:nvSpPr>
          <p:spPr>
            <a:xfrm>
              <a:off x="4833" y="1625600"/>
              <a:ext cx="1943560" cy="21674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D2DA216C-E389-42E6-984C-1160971853B5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dirty="0">
                  <a:solidFill>
                    <a:schemeClr val="tx1"/>
                  </a:solidFill>
                </a:rPr>
                <a:t>Administrador Contraseña</a:t>
              </a:r>
              <a:endParaRPr lang="es-GT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D5BD0C0-5216-48E1-8043-8F6275635BE1}"/>
              </a:ext>
            </a:extLst>
          </p:cNvPr>
          <p:cNvSpPr/>
          <p:nvPr/>
        </p:nvSpPr>
        <p:spPr>
          <a:xfrm>
            <a:off x="2206344" y="2199861"/>
            <a:ext cx="61622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CE619E4-9FE7-4934-914A-B7A157AF463E}"/>
              </a:ext>
            </a:extLst>
          </p:cNvPr>
          <p:cNvSpPr/>
          <p:nvPr/>
        </p:nvSpPr>
        <p:spPr>
          <a:xfrm>
            <a:off x="4982817" y="2199861"/>
            <a:ext cx="68911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CF585C4-4895-4E49-B883-AC7AC499F136}"/>
              </a:ext>
            </a:extLst>
          </p:cNvPr>
          <p:cNvGrpSpPr/>
          <p:nvPr/>
        </p:nvGrpSpPr>
        <p:grpSpPr>
          <a:xfrm>
            <a:off x="5818763" y="1476219"/>
            <a:ext cx="1402617" cy="1857904"/>
            <a:chOff x="4833" y="1625600"/>
            <a:chExt cx="1943560" cy="2167466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FB69CFB7-D8ED-4980-BE33-9F69F30B78FE}"/>
                </a:ext>
              </a:extLst>
            </p:cNvPr>
            <p:cNvSpPr/>
            <p:nvPr/>
          </p:nvSpPr>
          <p:spPr>
            <a:xfrm>
              <a:off x="4833" y="1625600"/>
              <a:ext cx="1943560" cy="21674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ángulo: esquinas redondeadas 4">
              <a:extLst>
                <a:ext uri="{FF2B5EF4-FFF2-40B4-BE49-F238E27FC236}">
                  <a16:creationId xmlns:a16="http://schemas.microsoft.com/office/drawing/2014/main" id="{ECF4AB2B-4A08-4F7F-A704-3B660F3BC7C1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dirty="0">
                  <a:solidFill>
                    <a:schemeClr val="tx1"/>
                  </a:solidFill>
                </a:rPr>
                <a:t>Agregar Usuario</a:t>
              </a:r>
              <a:endParaRPr lang="es-GT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1CDC253-2E3A-4E22-9717-4FD89B9D368F}"/>
              </a:ext>
            </a:extLst>
          </p:cNvPr>
          <p:cNvGrpSpPr/>
          <p:nvPr/>
        </p:nvGrpSpPr>
        <p:grpSpPr>
          <a:xfrm>
            <a:off x="8084603" y="1476219"/>
            <a:ext cx="1402617" cy="1857904"/>
            <a:chOff x="4833" y="1625600"/>
            <a:chExt cx="1943560" cy="2167466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42A79623-D413-4F3A-A5F1-7C79B7E51C72}"/>
                </a:ext>
              </a:extLst>
            </p:cNvPr>
            <p:cNvSpPr/>
            <p:nvPr/>
          </p:nvSpPr>
          <p:spPr>
            <a:xfrm>
              <a:off x="4833" y="1625600"/>
              <a:ext cx="1943560" cy="21674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ángulo: esquinas redondeadas 4">
              <a:extLst>
                <a:ext uri="{FF2B5EF4-FFF2-40B4-BE49-F238E27FC236}">
                  <a16:creationId xmlns:a16="http://schemas.microsoft.com/office/drawing/2014/main" id="{2C0C4E50-7697-4E60-B2D5-E3AED634B38E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dirty="0">
                  <a:solidFill>
                    <a:schemeClr val="tx1"/>
                  </a:solidFill>
                </a:rPr>
                <a:t>Nombre: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kern="1200" dirty="0">
                  <a:solidFill>
                    <a:schemeClr val="tx1"/>
                  </a:solidFill>
                </a:rPr>
                <a:t>DP</a:t>
              </a:r>
              <a:r>
                <a:rPr lang="es-MX" sz="2000" dirty="0">
                  <a:solidFill>
                    <a:schemeClr val="tx1"/>
                  </a:solidFill>
                </a:rPr>
                <a:t>I:</a:t>
              </a:r>
              <a:endParaRPr lang="es-GT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B68EDDEF-6704-43DC-AD0A-D97B1F7AD978}"/>
              </a:ext>
            </a:extLst>
          </p:cNvPr>
          <p:cNvSpPr/>
          <p:nvPr/>
        </p:nvSpPr>
        <p:spPr>
          <a:xfrm>
            <a:off x="7308435" y="2277213"/>
            <a:ext cx="68911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D39EA5B-C133-49C1-BF88-5EE69E91FCCC}"/>
              </a:ext>
            </a:extLst>
          </p:cNvPr>
          <p:cNvSpPr/>
          <p:nvPr/>
        </p:nvSpPr>
        <p:spPr>
          <a:xfrm>
            <a:off x="9641099" y="2174337"/>
            <a:ext cx="68911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5FE5296-B7A0-4FA0-BAD6-379A62347BFF}"/>
              </a:ext>
            </a:extLst>
          </p:cNvPr>
          <p:cNvGrpSpPr/>
          <p:nvPr/>
        </p:nvGrpSpPr>
        <p:grpSpPr>
          <a:xfrm>
            <a:off x="10526599" y="1476218"/>
            <a:ext cx="1402617" cy="1857904"/>
            <a:chOff x="4833" y="1625600"/>
            <a:chExt cx="1943560" cy="2167465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11684D0B-7634-45AF-8C2A-8EBB61311301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ángulo: esquinas redondeadas 4">
              <a:extLst>
                <a:ext uri="{FF2B5EF4-FFF2-40B4-BE49-F238E27FC236}">
                  <a16:creationId xmlns:a16="http://schemas.microsoft.com/office/drawing/2014/main" id="{E7B9422E-03FC-453D-9841-C85E77BD2CF2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dirty="0">
                  <a:solidFill>
                    <a:schemeClr val="tx1"/>
                  </a:solidFill>
                </a:rPr>
                <a:t>Crear accesos:</a:t>
              </a:r>
              <a:endParaRPr lang="es-GT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1881DAF-53C1-489D-90DD-D6BB88572C06}"/>
              </a:ext>
            </a:extLst>
          </p:cNvPr>
          <p:cNvGrpSpPr/>
          <p:nvPr/>
        </p:nvGrpSpPr>
        <p:grpSpPr>
          <a:xfrm>
            <a:off x="7026047" y="4308972"/>
            <a:ext cx="1402617" cy="689113"/>
            <a:chOff x="4833" y="1625600"/>
            <a:chExt cx="1943560" cy="2167465"/>
          </a:xfrm>
          <a:solidFill>
            <a:srgbClr val="FFFF00"/>
          </a:solidFill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FE5C4F7A-CAB8-4F8B-8FA4-2D1B506D707A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ángulo: esquinas redondeadas 4">
              <a:extLst>
                <a:ext uri="{FF2B5EF4-FFF2-40B4-BE49-F238E27FC236}">
                  <a16:creationId xmlns:a16="http://schemas.microsoft.com/office/drawing/2014/main" id="{BBE24546-4AF9-4B62-80AE-3B210E5E69DE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kern="1200" dirty="0">
                  <a:solidFill>
                    <a:schemeClr val="tx1"/>
                  </a:solidFill>
                </a:rPr>
                <a:t>Acceso Inventarios</a:t>
              </a:r>
              <a:endParaRPr lang="es-GT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D02F72C-5013-49E5-995F-E01C055D96BC}"/>
              </a:ext>
            </a:extLst>
          </p:cNvPr>
          <p:cNvGrpSpPr/>
          <p:nvPr/>
        </p:nvGrpSpPr>
        <p:grpSpPr>
          <a:xfrm>
            <a:off x="5447337" y="4341635"/>
            <a:ext cx="1402617" cy="689113"/>
            <a:chOff x="4833" y="1625600"/>
            <a:chExt cx="1943560" cy="2167465"/>
          </a:xfrm>
          <a:solidFill>
            <a:srgbClr val="00B050"/>
          </a:solidFill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75DC9376-F0C2-4328-8C83-DD171699A23C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5D1AE29D-351F-4165-8A42-E28B3C117D6E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kern="1200" dirty="0">
                  <a:solidFill>
                    <a:schemeClr val="tx1"/>
                  </a:solidFill>
                </a:rPr>
                <a:t>Ac</a:t>
              </a:r>
              <a:r>
                <a:rPr lang="es-MX" sz="1600" dirty="0">
                  <a:solidFill>
                    <a:schemeClr val="tx1"/>
                  </a:solidFill>
                </a:rPr>
                <a:t>ceso Total</a:t>
              </a:r>
              <a:endParaRPr lang="es-GT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6618E2F-7B1F-43E2-91DD-39B9AE841C54}"/>
              </a:ext>
            </a:extLst>
          </p:cNvPr>
          <p:cNvGrpSpPr/>
          <p:nvPr/>
        </p:nvGrpSpPr>
        <p:grpSpPr>
          <a:xfrm>
            <a:off x="10214394" y="4274639"/>
            <a:ext cx="1402617" cy="689113"/>
            <a:chOff x="4833" y="1625600"/>
            <a:chExt cx="1943560" cy="2167465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2529192F-47EF-4C6C-A2D2-3177878D678B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ángulo: esquinas redondeadas 4">
              <a:extLst>
                <a:ext uri="{FF2B5EF4-FFF2-40B4-BE49-F238E27FC236}">
                  <a16:creationId xmlns:a16="http://schemas.microsoft.com/office/drawing/2014/main" id="{8D0BA7A2-7343-4421-9A91-CD363177A741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dirty="0">
                  <a:solidFill>
                    <a:schemeClr val="tx1"/>
                  </a:solidFill>
                </a:rPr>
                <a:t>Reportes</a:t>
              </a:r>
              <a:endParaRPr lang="es-GT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780120B-7AD0-4070-B5BA-6EF6A0D2A46F}"/>
              </a:ext>
            </a:extLst>
          </p:cNvPr>
          <p:cNvGrpSpPr/>
          <p:nvPr/>
        </p:nvGrpSpPr>
        <p:grpSpPr>
          <a:xfrm>
            <a:off x="8583038" y="4304804"/>
            <a:ext cx="1402617" cy="689113"/>
            <a:chOff x="4833" y="1625600"/>
            <a:chExt cx="1943560" cy="2167465"/>
          </a:xfrm>
          <a:solidFill>
            <a:srgbClr val="C00000"/>
          </a:solidFill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F4DBA9CB-1CF1-4ADF-93D1-EB3F51E1CE71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: esquinas redondeadas 4">
              <a:extLst>
                <a:ext uri="{FF2B5EF4-FFF2-40B4-BE49-F238E27FC236}">
                  <a16:creationId xmlns:a16="http://schemas.microsoft.com/office/drawing/2014/main" id="{35F93F45-6ADD-42BD-A522-E0E402A69721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kern="1200" dirty="0">
                  <a:solidFill>
                    <a:schemeClr val="bg1"/>
                  </a:solidFill>
                </a:rPr>
                <a:t>Acceso Registro de ventas</a:t>
              </a:r>
              <a:endParaRPr lang="es-GT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DAD289E3-1DB9-4A2C-9ECE-E0AC09D17AFA}"/>
              </a:ext>
            </a:extLst>
          </p:cNvPr>
          <p:cNvGrpSpPr/>
          <p:nvPr/>
        </p:nvGrpSpPr>
        <p:grpSpPr>
          <a:xfrm>
            <a:off x="6871673" y="5958916"/>
            <a:ext cx="1402617" cy="689113"/>
            <a:chOff x="4833" y="1625600"/>
            <a:chExt cx="1943560" cy="2167465"/>
          </a:xfrm>
          <a:solidFill>
            <a:srgbClr val="FF0000"/>
          </a:solidFill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A195C0D3-1884-43DA-9BD4-9E52F2B48305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47D1BDEF-8344-4BB4-9FA2-E5815181140E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kern="1200" dirty="0">
                  <a:solidFill>
                    <a:schemeClr val="tx1"/>
                  </a:solidFill>
                </a:rPr>
                <a:t>Ventas diarias X Artículo y Quetzales</a:t>
              </a:r>
              <a:endParaRPr lang="es-GT" sz="1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235B5DC-2165-49AF-97E3-F6AA7E530529}"/>
              </a:ext>
            </a:extLst>
          </p:cNvPr>
          <p:cNvGrpSpPr/>
          <p:nvPr/>
        </p:nvGrpSpPr>
        <p:grpSpPr>
          <a:xfrm>
            <a:off x="5354686" y="5998200"/>
            <a:ext cx="1402617" cy="689113"/>
            <a:chOff x="4833" y="1625600"/>
            <a:chExt cx="1943560" cy="2167465"/>
          </a:xfrm>
          <a:solidFill>
            <a:srgbClr val="FFFF00"/>
          </a:solidFill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48A6C3CB-0D2B-4143-8966-593D36A5C976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968900CA-EF95-4CAA-BD2C-3BC2B23EE536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dirty="0">
                  <a:solidFill>
                    <a:schemeClr val="tx1"/>
                  </a:solidFill>
                </a:rPr>
                <a:t>Existencias Artículos</a:t>
              </a:r>
              <a:endParaRPr lang="es-GT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79ECE67-0918-4AC7-BE1F-089C17473F2D}"/>
              </a:ext>
            </a:extLst>
          </p:cNvPr>
          <p:cNvGrpSpPr/>
          <p:nvPr/>
        </p:nvGrpSpPr>
        <p:grpSpPr>
          <a:xfrm>
            <a:off x="10060020" y="5924583"/>
            <a:ext cx="1402617" cy="689113"/>
            <a:chOff x="4833" y="1625600"/>
            <a:chExt cx="1943560" cy="2167465"/>
          </a:xfrm>
          <a:solidFill>
            <a:srgbClr val="FFFF00"/>
          </a:solidFill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61633BD3-3112-4B8E-B815-0F3306BB1BBA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11EB88F1-48BB-4F77-A880-BE425730C634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kern="1200" dirty="0">
                  <a:solidFill>
                    <a:schemeClr val="tx1"/>
                  </a:solidFill>
                </a:rPr>
                <a:t>Ventas Mes Actual</a:t>
              </a:r>
              <a:endParaRPr lang="es-GT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0CC5CBA3-04DE-457E-AAB9-A6E21C296974}"/>
              </a:ext>
            </a:extLst>
          </p:cNvPr>
          <p:cNvGrpSpPr/>
          <p:nvPr/>
        </p:nvGrpSpPr>
        <p:grpSpPr>
          <a:xfrm>
            <a:off x="8428664" y="5954748"/>
            <a:ext cx="1402617" cy="689113"/>
            <a:chOff x="4833" y="1625600"/>
            <a:chExt cx="1943560" cy="2167465"/>
          </a:xfrm>
          <a:solidFill>
            <a:srgbClr val="FFFF00"/>
          </a:solidFill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D60F883E-E85E-426C-891F-5A907F63BA4A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3CB27569-3BEA-4F02-8534-3CC7EF614C1D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kern="1200" dirty="0">
                  <a:solidFill>
                    <a:schemeClr val="tx1"/>
                  </a:solidFill>
                </a:rPr>
                <a:t>Ventas X rango de Fecha</a:t>
              </a:r>
              <a:endParaRPr lang="es-GT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FC2D969-C53A-4D2F-87C7-E48833B48913}"/>
              </a:ext>
            </a:extLst>
          </p:cNvPr>
          <p:cNvGrpSpPr/>
          <p:nvPr/>
        </p:nvGrpSpPr>
        <p:grpSpPr>
          <a:xfrm>
            <a:off x="3764704" y="6032887"/>
            <a:ext cx="1402617" cy="689113"/>
            <a:chOff x="4833" y="1625600"/>
            <a:chExt cx="1943560" cy="2167465"/>
          </a:xfrm>
          <a:solidFill>
            <a:srgbClr val="00B050"/>
          </a:solidFill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4950410C-3630-4E7D-9658-CC3C54A238FE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: esquinas redondeadas 4">
              <a:extLst>
                <a:ext uri="{FF2B5EF4-FFF2-40B4-BE49-F238E27FC236}">
                  <a16:creationId xmlns:a16="http://schemas.microsoft.com/office/drawing/2014/main" id="{AAC8EEA0-6317-4BFE-AAA6-38B05CC534BD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dirty="0">
                  <a:solidFill>
                    <a:schemeClr val="tx1"/>
                  </a:solidFill>
                </a:rPr>
                <a:t>Todos los Reportes</a:t>
              </a:r>
              <a:endParaRPr lang="es-GT" sz="16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Abrir llave 54">
            <a:extLst>
              <a:ext uri="{FF2B5EF4-FFF2-40B4-BE49-F238E27FC236}">
                <a16:creationId xmlns:a16="http://schemas.microsoft.com/office/drawing/2014/main" id="{960A47E4-9B7A-44B5-AC7A-0CF13FAE3C4C}"/>
              </a:ext>
            </a:extLst>
          </p:cNvPr>
          <p:cNvSpPr/>
          <p:nvPr/>
        </p:nvSpPr>
        <p:spPr>
          <a:xfrm rot="5400000">
            <a:off x="8470560" y="1123390"/>
            <a:ext cx="821635" cy="5334324"/>
          </a:xfrm>
          <a:prstGeom prst="leftBrace">
            <a:avLst>
              <a:gd name="adj1" fmla="val 19623"/>
              <a:gd name="adj2" fmla="val 106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6" name="Abrir llave 55">
            <a:extLst>
              <a:ext uri="{FF2B5EF4-FFF2-40B4-BE49-F238E27FC236}">
                <a16:creationId xmlns:a16="http://schemas.microsoft.com/office/drawing/2014/main" id="{ADEB421D-7FF5-4054-8FF3-4628AAECBB9F}"/>
              </a:ext>
            </a:extLst>
          </p:cNvPr>
          <p:cNvSpPr/>
          <p:nvPr/>
        </p:nvSpPr>
        <p:spPr>
          <a:xfrm rot="5400000">
            <a:off x="7563658" y="1943155"/>
            <a:ext cx="821635" cy="7016986"/>
          </a:xfrm>
          <a:prstGeom prst="leftBrace">
            <a:avLst>
              <a:gd name="adj1" fmla="val 19623"/>
              <a:gd name="adj2" fmla="val 106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aphicFrame>
        <p:nvGraphicFramePr>
          <p:cNvPr id="58" name="Diagrama 57">
            <a:extLst>
              <a:ext uri="{FF2B5EF4-FFF2-40B4-BE49-F238E27FC236}">
                <a16:creationId xmlns:a16="http://schemas.microsoft.com/office/drawing/2014/main" id="{59FB6148-8C24-4111-B6DE-000AF86B1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613328"/>
              </p:ext>
            </p:extLst>
          </p:nvPr>
        </p:nvGraphicFramePr>
        <p:xfrm>
          <a:off x="330940" y="3895412"/>
          <a:ext cx="2956747" cy="2107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80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2BFC5B-8BA3-4EFC-9994-354B4E655D7A}"/>
              </a:ext>
            </a:extLst>
          </p:cNvPr>
          <p:cNvSpPr txBox="1"/>
          <p:nvPr/>
        </p:nvSpPr>
        <p:spPr>
          <a:xfrm>
            <a:off x="490330" y="304800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</a:t>
            </a:r>
            <a:endParaRPr lang="es-G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C3D53E4-19B8-4B16-B1BA-3261021A5341}"/>
              </a:ext>
            </a:extLst>
          </p:cNvPr>
          <p:cNvGrpSpPr/>
          <p:nvPr/>
        </p:nvGrpSpPr>
        <p:grpSpPr>
          <a:xfrm>
            <a:off x="167907" y="1261534"/>
            <a:ext cx="1943560" cy="2167466"/>
            <a:chOff x="4833" y="1625600"/>
            <a:chExt cx="1943560" cy="2167466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F98E3598-8C4D-4CC1-9EF1-5F8A022B2206}"/>
                </a:ext>
              </a:extLst>
            </p:cNvPr>
            <p:cNvSpPr/>
            <p:nvPr/>
          </p:nvSpPr>
          <p:spPr>
            <a:xfrm>
              <a:off x="4833" y="1625600"/>
              <a:ext cx="1943560" cy="21674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9F8AFC38-B96A-4B68-9DD3-3C82517A2D83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600" dirty="0">
                  <a:solidFill>
                    <a:schemeClr val="tx1"/>
                  </a:solidFill>
                </a:rPr>
                <a:t>Inventarios</a:t>
              </a:r>
              <a:endParaRPr lang="es-GT" sz="26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D5BD0C0-5216-48E1-8043-8F6275635BE1}"/>
              </a:ext>
            </a:extLst>
          </p:cNvPr>
          <p:cNvSpPr/>
          <p:nvPr/>
        </p:nvSpPr>
        <p:spPr>
          <a:xfrm>
            <a:off x="2278352" y="2199860"/>
            <a:ext cx="61622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1881DAF-53C1-489D-90DD-D6BB88572C06}"/>
              </a:ext>
            </a:extLst>
          </p:cNvPr>
          <p:cNvGrpSpPr/>
          <p:nvPr/>
        </p:nvGrpSpPr>
        <p:grpSpPr>
          <a:xfrm>
            <a:off x="6026354" y="2430693"/>
            <a:ext cx="2744751" cy="1545138"/>
            <a:chOff x="4833" y="1625600"/>
            <a:chExt cx="1943560" cy="2167465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FE5C4F7A-CAB8-4F8B-8FA4-2D1B506D707A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ángulo: esquinas redondeadas 4">
              <a:extLst>
                <a:ext uri="{FF2B5EF4-FFF2-40B4-BE49-F238E27FC236}">
                  <a16:creationId xmlns:a16="http://schemas.microsoft.com/office/drawing/2014/main" id="{BBE24546-4AF9-4B62-80AE-3B210E5E69DE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1200" kern="1200" dirty="0">
                <a:solidFill>
                  <a:schemeClr val="tx1"/>
                </a:solidFill>
              </a:endParaRP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200" kern="1200" dirty="0">
                  <a:solidFill>
                    <a:schemeClr val="tx1"/>
                  </a:solidFill>
                </a:rPr>
                <a:t>Código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200" dirty="0">
                  <a:solidFill>
                    <a:schemeClr val="tx1"/>
                  </a:solidFill>
                </a:rPr>
                <a:t>Producto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200" kern="1200" dirty="0">
                  <a:solidFill>
                    <a:schemeClr val="tx1"/>
                  </a:solidFill>
                </a:rPr>
                <a:t>Medida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200" kern="1200" dirty="0">
                  <a:solidFill>
                    <a:schemeClr val="tx1"/>
                  </a:solidFill>
                </a:rPr>
                <a:t>Precio Costo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200" kern="1200" dirty="0">
                  <a:solidFill>
                    <a:schemeClr val="tx1"/>
                  </a:solidFill>
                </a:rPr>
                <a:t>Precio Venta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GT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D02F72C-5013-49E5-995F-E01C055D96BC}"/>
              </a:ext>
            </a:extLst>
          </p:cNvPr>
          <p:cNvGrpSpPr/>
          <p:nvPr/>
        </p:nvGrpSpPr>
        <p:grpSpPr>
          <a:xfrm>
            <a:off x="3063365" y="1033671"/>
            <a:ext cx="2184495" cy="1355000"/>
            <a:chOff x="4833" y="1625600"/>
            <a:chExt cx="1943560" cy="2167465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75DC9376-F0C2-4328-8C83-DD171699A23C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5D1AE29D-351F-4165-8A42-E28B3C117D6E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800" kern="1200" dirty="0">
                  <a:solidFill>
                    <a:schemeClr val="tx1"/>
                  </a:solidFill>
                </a:rPr>
                <a:t>Compra</a:t>
              </a:r>
              <a:endParaRPr lang="es-GT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235B5DC-2165-49AF-97E3-F6AA7E530529}"/>
              </a:ext>
            </a:extLst>
          </p:cNvPr>
          <p:cNvGrpSpPr/>
          <p:nvPr/>
        </p:nvGrpSpPr>
        <p:grpSpPr>
          <a:xfrm>
            <a:off x="6306482" y="1025004"/>
            <a:ext cx="2184494" cy="1124478"/>
            <a:chOff x="4833" y="1625600"/>
            <a:chExt cx="1943560" cy="2167465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48A6C3CB-0D2B-4143-8966-593D36A5C976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968900CA-EF95-4CAA-BD2C-3BC2B23EE536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dirty="0">
                  <a:solidFill>
                    <a:schemeClr val="tx1"/>
                  </a:solidFill>
                </a:rPr>
                <a:t>Código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kern="1200" dirty="0">
                  <a:solidFill>
                    <a:schemeClr val="tx1"/>
                  </a:solidFill>
                </a:rPr>
                <a:t>Cantidad Unidades 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dirty="0">
                  <a:solidFill>
                    <a:schemeClr val="tx1"/>
                  </a:solidFill>
                </a:rPr>
                <a:t>Precio Compra</a:t>
              </a:r>
              <a:endParaRPr lang="es-GT" sz="1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28025D79-DDAB-4C56-9798-A1B85B33E6F6}"/>
              </a:ext>
            </a:extLst>
          </p:cNvPr>
          <p:cNvGrpSpPr/>
          <p:nvPr/>
        </p:nvGrpSpPr>
        <p:grpSpPr>
          <a:xfrm>
            <a:off x="3004929" y="2559091"/>
            <a:ext cx="2184495" cy="1124478"/>
            <a:chOff x="4833" y="1625600"/>
            <a:chExt cx="1943560" cy="2167465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3FBA7949-68FA-4333-A5AA-BB997A943D12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: esquinas redondeadas 4">
              <a:extLst>
                <a:ext uri="{FF2B5EF4-FFF2-40B4-BE49-F238E27FC236}">
                  <a16:creationId xmlns:a16="http://schemas.microsoft.com/office/drawing/2014/main" id="{63287092-411C-4106-9650-116EA4074D95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800" kern="1200" dirty="0">
                  <a:solidFill>
                    <a:schemeClr val="tx1"/>
                  </a:solidFill>
                </a:rPr>
                <a:t>Nuevo o Modificar</a:t>
              </a:r>
              <a:endParaRPr lang="es-GT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94571135-BED0-4BA0-A0C9-A47B9E32A4DB}"/>
              </a:ext>
            </a:extLst>
          </p:cNvPr>
          <p:cNvSpPr/>
          <p:nvPr/>
        </p:nvSpPr>
        <p:spPr>
          <a:xfrm>
            <a:off x="5400029" y="1356411"/>
            <a:ext cx="61622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3A72121C-5074-404F-9F12-08D2EDE33096}"/>
              </a:ext>
            </a:extLst>
          </p:cNvPr>
          <p:cNvSpPr/>
          <p:nvPr/>
        </p:nvSpPr>
        <p:spPr>
          <a:xfrm>
            <a:off x="5296063" y="2850249"/>
            <a:ext cx="61622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291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2BFC5B-8BA3-4EFC-9994-354B4E655D7A}"/>
              </a:ext>
            </a:extLst>
          </p:cNvPr>
          <p:cNvSpPr txBox="1"/>
          <p:nvPr/>
        </p:nvSpPr>
        <p:spPr>
          <a:xfrm>
            <a:off x="490330" y="304800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</a:t>
            </a:r>
            <a:endParaRPr lang="es-G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C3D53E4-19B8-4B16-B1BA-3261021A5341}"/>
              </a:ext>
            </a:extLst>
          </p:cNvPr>
          <p:cNvGrpSpPr/>
          <p:nvPr/>
        </p:nvGrpSpPr>
        <p:grpSpPr>
          <a:xfrm>
            <a:off x="167907" y="1261534"/>
            <a:ext cx="1943560" cy="2167466"/>
            <a:chOff x="4833" y="1625600"/>
            <a:chExt cx="1943560" cy="2167466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F98E3598-8C4D-4CC1-9EF1-5F8A022B2206}"/>
                </a:ext>
              </a:extLst>
            </p:cNvPr>
            <p:cNvSpPr/>
            <p:nvPr/>
          </p:nvSpPr>
          <p:spPr>
            <a:xfrm>
              <a:off x="4833" y="1625600"/>
              <a:ext cx="1943560" cy="21674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9F8AFC38-B96A-4B68-9DD3-3C82517A2D83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600" dirty="0">
                  <a:solidFill>
                    <a:schemeClr val="tx1"/>
                  </a:solidFill>
                </a:rPr>
                <a:t>Registro de ventas</a:t>
              </a:r>
              <a:endParaRPr lang="es-GT" sz="26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D5BD0C0-5216-48E1-8043-8F6275635BE1}"/>
              </a:ext>
            </a:extLst>
          </p:cNvPr>
          <p:cNvSpPr/>
          <p:nvPr/>
        </p:nvSpPr>
        <p:spPr>
          <a:xfrm>
            <a:off x="2278352" y="2199860"/>
            <a:ext cx="61622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D02F72C-5013-49E5-995F-E01C055D96BC}"/>
              </a:ext>
            </a:extLst>
          </p:cNvPr>
          <p:cNvGrpSpPr/>
          <p:nvPr/>
        </p:nvGrpSpPr>
        <p:grpSpPr>
          <a:xfrm>
            <a:off x="3108895" y="1787000"/>
            <a:ext cx="2184495" cy="1355000"/>
            <a:chOff x="4833" y="1625600"/>
            <a:chExt cx="1943560" cy="2167465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75DC9376-F0C2-4328-8C83-DD171699A23C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5D1AE29D-351F-4165-8A42-E28B3C117D6E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800" kern="1200" dirty="0">
                  <a:solidFill>
                    <a:schemeClr val="tx1"/>
                  </a:solidFill>
                </a:rPr>
                <a:t>Compra</a:t>
              </a:r>
              <a:endParaRPr lang="es-GT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235B5DC-2165-49AF-97E3-F6AA7E530529}"/>
              </a:ext>
            </a:extLst>
          </p:cNvPr>
          <p:cNvGrpSpPr/>
          <p:nvPr/>
        </p:nvGrpSpPr>
        <p:grpSpPr>
          <a:xfrm>
            <a:off x="6207580" y="1868453"/>
            <a:ext cx="2184494" cy="1124478"/>
            <a:chOff x="4833" y="1625600"/>
            <a:chExt cx="1943560" cy="2167465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48A6C3CB-0D2B-4143-8966-593D36A5C976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968900CA-EF95-4CAA-BD2C-3BC2B23EE536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dirty="0">
                  <a:solidFill>
                    <a:schemeClr val="tx1"/>
                  </a:solidFill>
                </a:rPr>
                <a:t>Código y/o Producto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kern="1200" dirty="0">
                  <a:solidFill>
                    <a:schemeClr val="tx1"/>
                  </a:solidFill>
                </a:rPr>
                <a:t>Cantidad Unidades 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dirty="0">
                  <a:solidFill>
                    <a:schemeClr val="tx1"/>
                  </a:solidFill>
                </a:rPr>
                <a:t>Precio Compra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kern="1200" dirty="0">
                  <a:solidFill>
                    <a:schemeClr val="tx1"/>
                  </a:solidFill>
                </a:rPr>
                <a:t>Guardar</a:t>
              </a:r>
              <a:endParaRPr lang="es-GT" sz="14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94571135-BED0-4BA0-A0C9-A47B9E32A4DB}"/>
              </a:ext>
            </a:extLst>
          </p:cNvPr>
          <p:cNvSpPr/>
          <p:nvPr/>
        </p:nvSpPr>
        <p:spPr>
          <a:xfrm>
            <a:off x="5476236" y="2233666"/>
            <a:ext cx="61622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3261010-D5D4-4085-9206-836E020350BD}"/>
              </a:ext>
            </a:extLst>
          </p:cNvPr>
          <p:cNvGrpSpPr/>
          <p:nvPr/>
        </p:nvGrpSpPr>
        <p:grpSpPr>
          <a:xfrm>
            <a:off x="9087225" y="1897180"/>
            <a:ext cx="1488597" cy="831639"/>
            <a:chOff x="4833" y="1625600"/>
            <a:chExt cx="1943560" cy="2167465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48F1D036-9EC0-48E1-96B2-85A9E9CF37B8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ángulo: esquinas redondeadas 4">
              <a:extLst>
                <a:ext uri="{FF2B5EF4-FFF2-40B4-BE49-F238E27FC236}">
                  <a16:creationId xmlns:a16="http://schemas.microsoft.com/office/drawing/2014/main" id="{EF0B8802-FCF3-463B-B870-0DD745A676E0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dirty="0">
                  <a:solidFill>
                    <a:schemeClr val="tx1"/>
                  </a:solidFill>
                </a:rPr>
                <a:t>Imprimir orden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kern="1200" dirty="0">
                  <a:solidFill>
                    <a:schemeClr val="tx1"/>
                  </a:solidFill>
                </a:rPr>
                <a:t>Si</a:t>
              </a:r>
              <a:r>
                <a:rPr lang="es-MX" sz="1400" dirty="0">
                  <a:solidFill>
                    <a:schemeClr val="tx1"/>
                  </a:solidFill>
                </a:rPr>
                <a:t>/No</a:t>
              </a:r>
              <a:endParaRPr lang="es-GT" sz="14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ECA39FDA-60C0-4858-B2E3-38BA9CBE4B3F}"/>
              </a:ext>
            </a:extLst>
          </p:cNvPr>
          <p:cNvSpPr/>
          <p:nvPr/>
        </p:nvSpPr>
        <p:spPr>
          <a:xfrm>
            <a:off x="8464741" y="2199859"/>
            <a:ext cx="61622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0B8D9D9-1252-4E5C-877F-6C50F4B990B9}"/>
              </a:ext>
            </a:extLst>
          </p:cNvPr>
          <p:cNvGrpSpPr/>
          <p:nvPr/>
        </p:nvGrpSpPr>
        <p:grpSpPr>
          <a:xfrm>
            <a:off x="10703403" y="1868453"/>
            <a:ext cx="1488597" cy="831639"/>
            <a:chOff x="4833" y="1625600"/>
            <a:chExt cx="1943560" cy="2167465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61C5EEFC-F7C4-4E05-8C8A-FCCD398F46D9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ángulo: esquinas redondeadas 4">
              <a:extLst>
                <a:ext uri="{FF2B5EF4-FFF2-40B4-BE49-F238E27FC236}">
                  <a16:creationId xmlns:a16="http://schemas.microsoft.com/office/drawing/2014/main" id="{9F411CD7-7871-4344-BD92-A140C4159FD5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dirty="0">
                  <a:solidFill>
                    <a:schemeClr val="tx1"/>
                  </a:solidFill>
                </a:rPr>
                <a:t>Si: Imprime</a:t>
              </a:r>
              <a:endParaRPr lang="es-GT" sz="14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81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2BFC5B-8BA3-4EFC-9994-354B4E655D7A}"/>
              </a:ext>
            </a:extLst>
          </p:cNvPr>
          <p:cNvSpPr txBox="1"/>
          <p:nvPr/>
        </p:nvSpPr>
        <p:spPr>
          <a:xfrm>
            <a:off x="490330" y="304800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</a:t>
            </a:r>
            <a:endParaRPr lang="es-G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C3D53E4-19B8-4B16-B1BA-3261021A5341}"/>
              </a:ext>
            </a:extLst>
          </p:cNvPr>
          <p:cNvGrpSpPr/>
          <p:nvPr/>
        </p:nvGrpSpPr>
        <p:grpSpPr>
          <a:xfrm>
            <a:off x="925535" y="1855280"/>
            <a:ext cx="1943560" cy="2167466"/>
            <a:chOff x="4833" y="1625600"/>
            <a:chExt cx="1943560" cy="2167466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F98E3598-8C4D-4CC1-9EF1-5F8A022B2206}"/>
                </a:ext>
              </a:extLst>
            </p:cNvPr>
            <p:cNvSpPr/>
            <p:nvPr/>
          </p:nvSpPr>
          <p:spPr>
            <a:xfrm>
              <a:off x="4833" y="1625600"/>
              <a:ext cx="1943560" cy="21674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9F8AFC38-B96A-4B68-9DD3-3C82517A2D83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600" kern="1200" dirty="0">
                  <a:solidFill>
                    <a:schemeClr val="tx1"/>
                  </a:solidFill>
                </a:rPr>
                <a:t>Reportes</a:t>
              </a:r>
              <a:endParaRPr lang="es-GT" sz="2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DAD289E3-1DB9-4A2C-9ECE-E0AC09D17AFA}"/>
              </a:ext>
            </a:extLst>
          </p:cNvPr>
          <p:cNvGrpSpPr/>
          <p:nvPr/>
        </p:nvGrpSpPr>
        <p:grpSpPr>
          <a:xfrm>
            <a:off x="4394207" y="2063063"/>
            <a:ext cx="1402617" cy="689113"/>
            <a:chOff x="4833" y="1625600"/>
            <a:chExt cx="1943560" cy="2167465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A195C0D3-1884-43DA-9BD4-9E52F2B48305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47D1BDEF-8344-4BB4-9FA2-E5815181140E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kern="1200" dirty="0">
                  <a:solidFill>
                    <a:schemeClr val="tx1"/>
                  </a:solidFill>
                </a:rPr>
                <a:t>Ventas diarias X Artículo y Quetzales</a:t>
              </a:r>
              <a:endParaRPr lang="es-GT" sz="1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235B5DC-2165-49AF-97E3-F6AA7E530529}"/>
              </a:ext>
            </a:extLst>
          </p:cNvPr>
          <p:cNvGrpSpPr/>
          <p:nvPr/>
        </p:nvGrpSpPr>
        <p:grpSpPr>
          <a:xfrm>
            <a:off x="4397541" y="1128057"/>
            <a:ext cx="1402617" cy="689113"/>
            <a:chOff x="4833" y="1625600"/>
            <a:chExt cx="1943560" cy="2167465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48A6C3CB-0D2B-4143-8966-593D36A5C976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968900CA-EF95-4CAA-BD2C-3BC2B23EE536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dirty="0">
                  <a:solidFill>
                    <a:schemeClr val="tx1"/>
                  </a:solidFill>
                </a:rPr>
                <a:t>Existencias Artículos</a:t>
              </a:r>
              <a:endParaRPr lang="es-GT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79ECE67-0918-4AC7-BE1F-089C17473F2D}"/>
              </a:ext>
            </a:extLst>
          </p:cNvPr>
          <p:cNvGrpSpPr/>
          <p:nvPr/>
        </p:nvGrpSpPr>
        <p:grpSpPr>
          <a:xfrm>
            <a:off x="4394206" y="4004177"/>
            <a:ext cx="1402617" cy="689113"/>
            <a:chOff x="4833" y="1625600"/>
            <a:chExt cx="1943560" cy="2167465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61633BD3-3112-4B8E-B815-0F3306BB1BBA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11EB88F1-48BB-4F77-A880-BE425730C634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kern="1200" dirty="0">
                  <a:solidFill>
                    <a:schemeClr val="tx1"/>
                  </a:solidFill>
                </a:rPr>
                <a:t>Ventas Mes Actual</a:t>
              </a:r>
              <a:endParaRPr lang="es-GT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0CC5CBA3-04DE-457E-AAB9-A6E21C296974}"/>
              </a:ext>
            </a:extLst>
          </p:cNvPr>
          <p:cNvGrpSpPr/>
          <p:nvPr/>
        </p:nvGrpSpPr>
        <p:grpSpPr>
          <a:xfrm>
            <a:off x="4394207" y="3033620"/>
            <a:ext cx="1402617" cy="689113"/>
            <a:chOff x="4833" y="1625600"/>
            <a:chExt cx="1943560" cy="2167465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D60F883E-E85E-426C-891F-5A907F63BA4A}"/>
                </a:ext>
              </a:extLst>
            </p:cNvPr>
            <p:cNvSpPr/>
            <p:nvPr/>
          </p:nvSpPr>
          <p:spPr>
            <a:xfrm>
              <a:off x="4833" y="1625600"/>
              <a:ext cx="1943560" cy="2167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3CB27569-3BEA-4F02-8534-3CC7EF614C1D}"/>
                </a:ext>
              </a:extLst>
            </p:cNvPr>
            <p:cNvSpPr txBox="1"/>
            <p:nvPr/>
          </p:nvSpPr>
          <p:spPr>
            <a:xfrm>
              <a:off x="99710" y="1720477"/>
              <a:ext cx="1753806" cy="197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kern="1200" dirty="0">
                  <a:solidFill>
                    <a:schemeClr val="tx1"/>
                  </a:solidFill>
                </a:rPr>
                <a:t>Ventas X rango de Fecha</a:t>
              </a:r>
              <a:endParaRPr lang="es-GT" sz="16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Abrir corchete 1">
            <a:extLst>
              <a:ext uri="{FF2B5EF4-FFF2-40B4-BE49-F238E27FC236}">
                <a16:creationId xmlns:a16="http://schemas.microsoft.com/office/drawing/2014/main" id="{A9A6324F-4F5D-441B-BD38-F7679985D164}"/>
              </a:ext>
            </a:extLst>
          </p:cNvPr>
          <p:cNvSpPr/>
          <p:nvPr/>
        </p:nvSpPr>
        <p:spPr>
          <a:xfrm>
            <a:off x="3101009" y="1508086"/>
            <a:ext cx="914400" cy="305066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793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2BFC5B-8BA3-4EFC-9994-354B4E655D7A}"/>
              </a:ext>
            </a:extLst>
          </p:cNvPr>
          <p:cNvSpPr txBox="1"/>
          <p:nvPr/>
        </p:nvSpPr>
        <p:spPr>
          <a:xfrm>
            <a:off x="490330" y="304800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Productos Sistema 1</a:t>
            </a:r>
            <a:endParaRPr lang="es-G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09C983-5E76-4723-AAF4-9C92BD1C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23" y="1158234"/>
            <a:ext cx="1867573" cy="34559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FEF4AD-B07C-41DC-AA7D-0D7011350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56" y="2724401"/>
            <a:ext cx="1758782" cy="27321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E56EDA-7466-41DD-9216-878770F12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07" y="1128066"/>
            <a:ext cx="1713453" cy="49034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E87BE0-652B-4F99-9FCA-3B143405F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774" y="1158234"/>
            <a:ext cx="1894770" cy="39987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E81E975-7EFD-4C26-A358-452AE539B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2030" y="1846742"/>
            <a:ext cx="1894770" cy="29130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587E6B6-B81F-4427-87B4-72E2BD9C8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4178" y="826528"/>
            <a:ext cx="1432410" cy="164653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218A89E-37ED-435C-B729-5F5F3F69A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6608" y="5751019"/>
            <a:ext cx="1414278" cy="5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5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155</Words>
  <Application>Microsoft Office PowerPoint</Application>
  <PresentationFormat>Panorámica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Información para programa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Información para programa</dc:title>
  <dc:creator>Esvin Calan</dc:creator>
  <cp:lastModifiedBy>Esvin Calan</cp:lastModifiedBy>
  <cp:revision>9</cp:revision>
  <dcterms:created xsi:type="dcterms:W3CDTF">2018-09-20T15:10:47Z</dcterms:created>
  <dcterms:modified xsi:type="dcterms:W3CDTF">2018-09-20T16:41:29Z</dcterms:modified>
</cp:coreProperties>
</file>