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2EEFA-1702-7647-A5D3-85F662BA63B4}" v="1" dt="2023-12-14T15:40:08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/>
    <p:restoredTop sz="94722"/>
  </p:normalViewPr>
  <p:slideViewPr>
    <p:cSldViewPr snapToGrid="0">
      <p:cViewPr varScale="1">
        <p:scale>
          <a:sx n="101" d="100"/>
          <a:sy n="101" d="100"/>
        </p:scale>
        <p:origin x="2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4912EEFA-1702-7647-A5D3-85F662BA63B4}"/>
    <pc:docChg chg="undo custSel modSld">
      <pc:chgData name="Montecino, Diego" userId="a795c42d-832a-4dce-b1d8-09bac981a9d2" providerId="ADAL" clId="{4912EEFA-1702-7647-A5D3-85F662BA63B4}" dt="2023-12-14T15:53:07.556" v="26" actId="1076"/>
      <pc:docMkLst>
        <pc:docMk/>
      </pc:docMkLst>
      <pc:sldChg chg="addSp modSp mod">
        <pc:chgData name="Montecino, Diego" userId="a795c42d-832a-4dce-b1d8-09bac981a9d2" providerId="ADAL" clId="{4912EEFA-1702-7647-A5D3-85F662BA63B4}" dt="2023-12-14T15:53:07.556" v="26" actId="1076"/>
        <pc:sldMkLst>
          <pc:docMk/>
          <pc:sldMk cId="3396279229" sldId="256"/>
        </pc:sldMkLst>
        <pc:spChg chg="add mod">
          <ac:chgData name="Montecino, Diego" userId="a795c42d-832a-4dce-b1d8-09bac981a9d2" providerId="ADAL" clId="{4912EEFA-1702-7647-A5D3-85F662BA63B4}" dt="2023-12-14T15:50:33.721" v="16" actId="1076"/>
          <ac:spMkLst>
            <pc:docMk/>
            <pc:sldMk cId="3396279229" sldId="256"/>
            <ac:spMk id="2" creationId="{E3B5DBCF-8FE3-F571-946C-11441D98422C}"/>
          </ac:spMkLst>
        </pc:spChg>
        <pc:spChg chg="add mod">
          <ac:chgData name="Montecino, Diego" userId="a795c42d-832a-4dce-b1d8-09bac981a9d2" providerId="ADAL" clId="{4912EEFA-1702-7647-A5D3-85F662BA63B4}" dt="2023-12-14T15:50:33.721" v="16" actId="1076"/>
          <ac:spMkLst>
            <pc:docMk/>
            <pc:sldMk cId="3396279229" sldId="256"/>
            <ac:spMk id="3" creationId="{3520A404-7A67-61A4-3A67-9FFEE24FB9A8}"/>
          </ac:spMkLst>
        </pc:spChg>
        <pc:spChg chg="mod">
          <ac:chgData name="Montecino, Diego" userId="a795c42d-832a-4dce-b1d8-09bac981a9d2" providerId="ADAL" clId="{4912EEFA-1702-7647-A5D3-85F662BA63B4}" dt="2023-12-14T15:50:33.721" v="16" actId="1076"/>
          <ac:spMkLst>
            <pc:docMk/>
            <pc:sldMk cId="3396279229" sldId="256"/>
            <ac:spMk id="22" creationId="{88BD788C-6E92-FF81-D33C-17A59C17C68B}"/>
          </ac:spMkLst>
        </pc:spChg>
        <pc:spChg chg="mod">
          <ac:chgData name="Montecino, Diego" userId="a795c42d-832a-4dce-b1d8-09bac981a9d2" providerId="ADAL" clId="{4912EEFA-1702-7647-A5D3-85F662BA63B4}" dt="2023-12-14T15:50:33.721" v="16" actId="1076"/>
          <ac:spMkLst>
            <pc:docMk/>
            <pc:sldMk cId="3396279229" sldId="256"/>
            <ac:spMk id="23" creationId="{474701F3-5C67-CA1F-A8B5-86BDA1E010B7}"/>
          </ac:spMkLst>
        </pc:spChg>
        <pc:spChg chg="mod">
          <ac:chgData name="Montecino, Diego" userId="a795c42d-832a-4dce-b1d8-09bac981a9d2" providerId="ADAL" clId="{4912EEFA-1702-7647-A5D3-85F662BA63B4}" dt="2023-12-14T15:50:33.721" v="16" actId="1076"/>
          <ac:spMkLst>
            <pc:docMk/>
            <pc:sldMk cId="3396279229" sldId="256"/>
            <ac:spMk id="24" creationId="{52FB0259-69BC-6DA7-6F01-4CFA5CF3A441}"/>
          </ac:spMkLst>
        </pc:spChg>
        <pc:spChg chg="mod">
          <ac:chgData name="Montecino, Diego" userId="a795c42d-832a-4dce-b1d8-09bac981a9d2" providerId="ADAL" clId="{4912EEFA-1702-7647-A5D3-85F662BA63B4}" dt="2023-12-14T15:50:33.721" v="16" actId="1076"/>
          <ac:spMkLst>
            <pc:docMk/>
            <pc:sldMk cId="3396279229" sldId="256"/>
            <ac:spMk id="25" creationId="{06DC0675-E49A-BA99-A5A6-435293C05A4E}"/>
          </ac:spMkLst>
        </pc:spChg>
        <pc:spChg chg="mod">
          <ac:chgData name="Montecino, Diego" userId="a795c42d-832a-4dce-b1d8-09bac981a9d2" providerId="ADAL" clId="{4912EEFA-1702-7647-A5D3-85F662BA63B4}" dt="2023-12-14T15:52:46.211" v="21" actId="20577"/>
          <ac:spMkLst>
            <pc:docMk/>
            <pc:sldMk cId="3396279229" sldId="256"/>
            <ac:spMk id="27" creationId="{BD7426C5-A98E-9689-B12A-AB63C22AF70F}"/>
          </ac:spMkLst>
        </pc:spChg>
        <pc:spChg chg="mod">
          <ac:chgData name="Montecino, Diego" userId="a795c42d-832a-4dce-b1d8-09bac981a9d2" providerId="ADAL" clId="{4912EEFA-1702-7647-A5D3-85F662BA63B4}" dt="2023-12-14T15:52:49.280" v="23" actId="20577"/>
          <ac:spMkLst>
            <pc:docMk/>
            <pc:sldMk cId="3396279229" sldId="256"/>
            <ac:spMk id="29" creationId="{F112A53C-15D2-A2CD-B87D-6D81CBA931AB}"/>
          </ac:spMkLst>
        </pc:spChg>
        <pc:spChg chg="mod">
          <ac:chgData name="Montecino, Diego" userId="a795c42d-832a-4dce-b1d8-09bac981a9d2" providerId="ADAL" clId="{4912EEFA-1702-7647-A5D3-85F662BA63B4}" dt="2023-12-14T15:52:53.378" v="25" actId="20577"/>
          <ac:spMkLst>
            <pc:docMk/>
            <pc:sldMk cId="3396279229" sldId="256"/>
            <ac:spMk id="30" creationId="{9E2CE108-DD67-28CC-6378-D69C97430620}"/>
          </ac:spMkLst>
        </pc:spChg>
        <pc:picChg chg="mod">
          <ac:chgData name="Montecino, Diego" userId="a795c42d-832a-4dce-b1d8-09bac981a9d2" providerId="ADAL" clId="{4912EEFA-1702-7647-A5D3-85F662BA63B4}" dt="2023-12-14T15:50:33.721" v="16" actId="1076"/>
          <ac:picMkLst>
            <pc:docMk/>
            <pc:sldMk cId="3396279229" sldId="256"/>
            <ac:picMk id="5" creationId="{7B016D5C-D4D9-03CB-6868-EF129F6B3A11}"/>
          </ac:picMkLst>
        </pc:picChg>
        <pc:picChg chg="mod">
          <ac:chgData name="Montecino, Diego" userId="a795c42d-832a-4dce-b1d8-09bac981a9d2" providerId="ADAL" clId="{4912EEFA-1702-7647-A5D3-85F662BA63B4}" dt="2023-12-14T15:50:33.721" v="16" actId="1076"/>
          <ac:picMkLst>
            <pc:docMk/>
            <pc:sldMk cId="3396279229" sldId="256"/>
            <ac:picMk id="7" creationId="{712CEA6C-4B14-B843-A89D-E16A2ACD5280}"/>
          </ac:picMkLst>
        </pc:picChg>
        <pc:picChg chg="mod">
          <ac:chgData name="Montecino, Diego" userId="a795c42d-832a-4dce-b1d8-09bac981a9d2" providerId="ADAL" clId="{4912EEFA-1702-7647-A5D3-85F662BA63B4}" dt="2023-12-14T15:50:33.721" v="16" actId="1076"/>
          <ac:picMkLst>
            <pc:docMk/>
            <pc:sldMk cId="3396279229" sldId="256"/>
            <ac:picMk id="9" creationId="{BBAC0B3D-E78F-786E-2D6F-3C1E977FF3CA}"/>
          </ac:picMkLst>
        </pc:picChg>
        <pc:picChg chg="mod">
          <ac:chgData name="Montecino, Diego" userId="a795c42d-832a-4dce-b1d8-09bac981a9d2" providerId="ADAL" clId="{4912EEFA-1702-7647-A5D3-85F662BA63B4}" dt="2023-12-14T15:53:07.556" v="26" actId="1076"/>
          <ac:picMkLst>
            <pc:docMk/>
            <pc:sldMk cId="3396279229" sldId="256"/>
            <ac:picMk id="11" creationId="{C40D6361-2FA8-8BF4-6E11-0A0B3B3F3711}"/>
          </ac:picMkLst>
        </pc:picChg>
        <pc:picChg chg="mod">
          <ac:chgData name="Montecino, Diego" userId="a795c42d-832a-4dce-b1d8-09bac981a9d2" providerId="ADAL" clId="{4912EEFA-1702-7647-A5D3-85F662BA63B4}" dt="2023-12-14T15:50:54.772" v="18" actId="1076"/>
          <ac:picMkLst>
            <pc:docMk/>
            <pc:sldMk cId="3396279229" sldId="256"/>
            <ac:picMk id="15" creationId="{BE48608E-1CF4-4E3B-222E-C5F627395530}"/>
          </ac:picMkLst>
        </pc:picChg>
        <pc:picChg chg="mod">
          <ac:chgData name="Montecino, Diego" userId="a795c42d-832a-4dce-b1d8-09bac981a9d2" providerId="ADAL" clId="{4912EEFA-1702-7647-A5D3-85F662BA63B4}" dt="2023-12-14T15:51:06.961" v="19" actId="1076"/>
          <ac:picMkLst>
            <pc:docMk/>
            <pc:sldMk cId="3396279229" sldId="256"/>
            <ac:picMk id="17" creationId="{ADAF69B6-8601-6E49-8A80-7BFD803A06EA}"/>
          </ac:picMkLst>
        </pc:picChg>
        <pc:picChg chg="mod">
          <ac:chgData name="Montecino, Diego" userId="a795c42d-832a-4dce-b1d8-09bac981a9d2" providerId="ADAL" clId="{4912EEFA-1702-7647-A5D3-85F662BA63B4}" dt="2023-12-14T15:50:33.721" v="16" actId="1076"/>
          <ac:picMkLst>
            <pc:docMk/>
            <pc:sldMk cId="3396279229" sldId="256"/>
            <ac:picMk id="21" creationId="{8994010F-15C4-8584-3344-B2F6D6931A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9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5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81817-4C3F-FD44-AB80-0F2E4DE196F9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D8DAC-35D5-B547-AB71-82C1390A8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801596" cy="960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63603" y="0"/>
            <a:ext cx="6472966" cy="96012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18595" y="1505263"/>
            <a:ext cx="1640381" cy="1642162"/>
            <a:chOff x="9160561" y="1000124"/>
            <a:chExt cx="1562267" cy="117297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B016D5C-D4D9-03CB-6868-EF129F6B3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30"/>
          <a:stretch/>
        </p:blipFill>
        <p:spPr>
          <a:xfrm>
            <a:off x="2623804" y="3314833"/>
            <a:ext cx="1663964" cy="3042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BBAC0B3D-E78F-786E-2D6F-3C1E977FF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682" y="6542198"/>
            <a:ext cx="1651444" cy="30297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48608E-1CF4-4E3B-222E-C5F627395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425" y="78730"/>
            <a:ext cx="1664208" cy="3045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8994010F-15C4-8584-3344-B2F6D6931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14" y="3314833"/>
            <a:ext cx="1664208" cy="30427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phone&#10;&#10;Description automatically generated">
            <a:extLst>
              <a:ext uri="{FF2B5EF4-FFF2-40B4-BE49-F238E27FC236}">
                <a16:creationId xmlns:a16="http://schemas.microsoft.com/office/drawing/2014/main" id="{ADAF69B6-8601-6E49-8A80-7BFD803A0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682" y="78730"/>
            <a:ext cx="1664208" cy="3041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2CEA6C-4B14-B843-A89D-E16A2ACD52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086" y="6542197"/>
            <a:ext cx="1664209" cy="3029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C40D6361-2FA8-8BF4-6E11-0A0B3B3F37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3534" y="6542197"/>
            <a:ext cx="1664208" cy="3029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BD788C-6E92-FF81-D33C-17A59C17C68B}"/>
              </a:ext>
            </a:extLst>
          </p:cNvPr>
          <p:cNvSpPr txBox="1"/>
          <p:nvPr/>
        </p:nvSpPr>
        <p:spPr>
          <a:xfrm>
            <a:off x="-1412" y="78730"/>
            <a:ext cx="308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4701F3-5C67-CA1F-A8B5-86BDA1E010B7}"/>
              </a:ext>
            </a:extLst>
          </p:cNvPr>
          <p:cNvSpPr txBox="1"/>
          <p:nvPr/>
        </p:nvSpPr>
        <p:spPr>
          <a:xfrm>
            <a:off x="2302595" y="78730"/>
            <a:ext cx="308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FB0259-69BC-6DA7-6F01-4CFA5CF3A441}"/>
              </a:ext>
            </a:extLst>
          </p:cNvPr>
          <p:cNvSpPr txBox="1"/>
          <p:nvPr/>
        </p:nvSpPr>
        <p:spPr>
          <a:xfrm>
            <a:off x="-13501" y="3314833"/>
            <a:ext cx="308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DC0675-E49A-BA99-A5A6-435293C05A4E}"/>
              </a:ext>
            </a:extLst>
          </p:cNvPr>
          <p:cNvSpPr txBox="1"/>
          <p:nvPr/>
        </p:nvSpPr>
        <p:spPr>
          <a:xfrm>
            <a:off x="2302347" y="3314833"/>
            <a:ext cx="308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426C5-A98E-9689-B12A-AB63C22AF70F}"/>
              </a:ext>
            </a:extLst>
          </p:cNvPr>
          <p:cNvSpPr txBox="1"/>
          <p:nvPr/>
        </p:nvSpPr>
        <p:spPr>
          <a:xfrm>
            <a:off x="-13501" y="6555298"/>
            <a:ext cx="308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2A53C-15D2-A2CD-B87D-6D81CBA931AB}"/>
              </a:ext>
            </a:extLst>
          </p:cNvPr>
          <p:cNvSpPr txBox="1"/>
          <p:nvPr/>
        </p:nvSpPr>
        <p:spPr>
          <a:xfrm>
            <a:off x="2302347" y="6542197"/>
            <a:ext cx="308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2CE108-DD67-28CC-6378-D69C97430620}"/>
              </a:ext>
            </a:extLst>
          </p:cNvPr>
          <p:cNvSpPr txBox="1"/>
          <p:nvPr/>
        </p:nvSpPr>
        <p:spPr>
          <a:xfrm>
            <a:off x="4617912" y="6542197"/>
            <a:ext cx="308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B5DBCF-8FE3-F571-946C-11441D98422C}"/>
              </a:ext>
            </a:extLst>
          </p:cNvPr>
          <p:cNvSpPr/>
          <p:nvPr/>
        </p:nvSpPr>
        <p:spPr>
          <a:xfrm>
            <a:off x="196992" y="5575299"/>
            <a:ext cx="1884226" cy="482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0A404-7A67-61A4-3A67-9FFEE24FB9A8}"/>
              </a:ext>
            </a:extLst>
          </p:cNvPr>
          <p:cNvSpPr/>
          <p:nvPr/>
        </p:nvSpPr>
        <p:spPr>
          <a:xfrm>
            <a:off x="2507291" y="4954587"/>
            <a:ext cx="1884226" cy="12414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7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7</Words>
  <Application>Microsoft Macintosh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Montecino, Diego</dc:creator>
  <cp:lastModifiedBy>Montecino, Diego</cp:lastModifiedBy>
  <cp:revision>1</cp:revision>
  <dcterms:created xsi:type="dcterms:W3CDTF">2023-12-14T15:21:54Z</dcterms:created>
  <dcterms:modified xsi:type="dcterms:W3CDTF">2023-12-14T15:53:10Z</dcterms:modified>
</cp:coreProperties>
</file>