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D12EF-58EE-6C4C-9A24-99C33C59FE65}" v="565" dt="2024-11-15T20:54:53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492"/>
  </p:normalViewPr>
  <p:slideViewPr>
    <p:cSldViewPr snapToGrid="0">
      <p:cViewPr>
        <p:scale>
          <a:sx n="120" d="100"/>
          <a:sy n="120" d="100"/>
        </p:scale>
        <p:origin x="164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166D12EF-58EE-6C4C-9A24-99C33C59FE65}"/>
    <pc:docChg chg="undo custSel addSld delSld modSld sldOrd">
      <pc:chgData name="Montecino, Diego" userId="a795c42d-832a-4dce-b1d8-09bac981a9d2" providerId="ADAL" clId="{166D12EF-58EE-6C4C-9A24-99C33C59FE65}" dt="2024-11-15T20:54:53.310" v="1137" actId="5736"/>
      <pc:docMkLst>
        <pc:docMk/>
      </pc:docMkLst>
      <pc:sldChg chg="addSp delSp modSp del mod">
        <pc:chgData name="Montecino, Diego" userId="a795c42d-832a-4dce-b1d8-09bac981a9d2" providerId="ADAL" clId="{166D12EF-58EE-6C4C-9A24-99C33C59FE65}" dt="2024-11-14T19:46:13.123" v="439" actId="2696"/>
        <pc:sldMkLst>
          <pc:docMk/>
          <pc:sldMk cId="1753864701" sldId="256"/>
        </pc:sldMkLst>
        <pc:spChg chg="add del mod">
          <ac:chgData name="Montecino, Diego" userId="a795c42d-832a-4dce-b1d8-09bac981a9d2" providerId="ADAL" clId="{166D12EF-58EE-6C4C-9A24-99C33C59FE65}" dt="2024-11-14T19:37:34.569" v="323" actId="478"/>
          <ac:spMkLst>
            <pc:docMk/>
            <pc:sldMk cId="1753864701" sldId="256"/>
            <ac:spMk id="2" creationId="{D07E469F-5D21-5841-26A5-342C10B4D1EA}"/>
          </ac:spMkLst>
        </pc:spChg>
        <pc:spChg chg="mod">
          <ac:chgData name="Montecino, Diego" userId="a795c42d-832a-4dce-b1d8-09bac981a9d2" providerId="ADAL" clId="{166D12EF-58EE-6C4C-9A24-99C33C59FE65}" dt="2024-11-14T19:37:29.502" v="321" actId="20577"/>
          <ac:spMkLst>
            <pc:docMk/>
            <pc:sldMk cId="1753864701" sldId="256"/>
            <ac:spMk id="91" creationId="{A218E17C-1F09-4B7D-0064-EA813901B924}"/>
          </ac:spMkLst>
        </pc:spChg>
      </pc:sldChg>
      <pc:sldChg chg="addSp delSp modSp add del mod">
        <pc:chgData name="Montecino, Diego" userId="a795c42d-832a-4dce-b1d8-09bac981a9d2" providerId="ADAL" clId="{166D12EF-58EE-6C4C-9A24-99C33C59FE65}" dt="2024-11-14T19:54:39.062" v="500" actId="2696"/>
        <pc:sldMkLst>
          <pc:docMk/>
          <pc:sldMk cId="2311906509" sldId="257"/>
        </pc:sldMkLst>
        <pc:spChg chg="add mod">
          <ac:chgData name="Montecino, Diego" userId="a795c42d-832a-4dce-b1d8-09bac981a9d2" providerId="ADAL" clId="{166D12EF-58EE-6C4C-9A24-99C33C59FE65}" dt="2024-11-14T18:28:44.089" v="64" actId="20577"/>
          <ac:spMkLst>
            <pc:docMk/>
            <pc:sldMk cId="2311906509" sldId="257"/>
            <ac:spMk id="2" creationId="{BD116725-46BF-64B9-CDF7-B105C4C93753}"/>
          </ac:spMkLst>
        </pc:spChg>
        <pc:spChg chg="mod">
          <ac:chgData name="Montecino, Diego" userId="a795c42d-832a-4dce-b1d8-09bac981a9d2" providerId="ADAL" clId="{166D12EF-58EE-6C4C-9A24-99C33C59FE65}" dt="2024-11-14T19:50:37.485" v="464" actId="1076"/>
          <ac:spMkLst>
            <pc:docMk/>
            <pc:sldMk cId="2311906509" sldId="257"/>
            <ac:spMk id="75" creationId="{BF7571A4-5462-80B7-B943-1292CF4E978D}"/>
          </ac:spMkLst>
        </pc:spChg>
        <pc:spChg chg="mod">
          <ac:chgData name="Montecino, Diego" userId="a795c42d-832a-4dce-b1d8-09bac981a9d2" providerId="ADAL" clId="{166D12EF-58EE-6C4C-9A24-99C33C59FE65}" dt="2024-11-14T19:47:13.106" v="442" actId="1076"/>
          <ac:spMkLst>
            <pc:docMk/>
            <pc:sldMk cId="2311906509" sldId="257"/>
            <ac:spMk id="77" creationId="{7F6DFE1D-2C2E-B880-F4BD-FE29C2FB272C}"/>
          </ac:spMkLst>
        </pc:spChg>
        <pc:spChg chg="mod">
          <ac:chgData name="Montecino, Diego" userId="a795c42d-832a-4dce-b1d8-09bac981a9d2" providerId="ADAL" clId="{166D12EF-58EE-6C4C-9A24-99C33C59FE65}" dt="2024-11-14T19:47:13.106" v="442" actId="1076"/>
          <ac:spMkLst>
            <pc:docMk/>
            <pc:sldMk cId="2311906509" sldId="257"/>
            <ac:spMk id="78" creationId="{747FEBF2-DC1A-277B-E2E4-048A44C14ACB}"/>
          </ac:spMkLst>
        </pc:spChg>
        <pc:spChg chg="mod">
          <ac:chgData name="Montecino, Diego" userId="a795c42d-832a-4dce-b1d8-09bac981a9d2" providerId="ADAL" clId="{166D12EF-58EE-6C4C-9A24-99C33C59FE65}" dt="2024-11-14T19:47:13.106" v="442" actId="1076"/>
          <ac:spMkLst>
            <pc:docMk/>
            <pc:sldMk cId="2311906509" sldId="257"/>
            <ac:spMk id="79" creationId="{E78150B0-09A1-2AD1-3D66-988FAC6A963C}"/>
          </ac:spMkLst>
        </pc:spChg>
        <pc:spChg chg="mod">
          <ac:chgData name="Montecino, Diego" userId="a795c42d-832a-4dce-b1d8-09bac981a9d2" providerId="ADAL" clId="{166D12EF-58EE-6C4C-9A24-99C33C59FE65}" dt="2024-11-14T19:47:13.106" v="442" actId="1076"/>
          <ac:spMkLst>
            <pc:docMk/>
            <pc:sldMk cId="2311906509" sldId="257"/>
            <ac:spMk id="80" creationId="{B31057AF-FB7D-C68A-2BB5-E6A4BB12595E}"/>
          </ac:spMkLst>
        </pc:spChg>
        <pc:spChg chg="mod">
          <ac:chgData name="Montecino, Diego" userId="a795c42d-832a-4dce-b1d8-09bac981a9d2" providerId="ADAL" clId="{166D12EF-58EE-6C4C-9A24-99C33C59FE65}" dt="2024-11-14T19:47:13.106" v="442" actId="1076"/>
          <ac:spMkLst>
            <pc:docMk/>
            <pc:sldMk cId="2311906509" sldId="257"/>
            <ac:spMk id="81" creationId="{47DD2D61-3B13-0459-D2C5-5A5443E93827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85" creationId="{D0C09231-B1BF-BC00-B801-427A9EB2C21B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86" creationId="{DB5B1CB8-7EEC-E449-9518-3F9906D9C32D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87" creationId="{F277EA7D-259B-D8C0-1CCC-5F7D9CB9D246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88" creationId="{116420A0-93CC-6D55-F858-EC412402B532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89" creationId="{9C8F5AEC-C648-98B6-0AC7-FA94824C7DEC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91" creationId="{C735A658-6ECB-941F-9B9D-AF3312B6CF88}"/>
          </ac:spMkLst>
        </pc:spChg>
        <pc:spChg chg="mod">
          <ac:chgData name="Montecino, Diego" userId="a795c42d-832a-4dce-b1d8-09bac981a9d2" providerId="ADAL" clId="{166D12EF-58EE-6C4C-9A24-99C33C59FE65}" dt="2024-11-14T18:45:19.804" v="91" actId="14100"/>
          <ac:spMkLst>
            <pc:docMk/>
            <pc:sldMk cId="2311906509" sldId="257"/>
            <ac:spMk id="92" creationId="{58DB3474-E3E6-9BD8-D46F-7922388FBDB8}"/>
          </ac:spMkLst>
        </pc:spChg>
        <pc:spChg chg="mod">
          <ac:chgData name="Montecino, Diego" userId="a795c42d-832a-4dce-b1d8-09bac981a9d2" providerId="ADAL" clId="{166D12EF-58EE-6C4C-9A24-99C33C59FE65}" dt="2024-11-14T19:50:54.592" v="466" actId="1076"/>
          <ac:spMkLst>
            <pc:docMk/>
            <pc:sldMk cId="2311906509" sldId="257"/>
            <ac:spMk id="94" creationId="{84A3984B-ADD5-D3A1-76BE-6B7DEDE71DCB}"/>
          </ac:spMkLst>
        </pc:spChg>
        <pc:spChg chg="mod">
          <ac:chgData name="Montecino, Diego" userId="a795c42d-832a-4dce-b1d8-09bac981a9d2" providerId="ADAL" clId="{166D12EF-58EE-6C4C-9A24-99C33C59FE65}" dt="2024-11-14T19:49:50.231" v="456" actId="1076"/>
          <ac:spMkLst>
            <pc:docMk/>
            <pc:sldMk cId="2311906509" sldId="257"/>
            <ac:spMk id="99" creationId="{46800C50-6F7F-7701-D4B4-48FD0A0A1B9B}"/>
          </ac:spMkLst>
        </pc:spChg>
        <pc:spChg chg="add del mod">
          <ac:chgData name="Montecino, Diego" userId="a795c42d-832a-4dce-b1d8-09bac981a9d2" providerId="ADAL" clId="{166D12EF-58EE-6C4C-9A24-99C33C59FE65}" dt="2024-11-14T18:44:07.369" v="83" actId="1076"/>
          <ac:spMkLst>
            <pc:docMk/>
            <pc:sldMk cId="2311906509" sldId="257"/>
            <ac:spMk id="100" creationId="{9362048E-8405-ABB8-B14C-4E4D7F458247}"/>
          </ac:spMkLst>
        </pc:spChg>
        <pc:spChg chg="del">
          <ac:chgData name="Montecino, Diego" userId="a795c42d-832a-4dce-b1d8-09bac981a9d2" providerId="ADAL" clId="{166D12EF-58EE-6C4C-9A24-99C33C59FE65}" dt="2024-11-14T18:43:59.197" v="80" actId="478"/>
          <ac:spMkLst>
            <pc:docMk/>
            <pc:sldMk cId="2311906509" sldId="257"/>
            <ac:spMk id="106" creationId="{641177FE-06C3-894A-798A-C42999664849}"/>
          </ac:spMkLst>
        </pc:spChg>
        <pc:spChg chg="del">
          <ac:chgData name="Montecino, Diego" userId="a795c42d-832a-4dce-b1d8-09bac981a9d2" providerId="ADAL" clId="{166D12EF-58EE-6C4C-9A24-99C33C59FE65}" dt="2024-11-14T18:45:08.239" v="86" actId="478"/>
          <ac:spMkLst>
            <pc:docMk/>
            <pc:sldMk cId="2311906509" sldId="257"/>
            <ac:spMk id="147" creationId="{D306CCF7-F6E9-FBBF-163F-04E98281690F}"/>
          </ac:spMkLst>
        </pc:spChg>
        <pc:grpChg chg="mod">
          <ac:chgData name="Montecino, Diego" userId="a795c42d-832a-4dce-b1d8-09bac981a9d2" providerId="ADAL" clId="{166D12EF-58EE-6C4C-9A24-99C33C59FE65}" dt="2024-11-14T18:45:02.965" v="85" actId="1076"/>
          <ac:grpSpMkLst>
            <pc:docMk/>
            <pc:sldMk cId="2311906509" sldId="257"/>
            <ac:grpSpMk id="115" creationId="{F13AEDCD-EC4C-A2B1-3B3F-83CAA2E4840D}"/>
          </ac:grpSpMkLst>
        </pc:grpChg>
        <pc:graphicFrameChg chg="mod">
          <ac:chgData name="Montecino, Diego" userId="a795c42d-832a-4dce-b1d8-09bac981a9d2" providerId="ADAL" clId="{166D12EF-58EE-6C4C-9A24-99C33C59FE65}" dt="2024-11-14T19:50:49.672" v="465"/>
          <ac:graphicFrameMkLst>
            <pc:docMk/>
            <pc:sldMk cId="2311906509" sldId="257"/>
            <ac:graphicFrameMk id="9" creationId="{2CFEE8B6-2FC1-9B9F-BA7D-4C6EC8F26ED5}"/>
          </ac:graphicFrameMkLst>
        </pc:graphicFrameChg>
        <pc:cxnChg chg="add mod">
          <ac:chgData name="Montecino, Diego" userId="a795c42d-832a-4dce-b1d8-09bac981a9d2" providerId="ADAL" clId="{166D12EF-58EE-6C4C-9A24-99C33C59FE65}" dt="2024-11-14T18:46:13.400" v="97" actId="14100"/>
          <ac:cxnSpMkLst>
            <pc:docMk/>
            <pc:sldMk cId="2311906509" sldId="257"/>
            <ac:cxnSpMk id="7" creationId="{5B01D122-BFEC-3F6A-598C-DFC7BA6E13CB}"/>
          </ac:cxnSpMkLst>
        </pc:cxnChg>
        <pc:cxnChg chg="mod">
          <ac:chgData name="Montecino, Diego" userId="a795c42d-832a-4dce-b1d8-09bac981a9d2" providerId="ADAL" clId="{166D12EF-58EE-6C4C-9A24-99C33C59FE65}" dt="2024-11-14T19:47:50.009" v="447" actId="167"/>
          <ac:cxnSpMkLst>
            <pc:docMk/>
            <pc:sldMk cId="2311906509" sldId="257"/>
            <ac:cxnSpMk id="11" creationId="{EC0A65FD-763B-FD8F-23FE-46D796BB9012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22" creationId="{8F7501F2-CE1D-EB19-D89A-42911643AC6C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24" creationId="{584D3970-892A-F7D6-D3AC-8646D5E52EFE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26" creationId="{226C7249-70F8-2007-A4CF-AFAA791EDD1D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33" creationId="{58E8175E-2974-56C1-5486-C4EE8DD32045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36" creationId="{EBFEFE9D-647C-952B-DE4C-A14A08D88470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37" creationId="{AF5CB81A-1780-E835-96B3-1A4510393D84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39" creationId="{CCD9F2A6-11AF-DCD7-70D8-CFF20117E385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43" creationId="{517E6053-59BA-6A8A-9DBF-CFD512EC9C7B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48" creationId="{0B0B8256-6D2F-4E92-5DAF-1AC7CFDE4D0F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49" creationId="{6FBF965B-E086-6ABC-9A77-B636F6DACD0E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50" creationId="{43FB2E04-43E8-E27E-0273-8832C0E67634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54" creationId="{A4382371-E27D-FAC5-730D-6186A2C05154}"/>
          </ac:cxnSpMkLst>
        </pc:cxnChg>
        <pc:cxnChg chg="mod">
          <ac:chgData name="Montecino, Diego" userId="a795c42d-832a-4dce-b1d8-09bac981a9d2" providerId="ADAL" clId="{166D12EF-58EE-6C4C-9A24-99C33C59FE65}" dt="2024-11-14T19:48:57.504" v="453" actId="14100"/>
          <ac:cxnSpMkLst>
            <pc:docMk/>
            <pc:sldMk cId="2311906509" sldId="257"/>
            <ac:cxnSpMk id="56" creationId="{035306CD-EC18-7BD5-155A-D67965AB4F65}"/>
          </ac:cxnSpMkLst>
        </pc:cxnChg>
        <pc:cxnChg chg="mod">
          <ac:chgData name="Montecino, Diego" userId="a795c42d-832a-4dce-b1d8-09bac981a9d2" providerId="ADAL" clId="{166D12EF-58EE-6C4C-9A24-99C33C59FE65}" dt="2024-11-14T19:48:52.435" v="452" actId="1076"/>
          <ac:cxnSpMkLst>
            <pc:docMk/>
            <pc:sldMk cId="2311906509" sldId="257"/>
            <ac:cxnSpMk id="57" creationId="{5073A069-8B44-2496-1C6F-297C03A3E008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64" creationId="{8DD10BAB-D15A-EE80-8A68-E14A7F742506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68" creationId="{44F9C9A2-8E1E-B81E-3FCC-D6F4B3401357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72" creationId="{FD0BEB46-AE73-4AD4-5004-FEABB349AE78}"/>
          </ac:cxnSpMkLst>
        </pc:cxnChg>
        <pc:cxnChg chg="del">
          <ac:chgData name="Montecino, Diego" userId="a795c42d-832a-4dce-b1d8-09bac981a9d2" providerId="ADAL" clId="{166D12EF-58EE-6C4C-9A24-99C33C59FE65}" dt="2024-11-14T18:43:54.963" v="79" actId="478"/>
          <ac:cxnSpMkLst>
            <pc:docMk/>
            <pc:sldMk cId="2311906509" sldId="257"/>
            <ac:cxnSpMk id="102" creationId="{6EF545D3-707C-56C2-3739-DD664E76ED1F}"/>
          </ac:cxnSpMkLst>
        </pc:cxnChg>
        <pc:cxnChg chg="mod">
          <ac:chgData name="Montecino, Diego" userId="a795c42d-832a-4dce-b1d8-09bac981a9d2" providerId="ADAL" clId="{166D12EF-58EE-6C4C-9A24-99C33C59FE65}" dt="2024-11-14T18:46:01.972" v="94" actId="14100"/>
          <ac:cxnSpMkLst>
            <pc:docMk/>
            <pc:sldMk cId="2311906509" sldId="257"/>
            <ac:cxnSpMk id="119" creationId="{509EFB11-BDF7-B9DF-2365-0A1798F96F55}"/>
          </ac:cxnSpMkLst>
        </pc:cxnChg>
        <pc:cxnChg chg="mod">
          <ac:chgData name="Montecino, Diego" userId="a795c42d-832a-4dce-b1d8-09bac981a9d2" providerId="ADAL" clId="{166D12EF-58EE-6C4C-9A24-99C33C59FE65}" dt="2024-11-14T18:45:17.469" v="90" actId="14100"/>
          <ac:cxnSpMkLst>
            <pc:docMk/>
            <pc:sldMk cId="2311906509" sldId="257"/>
            <ac:cxnSpMk id="138" creationId="{1E567FAC-ECDA-4CB7-F11D-90DFA617F92F}"/>
          </ac:cxnSpMkLst>
        </pc:cxnChg>
        <pc:cxnChg chg="del">
          <ac:chgData name="Montecino, Diego" userId="a795c42d-832a-4dce-b1d8-09bac981a9d2" providerId="ADAL" clId="{166D12EF-58EE-6C4C-9A24-99C33C59FE65}" dt="2024-11-14T18:45:14.871" v="89" actId="478"/>
          <ac:cxnSpMkLst>
            <pc:docMk/>
            <pc:sldMk cId="2311906509" sldId="257"/>
            <ac:cxnSpMk id="143" creationId="{20632C2F-2449-ECAF-FEF1-C7D723FCA590}"/>
          </ac:cxnSpMkLst>
        </pc:cxnChg>
        <pc:cxnChg chg="del">
          <ac:chgData name="Montecino, Diego" userId="a795c42d-832a-4dce-b1d8-09bac981a9d2" providerId="ADAL" clId="{166D12EF-58EE-6C4C-9A24-99C33C59FE65}" dt="2024-11-14T18:45:09.726" v="87" actId="478"/>
          <ac:cxnSpMkLst>
            <pc:docMk/>
            <pc:sldMk cId="2311906509" sldId="257"/>
            <ac:cxnSpMk id="145" creationId="{DE12ECB9-4D8C-BD6B-8F72-28E7544C4542}"/>
          </ac:cxnSpMkLst>
        </pc:cxnChg>
      </pc:sldChg>
      <pc:sldChg chg="addSp delSp modSp add mod ord">
        <pc:chgData name="Montecino, Diego" userId="a795c42d-832a-4dce-b1d8-09bac981a9d2" providerId="ADAL" clId="{166D12EF-58EE-6C4C-9A24-99C33C59FE65}" dt="2024-11-15T20:54:53.310" v="1137" actId="5736"/>
        <pc:sldMkLst>
          <pc:docMk/>
          <pc:sldMk cId="1576011338" sldId="258"/>
        </pc:sldMkLst>
        <pc:spChg chg="add del mod">
          <ac:chgData name="Montecino, Diego" userId="a795c42d-832a-4dce-b1d8-09bac981a9d2" providerId="ADAL" clId="{166D12EF-58EE-6C4C-9A24-99C33C59FE65}" dt="2024-11-14T20:14:55.326" v="670" actId="478"/>
          <ac:spMkLst>
            <pc:docMk/>
            <pc:sldMk cId="1576011338" sldId="258"/>
            <ac:spMk id="2" creationId="{8A0A11C8-E49C-3ADE-66CD-3A9BA2386021}"/>
          </ac:spMkLst>
        </pc:spChg>
        <pc:spChg chg="add del mod">
          <ac:chgData name="Montecino, Diego" userId="a795c42d-832a-4dce-b1d8-09bac981a9d2" providerId="ADAL" clId="{166D12EF-58EE-6C4C-9A24-99C33C59FE65}" dt="2024-11-14T19:38:40.949" v="340" actId="478"/>
          <ac:spMkLst>
            <pc:docMk/>
            <pc:sldMk cId="1576011338" sldId="258"/>
            <ac:spMk id="3" creationId="{6CB45774-CAED-319C-0F04-07B0A0074544}"/>
          </ac:spMkLst>
        </pc:spChg>
        <pc:spChg chg="add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3" creationId="{9612884C-B4AB-F4DE-CA48-3B343DE066C5}"/>
          </ac:spMkLst>
        </pc:spChg>
        <pc:spChg chg="add del mod">
          <ac:chgData name="Montecino, Diego" userId="a795c42d-832a-4dce-b1d8-09bac981a9d2" providerId="ADAL" clId="{166D12EF-58EE-6C4C-9A24-99C33C59FE65}" dt="2024-11-14T19:40:22.925" v="356" actId="478"/>
          <ac:spMkLst>
            <pc:docMk/>
            <pc:sldMk cId="1576011338" sldId="258"/>
            <ac:spMk id="4" creationId="{91E79637-FBBF-882F-AD26-334B26839634}"/>
          </ac:spMkLst>
        </pc:spChg>
        <pc:spChg chg="add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5" creationId="{5A1A59BB-7620-BC94-EB14-45E20DB612E7}"/>
          </ac:spMkLst>
        </pc:spChg>
        <pc:spChg chg="add del mod">
          <ac:chgData name="Montecino, Diego" userId="a795c42d-832a-4dce-b1d8-09bac981a9d2" providerId="ADAL" clId="{166D12EF-58EE-6C4C-9A24-99C33C59FE65}" dt="2024-11-14T19:40:25.400" v="357" actId="478"/>
          <ac:spMkLst>
            <pc:docMk/>
            <pc:sldMk cId="1576011338" sldId="258"/>
            <ac:spMk id="5" creationId="{91444922-2604-4FA1-11D5-986EA9957ED4}"/>
          </ac:spMkLst>
        </pc:spChg>
        <pc:spChg chg="add del mod">
          <ac:chgData name="Montecino, Diego" userId="a795c42d-832a-4dce-b1d8-09bac981a9d2" providerId="ADAL" clId="{166D12EF-58EE-6C4C-9A24-99C33C59FE65}" dt="2024-11-14T19:38:39.064" v="338" actId="478"/>
          <ac:spMkLst>
            <pc:docMk/>
            <pc:sldMk cId="1576011338" sldId="258"/>
            <ac:spMk id="6" creationId="{51CF5174-BFC1-98D7-FBBF-925218E40F4D}"/>
          </ac:spMkLst>
        </pc:spChg>
        <pc:spChg chg="add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6" creationId="{CA537F05-2F0D-925E-45B9-49BE2C8BE533}"/>
          </ac:spMkLst>
        </pc:spChg>
        <pc:spChg chg="add del mod">
          <ac:chgData name="Montecino, Diego" userId="a795c42d-832a-4dce-b1d8-09bac981a9d2" providerId="ADAL" clId="{166D12EF-58EE-6C4C-9A24-99C33C59FE65}" dt="2024-11-14T19:38:40.183" v="339" actId="478"/>
          <ac:spMkLst>
            <pc:docMk/>
            <pc:sldMk cId="1576011338" sldId="258"/>
            <ac:spMk id="7" creationId="{9CE1DFBF-BAD9-4980-35AA-622513BAB643}"/>
          </ac:spMkLst>
        </pc:spChg>
        <pc:spChg chg="add del mod">
          <ac:chgData name="Montecino, Diego" userId="a795c42d-832a-4dce-b1d8-09bac981a9d2" providerId="ADAL" clId="{166D12EF-58EE-6C4C-9A24-99C33C59FE65}" dt="2024-11-14T19:38:42.138" v="341" actId="478"/>
          <ac:spMkLst>
            <pc:docMk/>
            <pc:sldMk cId="1576011338" sldId="258"/>
            <ac:spMk id="8" creationId="{51EE2F3A-BC13-C2DE-6E68-66D9C47F20B9}"/>
          </ac:spMkLst>
        </pc:spChg>
        <pc:spChg chg="add del mod">
          <ac:chgData name="Montecino, Diego" userId="a795c42d-832a-4dce-b1d8-09bac981a9d2" providerId="ADAL" clId="{166D12EF-58EE-6C4C-9A24-99C33C59FE65}" dt="2024-11-14T19:38:43.659" v="342" actId="478"/>
          <ac:spMkLst>
            <pc:docMk/>
            <pc:sldMk cId="1576011338" sldId="258"/>
            <ac:spMk id="10" creationId="{C46FFE3C-D90A-8580-6EA7-70AA653DA9CE}"/>
          </ac:spMkLst>
        </pc:spChg>
        <pc:spChg chg="add del mod">
          <ac:chgData name="Montecino, Diego" userId="a795c42d-832a-4dce-b1d8-09bac981a9d2" providerId="ADAL" clId="{166D12EF-58EE-6C4C-9A24-99C33C59FE65}" dt="2024-11-14T19:38:37.129" v="335" actId="478"/>
          <ac:spMkLst>
            <pc:docMk/>
            <pc:sldMk cId="1576011338" sldId="258"/>
            <ac:spMk id="12" creationId="{BCE8CEAF-2164-E5C0-6DB0-652661475555}"/>
          </ac:spMkLst>
        </pc:spChg>
        <pc:spChg chg="add mod">
          <ac:chgData name="Montecino, Diego" userId="a795c42d-832a-4dce-b1d8-09bac981a9d2" providerId="ADAL" clId="{166D12EF-58EE-6C4C-9A24-99C33C59FE65}" dt="2024-11-14T19:52:39.529" v="486"/>
          <ac:spMkLst>
            <pc:docMk/>
            <pc:sldMk cId="1576011338" sldId="258"/>
            <ac:spMk id="14" creationId="{1864581C-A965-CE33-44CD-562F484193D4}"/>
          </ac:spMkLst>
        </pc:spChg>
        <pc:spChg chg="add mod">
          <ac:chgData name="Montecino, Diego" userId="a795c42d-832a-4dce-b1d8-09bac981a9d2" providerId="ADAL" clId="{166D12EF-58EE-6C4C-9A24-99C33C59FE65}" dt="2024-11-14T20:00:48.101" v="580" actId="166"/>
          <ac:spMkLst>
            <pc:docMk/>
            <pc:sldMk cId="1576011338" sldId="258"/>
            <ac:spMk id="15" creationId="{2214BA97-E1C0-0D26-D802-F91DBE2B342A}"/>
          </ac:spMkLst>
        </pc:spChg>
        <pc:spChg chg="add mod">
          <ac:chgData name="Montecino, Diego" userId="a795c42d-832a-4dce-b1d8-09bac981a9d2" providerId="ADAL" clId="{166D12EF-58EE-6C4C-9A24-99C33C59FE65}" dt="2024-11-14T19:53:02.932" v="488"/>
          <ac:spMkLst>
            <pc:docMk/>
            <pc:sldMk cId="1576011338" sldId="258"/>
            <ac:spMk id="17" creationId="{903E877B-3E36-057C-C466-00D13DD50A6D}"/>
          </ac:spMkLst>
        </pc:spChg>
        <pc:spChg chg="add mod">
          <ac:chgData name="Montecino, Diego" userId="a795c42d-832a-4dce-b1d8-09bac981a9d2" providerId="ADAL" clId="{166D12EF-58EE-6C4C-9A24-99C33C59FE65}" dt="2024-11-14T20:07:17.358" v="626" actId="1076"/>
          <ac:spMkLst>
            <pc:docMk/>
            <pc:sldMk cId="1576011338" sldId="258"/>
            <ac:spMk id="18" creationId="{5683AD47-7CBA-82FF-F90F-451409838518}"/>
          </ac:spMkLst>
        </pc:spChg>
        <pc:spChg chg="add del mod">
          <ac:chgData name="Montecino, Diego" userId="a795c42d-832a-4dce-b1d8-09bac981a9d2" providerId="ADAL" clId="{166D12EF-58EE-6C4C-9A24-99C33C59FE65}" dt="2024-11-14T20:05:43.877" v="612" actId="478"/>
          <ac:spMkLst>
            <pc:docMk/>
            <pc:sldMk cId="1576011338" sldId="258"/>
            <ac:spMk id="20" creationId="{B9E3A5B6-6367-B927-D598-299EEFCE2262}"/>
          </ac:spMkLst>
        </pc:spChg>
        <pc:spChg chg="add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21" creationId="{9B5CB69A-0801-DB43-3446-CBCFD65AE9DB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35" creationId="{A573384B-E8D1-6271-0FA9-D4C7B0CB15B9}"/>
          </ac:spMkLst>
        </pc:spChg>
        <pc:spChg chg="add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40" creationId="{81C89C7D-44BF-F0E9-DEB8-708773024258}"/>
          </ac:spMkLst>
        </pc:spChg>
        <pc:spChg chg="add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41" creationId="{53B38042-94E1-0188-A132-97E663677CAA}"/>
          </ac:spMkLst>
        </pc:spChg>
        <pc:spChg chg="add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42" creationId="{DDA60FC3-0A2D-5BEC-CF8E-347BF8931075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46" creationId="{35F63618-7C56-DEDE-225E-618CC214D3B0}"/>
          </ac:spMkLst>
        </pc:spChg>
        <pc:spChg chg="add del mod">
          <ac:chgData name="Montecino, Diego" userId="a795c42d-832a-4dce-b1d8-09bac981a9d2" providerId="ADAL" clId="{166D12EF-58EE-6C4C-9A24-99C33C59FE65}" dt="2024-11-14T20:01:21.933" v="587" actId="478"/>
          <ac:spMkLst>
            <pc:docMk/>
            <pc:sldMk cId="1576011338" sldId="258"/>
            <ac:spMk id="47" creationId="{19F88549-75D8-A564-BFF8-5D049270E8E8}"/>
          </ac:spMkLst>
        </pc:spChg>
        <pc:spChg chg="add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63" creationId="{03F25ECE-0F68-B601-6658-CB4EE9EF98F1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66" creationId="{144F67AB-A0B9-2BB2-B2D4-70910F72BC83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75" creationId="{71068C38-0943-32AC-448F-9C983C7E9882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77" creationId="{C5063BFF-552D-AC5C-A0DE-D36499FD8408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78" creationId="{175035C2-4890-9585-8C3A-71A58ED5AECB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79" creationId="{3E9618DD-5457-E316-DDB6-2ADFBA7CEF2C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80" creationId="{08B6D940-A4E2-826B-B211-26AC97D91BD8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81" creationId="{6374E4A9-D378-2F77-0C5C-F1414A105C89}"/>
          </ac:spMkLst>
        </pc:spChg>
        <pc:spChg chg="add del mod">
          <ac:chgData name="Montecino, Diego" userId="a795c42d-832a-4dce-b1d8-09bac981a9d2" providerId="ADAL" clId="{166D12EF-58EE-6C4C-9A24-99C33C59FE65}" dt="2024-11-14T20:06:35.685" v="618" actId="478"/>
          <ac:spMkLst>
            <pc:docMk/>
            <pc:sldMk cId="1576011338" sldId="258"/>
            <ac:spMk id="84" creationId="{CCF85645-F121-F7E0-1184-F36C7D58F573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85" creationId="{1F5DDCD0-0CE5-858D-A751-913E61D7642E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86" creationId="{19D5BAE1-36E2-1481-9297-CB0757D5C010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87" creationId="{2205541F-468A-E35C-9078-D4A6BDB5B358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88" creationId="{AE1EE4DE-CD7A-747A-FD4C-CFEC44D79A2D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89" creationId="{19C9B6C6-A652-32EA-1DC3-785F77F9DB71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91" creationId="{5DF4BF4D-132D-92CE-0F05-8DD604669B6B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92" creationId="{4205F08A-D0FC-C122-D8D0-F686CA11B16F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93" creationId="{FC80877D-CD6C-11F4-23EF-955CE34DF6BD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94" creationId="{2414224D-BC6C-61CB-2B0C-B12F339CCBBF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106" creationId="{B16D40F5-DC97-76BE-F2A1-83E2BE470A60}"/>
          </ac:spMkLst>
        </pc:spChg>
        <pc:spChg chg="add del mod">
          <ac:chgData name="Montecino, Diego" userId="a795c42d-832a-4dce-b1d8-09bac981a9d2" providerId="ADAL" clId="{166D12EF-58EE-6C4C-9A24-99C33C59FE65}" dt="2024-11-15T20:54:53.310" v="1137" actId="5736"/>
          <ac:spMkLst>
            <pc:docMk/>
            <pc:sldMk cId="1576011338" sldId="258"/>
            <ac:spMk id="114" creationId="{D828A2AA-2D08-B7D5-1FB3-3C7B924175AA}"/>
          </ac:spMkLst>
        </pc:spChg>
        <pc:spChg chg="del">
          <ac:chgData name="Montecino, Diego" userId="a795c42d-832a-4dce-b1d8-09bac981a9d2" providerId="ADAL" clId="{166D12EF-58EE-6C4C-9A24-99C33C59FE65}" dt="2024-11-14T19:53:23.175" v="491" actId="478"/>
          <ac:spMkLst>
            <pc:docMk/>
            <pc:sldMk cId="1576011338" sldId="258"/>
            <ac:spMk id="122" creationId="{8F73378B-7512-68F7-AB58-4516459CEE64}"/>
          </ac:spMkLst>
        </pc:spChg>
        <pc:grpChg chg="add del mod">
          <ac:chgData name="Montecino, Diego" userId="a795c42d-832a-4dce-b1d8-09bac981a9d2" providerId="ADAL" clId="{166D12EF-58EE-6C4C-9A24-99C33C59FE65}" dt="2024-11-15T20:54:53.310" v="1137" actId="5736"/>
          <ac:grpSpMkLst>
            <pc:docMk/>
            <pc:sldMk cId="1576011338" sldId="258"/>
            <ac:grpSpMk id="13" creationId="{182D3C81-2491-8C9B-AD4F-3BCAFE025582}"/>
          </ac:grpSpMkLst>
        </pc:grpChg>
        <pc:grpChg chg="add del mod">
          <ac:chgData name="Montecino, Diego" userId="a795c42d-832a-4dce-b1d8-09bac981a9d2" providerId="ADAL" clId="{166D12EF-58EE-6C4C-9A24-99C33C59FE65}" dt="2024-11-15T20:54:53.310" v="1137" actId="5736"/>
          <ac:grpSpMkLst>
            <pc:docMk/>
            <pc:sldMk cId="1576011338" sldId="258"/>
            <ac:grpSpMk id="16" creationId="{DA224D39-3B30-653B-880E-0299C3EA97F2}"/>
          </ac:grpSpMkLst>
        </pc:grpChg>
        <pc:grpChg chg="add del mod">
          <ac:chgData name="Montecino, Diego" userId="a795c42d-832a-4dce-b1d8-09bac981a9d2" providerId="ADAL" clId="{166D12EF-58EE-6C4C-9A24-99C33C59FE65}" dt="2024-11-15T20:54:53.310" v="1137" actId="5736"/>
          <ac:grpSpMkLst>
            <pc:docMk/>
            <pc:sldMk cId="1576011338" sldId="258"/>
            <ac:grpSpMk id="107" creationId="{AFF81808-3822-FC95-1297-B96FDB690762}"/>
          </ac:grpSpMkLst>
        </pc:grpChg>
        <pc:grpChg chg="add del mod">
          <ac:chgData name="Montecino, Diego" userId="a795c42d-832a-4dce-b1d8-09bac981a9d2" providerId="ADAL" clId="{166D12EF-58EE-6C4C-9A24-99C33C59FE65}" dt="2024-11-15T20:54:53.310" v="1137" actId="5736"/>
          <ac:grpSpMkLst>
            <pc:docMk/>
            <pc:sldMk cId="1576011338" sldId="258"/>
            <ac:grpSpMk id="115" creationId="{4CFFAB80-E472-606D-B577-BC751181D281}"/>
          </ac:grpSpMkLst>
        </pc:grpChg>
        <pc:graphicFrameChg chg="add del mod">
          <ac:chgData name="Montecino, Diego" userId="a795c42d-832a-4dce-b1d8-09bac981a9d2" providerId="ADAL" clId="{166D12EF-58EE-6C4C-9A24-99C33C59FE65}" dt="2024-11-15T20:54:53.310" v="1137" actId="5736"/>
          <ac:graphicFrameMkLst>
            <pc:docMk/>
            <pc:sldMk cId="1576011338" sldId="258"/>
            <ac:graphicFrameMk id="9" creationId="{2F18DD03-8D72-10E9-0FC9-89D6DEF372D4}"/>
          </ac:graphicFrameMkLst>
        </pc:graphicFrameChg>
        <pc:cxnChg chg="add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2" creationId="{5F380A28-0E11-9F1C-2124-748DFE6F181B}"/>
          </ac:cxnSpMkLst>
        </pc:cxnChg>
        <pc:cxnChg chg="add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4" creationId="{818DFBA9-CDF2-EE5C-CDEE-485C4143B38B}"/>
          </ac:cxnSpMkLst>
        </pc:cxnChg>
        <pc:cxnChg chg="add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7" creationId="{EF4FF1E6-56EA-2B46-9FE4-18C77DBAC332}"/>
          </ac:cxnSpMkLst>
        </pc:cxnChg>
        <pc:cxnChg chg="add del mod">
          <ac:chgData name="Montecino, Diego" userId="a795c42d-832a-4dce-b1d8-09bac981a9d2" providerId="ADAL" clId="{166D12EF-58EE-6C4C-9A24-99C33C59FE65}" dt="2024-11-14T21:53:09.067" v="704" actId="478"/>
          <ac:cxnSpMkLst>
            <pc:docMk/>
            <pc:sldMk cId="1576011338" sldId="258"/>
            <ac:cxnSpMk id="8" creationId="{ACB760FA-34DA-9B0B-DA2A-4310DAF31EDB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11" creationId="{D0BEB3CE-BBCE-61BE-74E4-15E7D710C50B}"/>
          </ac:cxnSpMkLst>
        </pc:cxnChg>
        <pc:cxnChg chg="add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12" creationId="{02760E24-28D6-C17F-740B-43C967CBF92A}"/>
          </ac:cxnSpMkLst>
        </pc:cxnChg>
        <pc:cxnChg chg="add del mod">
          <ac:chgData name="Montecino, Diego" userId="a795c42d-832a-4dce-b1d8-09bac981a9d2" providerId="ADAL" clId="{166D12EF-58EE-6C4C-9A24-99C33C59FE65}" dt="2024-11-14T20:01:19.216" v="586" actId="478"/>
          <ac:cxnSpMkLst>
            <pc:docMk/>
            <pc:sldMk cId="1576011338" sldId="258"/>
            <ac:cxnSpMk id="21" creationId="{05803AB9-E1EB-2D6D-BAB1-2E81E62047F5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22" creationId="{6CA42182-E92C-D086-8F8C-1F3BADFAF20D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24" creationId="{AA7ED1A5-3C3A-67FC-1EB4-24230F5D2896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26" creationId="{90A57CBA-CDE9-E93F-DE2A-6CEDEB1A5DA5}"/>
          </ac:cxnSpMkLst>
        </pc:cxnChg>
        <pc:cxnChg chg="add del mod">
          <ac:chgData name="Montecino, Diego" userId="a795c42d-832a-4dce-b1d8-09bac981a9d2" providerId="ADAL" clId="{166D12EF-58EE-6C4C-9A24-99C33C59FE65}" dt="2024-11-14T20:02:31.232" v="598" actId="478"/>
          <ac:cxnSpMkLst>
            <pc:docMk/>
            <pc:sldMk cId="1576011338" sldId="258"/>
            <ac:cxnSpMk id="27" creationId="{59FE17B7-2CF1-9609-CF19-E59B24444928}"/>
          </ac:cxnSpMkLst>
        </pc:cxnChg>
        <pc:cxnChg chg="add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27" creationId="{62AAF387-E913-1FD3-A7A5-AA3C2B67525C}"/>
          </ac:cxnSpMkLst>
        </pc:cxnChg>
        <pc:cxnChg chg="add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28" creationId="{6A3DBEE3-B3CA-DB3C-D564-F93CFCEA66E3}"/>
          </ac:cxnSpMkLst>
        </pc:cxnChg>
        <pc:cxnChg chg="add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29" creationId="{A9909514-D618-94E3-CEE2-301D91B71779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30" creationId="{6A71DED0-C56B-BEB9-F1DB-53282B470A07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31" creationId="{D8C247C8-CC78-9719-6EC0-2F5223D4CE3F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33" creationId="{E9D7B3BE-0D76-CB03-6739-749897E885CB}"/>
          </ac:cxnSpMkLst>
        </pc:cxnChg>
        <pc:cxnChg chg="add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34" creationId="{7AC8FBC3-69DC-6396-01FE-109CC7FBFD13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36" creationId="{F5328933-FF5C-08C5-3737-901F6BEC58CA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37" creationId="{AC33F979-6525-6C0D-AC89-7969FD65FE36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39" creationId="{7F967A9B-2CC5-EDF8-05AF-A3D30D4B2307}"/>
          </ac:cxnSpMkLst>
        </pc:cxnChg>
        <pc:cxnChg chg="add del mod">
          <ac:chgData name="Montecino, Diego" userId="a795c42d-832a-4dce-b1d8-09bac981a9d2" providerId="ADAL" clId="{166D12EF-58EE-6C4C-9A24-99C33C59FE65}" dt="2024-11-14T20:06:37.351" v="619" actId="478"/>
          <ac:cxnSpMkLst>
            <pc:docMk/>
            <pc:sldMk cId="1576011338" sldId="258"/>
            <ac:cxnSpMk id="42" creationId="{69845C47-D8A8-AE16-6238-F88C6D8FA51C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43" creationId="{1D960818-8958-2046-6AFE-6F6F3BE6A170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48" creationId="{8628E03E-A7AF-C764-5B44-AB6880CE478C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49" creationId="{BCE18676-5CD7-8DC9-9C51-7A0AC5A72601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50" creationId="{D78F5780-F030-D02A-1642-1A0C58E6B2DD}"/>
          </ac:cxnSpMkLst>
        </pc:cxnChg>
        <pc:cxnChg chg="add del mod">
          <ac:chgData name="Montecino, Diego" userId="a795c42d-832a-4dce-b1d8-09bac981a9d2" providerId="ADAL" clId="{166D12EF-58EE-6C4C-9A24-99C33C59FE65}" dt="2024-11-14T20:05:45.058" v="613" actId="478"/>
          <ac:cxnSpMkLst>
            <pc:docMk/>
            <pc:sldMk cId="1576011338" sldId="258"/>
            <ac:cxnSpMk id="51" creationId="{0C8808D6-6090-B434-6130-E23E84881020}"/>
          </ac:cxnSpMkLst>
        </pc:cxnChg>
        <pc:cxnChg chg="add del mod">
          <ac:chgData name="Montecino, Diego" userId="a795c42d-832a-4dce-b1d8-09bac981a9d2" providerId="ADAL" clId="{166D12EF-58EE-6C4C-9A24-99C33C59FE65}" dt="2024-11-14T20:00:14.468" v="570" actId="478"/>
          <ac:cxnSpMkLst>
            <pc:docMk/>
            <pc:sldMk cId="1576011338" sldId="258"/>
            <ac:cxnSpMk id="52" creationId="{E0637431-2C78-D698-D6C5-C075413307D4}"/>
          </ac:cxnSpMkLst>
        </pc:cxnChg>
        <pc:cxnChg chg="add mod">
          <ac:chgData name="Montecino, Diego" userId="a795c42d-832a-4dce-b1d8-09bac981a9d2" providerId="ADAL" clId="{166D12EF-58EE-6C4C-9A24-99C33C59FE65}" dt="2024-11-15T18:20:51.665" v="914"/>
          <ac:cxnSpMkLst>
            <pc:docMk/>
            <pc:sldMk cId="1576011338" sldId="258"/>
            <ac:cxnSpMk id="53" creationId="{60B85182-A763-1EB1-ACE2-5CB18D6C6D4E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54" creationId="{1436B52B-AFE3-8116-E788-BDF874E6294A}"/>
          </ac:cxnSpMkLst>
        </pc:cxnChg>
        <pc:cxnChg chg="add mod">
          <ac:chgData name="Montecino, Diego" userId="a795c42d-832a-4dce-b1d8-09bac981a9d2" providerId="ADAL" clId="{166D12EF-58EE-6C4C-9A24-99C33C59FE65}" dt="2024-11-15T20:51:48.009" v="1120" actId="1076"/>
          <ac:cxnSpMkLst>
            <pc:docMk/>
            <pc:sldMk cId="1576011338" sldId="258"/>
            <ac:cxnSpMk id="55" creationId="{495A05C6-AD02-A7E7-99A0-15CEDCE1DB93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56" creationId="{4B5F6E7E-E646-D464-51B0-4B7F35A3A139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57" creationId="{85522EB0-AFFE-1D29-5C2A-317E78281C10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58" creationId="{67AEDE40-8DC7-6DEC-B8B7-6F24EFAAFA7D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59" creationId="{410F3A40-1D16-8978-0FA1-66483A247EA3}"/>
          </ac:cxnSpMkLst>
        </pc:cxnChg>
        <pc:cxnChg chg="add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60" creationId="{835A9BCB-7D48-3524-EEFF-32DB9B802ABC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62" creationId="{B6FC06AD-182B-C2CA-7474-ABEEEA217A21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64" creationId="{C7A44A05-C6DB-49BB-2E1F-6CA3140E1E09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68" creationId="{F18D9382-0909-691C-67AC-22FA539EE563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72" creationId="{D3C24B04-46E6-9C10-D82C-E1BA63D0C143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90" creationId="{83C4FB22-1B09-A56D-8963-61A8402D0572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97" creationId="{E0EE0B0D-D56E-6B58-41D1-C21FFCCF5DC8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99" creationId="{FB2FA398-E495-7473-B61D-568E3404CEA7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101" creationId="{0DED427A-F8E0-BFB2-63FC-1C631D1BBBDA}"/>
          </ac:cxnSpMkLst>
        </pc:cxnChg>
        <pc:cxnChg chg="add del mod">
          <ac:chgData name="Montecino, Diego" userId="a795c42d-832a-4dce-b1d8-09bac981a9d2" providerId="ADAL" clId="{166D12EF-58EE-6C4C-9A24-99C33C59FE65}" dt="2024-11-15T20:54:53.310" v="1137" actId="5736"/>
          <ac:cxnSpMkLst>
            <pc:docMk/>
            <pc:sldMk cId="1576011338" sldId="258"/>
            <ac:cxnSpMk id="110" creationId="{3278B44B-1CAA-68EF-2FCA-C2AE387E401E}"/>
          </ac:cxnSpMkLst>
        </pc:cxnChg>
        <pc:cxnChg chg="del mod">
          <ac:chgData name="Montecino, Diego" userId="a795c42d-832a-4dce-b1d8-09bac981a9d2" providerId="ADAL" clId="{166D12EF-58EE-6C4C-9A24-99C33C59FE65}" dt="2024-11-14T20:02:33.308" v="599" actId="478"/>
          <ac:cxnSpMkLst>
            <pc:docMk/>
            <pc:sldMk cId="1576011338" sldId="258"/>
            <ac:cxnSpMk id="119" creationId="{9A1093FA-325A-665E-B633-80ACC2CFA178}"/>
          </ac:cxnSpMkLst>
        </pc:cxnChg>
        <pc:cxnChg chg="del mod">
          <ac:chgData name="Montecino, Diego" userId="a795c42d-832a-4dce-b1d8-09bac981a9d2" providerId="ADAL" clId="{166D12EF-58EE-6C4C-9A24-99C33C59FE65}" dt="2024-11-14T20:05:22.061" v="610" actId="478"/>
          <ac:cxnSpMkLst>
            <pc:docMk/>
            <pc:sldMk cId="1576011338" sldId="258"/>
            <ac:cxnSpMk id="138" creationId="{C87C6F0D-F5AA-B283-307B-46C85ACF16A3}"/>
          </ac:cxnSpMkLst>
        </pc:cxnChg>
        <pc:cxnChg chg="del mod">
          <ac:chgData name="Montecino, Diego" userId="a795c42d-832a-4dce-b1d8-09bac981a9d2" providerId="ADAL" clId="{166D12EF-58EE-6C4C-9A24-99C33C59FE65}" dt="2024-11-14T20:05:41.337" v="611" actId="478"/>
          <ac:cxnSpMkLst>
            <pc:docMk/>
            <pc:sldMk cId="1576011338" sldId="258"/>
            <ac:cxnSpMk id="143" creationId="{DB072FFD-90A6-EE60-CC8C-AF3B61B403BA}"/>
          </ac:cxnSpMkLst>
        </pc:cxnChg>
      </pc:sldChg>
      <pc:sldChg chg="modSp add del mod">
        <pc:chgData name="Montecino, Diego" userId="a795c42d-832a-4dce-b1d8-09bac981a9d2" providerId="ADAL" clId="{166D12EF-58EE-6C4C-9A24-99C33C59FE65}" dt="2024-11-14T19:43:37.010" v="379" actId="2696"/>
        <pc:sldMkLst>
          <pc:docMk/>
          <pc:sldMk cId="697080574" sldId="259"/>
        </pc:sldMkLst>
        <pc:spChg chg="mod">
          <ac:chgData name="Montecino, Diego" userId="a795c42d-832a-4dce-b1d8-09bac981a9d2" providerId="ADAL" clId="{166D12EF-58EE-6C4C-9A24-99C33C59FE65}" dt="2024-11-14T19:24:47.134" v="319" actId="20577"/>
          <ac:spMkLst>
            <pc:docMk/>
            <pc:sldMk cId="697080574" sldId="259"/>
            <ac:spMk id="2" creationId="{2AB5976D-7191-2B2A-0674-6C0E18F4985E}"/>
          </ac:spMkLst>
        </pc:spChg>
      </pc:sldChg>
      <pc:sldChg chg="addSp delSp modSp add mod">
        <pc:chgData name="Montecino, Diego" userId="a795c42d-832a-4dce-b1d8-09bac981a9d2" providerId="ADAL" clId="{166D12EF-58EE-6C4C-9A24-99C33C59FE65}" dt="2024-11-15T20:54:24.153" v="1135" actId="5736"/>
        <pc:sldMkLst>
          <pc:docMk/>
          <pc:sldMk cId="2695032720" sldId="259"/>
        </pc:sldMkLst>
        <pc:spChg chg="del">
          <ac:chgData name="Montecino, Diego" userId="a795c42d-832a-4dce-b1d8-09bac981a9d2" providerId="ADAL" clId="{166D12EF-58EE-6C4C-9A24-99C33C59FE65}" dt="2024-11-14T20:15:44.683" v="680" actId="478"/>
          <ac:spMkLst>
            <pc:docMk/>
            <pc:sldMk cId="2695032720" sldId="259"/>
            <ac:spMk id="2" creationId="{BCFD1F0E-B5A3-A3E0-78F1-6D657389B84A}"/>
          </ac:spMkLst>
        </pc:spChg>
        <pc:spChg chg="add 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4" creationId="{608022A6-5CF4-21CB-A843-BB8BE3DD71BA}"/>
          </ac:spMkLst>
        </pc:spChg>
        <pc:spChg chg="add 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5" creationId="{B275AFFE-B7B0-0732-B506-DB9F5597C470}"/>
          </ac:spMkLst>
        </pc:spChg>
        <pc:spChg chg="add 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6" creationId="{D813E578-63F7-6CBA-3C18-116EE9767E17}"/>
          </ac:spMkLst>
        </pc:spChg>
        <pc:spChg chg="add 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7" creationId="{D9745EDF-1360-7FB8-076B-C1F1ED99CB5D}"/>
          </ac:spMkLst>
        </pc:spChg>
        <pc:spChg chg="add 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15" creationId="{AD9AF06D-3C31-E737-0F04-E93E593EE9D4}"/>
          </ac:spMkLst>
        </pc:spChg>
        <pc:spChg chg="add 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16" creationId="{FCCA38B1-CFA4-CBD4-39A8-A7E16FFC2B9C}"/>
          </ac:spMkLst>
        </pc:spChg>
        <pc:spChg chg="add 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17" creationId="{0EA884ED-3AE6-A7DC-C731-CA425C2054FF}"/>
          </ac:spMkLst>
        </pc:spChg>
        <pc:spChg chg="add 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20" creationId="{9E965EC0-C1AB-F7CE-1E41-334C7DC29BB5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75" creationId="{33956584-5ECA-BCA9-CF57-692AF2F7ACDD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77" creationId="{5D7EE2F5-8DB6-CA0D-7C94-C28E8512BD1B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78" creationId="{7250EBD5-09DD-7A60-3581-2CC2E54998ED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79" creationId="{11E36799-D0E7-1B3C-F3CD-7E5F9F8E9A1B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80" creationId="{00EE4DDA-7A53-D18D-0C68-DA0321A0A46C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81" creationId="{EF5FC2A2-7EA6-59E5-DDB4-E43CF3DB458C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85" creationId="{5212037A-839E-846F-1241-39108F425FD7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86" creationId="{1E5D5C72-4E3C-5A97-6CC7-3E52CED1A22B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87" creationId="{B35E0267-9CF5-700C-75FB-EFBB40A31984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88" creationId="{8CCC4640-D399-0051-CBF3-02414E1DD03E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89" creationId="{DAB68824-22B9-B0BA-F23C-530F2B28E41A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91" creationId="{865857D4-A86D-DB2F-D60C-C34CC9ABBC62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92" creationId="{CB50D972-55EB-3253-02C0-B1C575BE995A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93" creationId="{227063BA-FA09-3B4A-220E-2E77C0E73565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94" creationId="{D89BDA62-3DBF-111D-558F-4DE832B0BECD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114" creationId="{4B7DBFDD-816C-8B41-09F9-9AE3884948CB}"/>
          </ac:spMkLst>
        </pc:spChg>
        <pc:spChg chg="mod">
          <ac:chgData name="Montecino, Diego" userId="a795c42d-832a-4dce-b1d8-09bac981a9d2" providerId="ADAL" clId="{166D12EF-58EE-6C4C-9A24-99C33C59FE65}" dt="2024-11-15T20:54:24.153" v="1135" actId="5736"/>
          <ac:spMkLst>
            <pc:docMk/>
            <pc:sldMk cId="2695032720" sldId="259"/>
            <ac:spMk id="122" creationId="{10521C65-3855-D7B1-E0A7-1E8CCAB30C75}"/>
          </ac:spMkLst>
        </pc:spChg>
        <pc:grpChg chg="mod">
          <ac:chgData name="Montecino, Diego" userId="a795c42d-832a-4dce-b1d8-09bac981a9d2" providerId="ADAL" clId="{166D12EF-58EE-6C4C-9A24-99C33C59FE65}" dt="2024-11-15T20:54:24.153" v="1135" actId="5736"/>
          <ac:grpSpMkLst>
            <pc:docMk/>
            <pc:sldMk cId="2695032720" sldId="259"/>
            <ac:grpSpMk id="107" creationId="{C69A1E4E-F6E0-040C-07B6-FEB6D4906CDB}"/>
          </ac:grpSpMkLst>
        </pc:grpChg>
        <pc:grpChg chg="mod">
          <ac:chgData name="Montecino, Diego" userId="a795c42d-832a-4dce-b1d8-09bac981a9d2" providerId="ADAL" clId="{166D12EF-58EE-6C4C-9A24-99C33C59FE65}" dt="2024-11-15T20:54:24.153" v="1135" actId="5736"/>
          <ac:grpSpMkLst>
            <pc:docMk/>
            <pc:sldMk cId="2695032720" sldId="259"/>
            <ac:grpSpMk id="115" creationId="{6376104B-3C88-1D54-2EE9-4823F59D348D}"/>
          </ac:grpSpMkLst>
        </pc:grpChg>
        <pc:graphicFrameChg chg="mod">
          <ac:chgData name="Montecino, Diego" userId="a795c42d-832a-4dce-b1d8-09bac981a9d2" providerId="ADAL" clId="{166D12EF-58EE-6C4C-9A24-99C33C59FE65}" dt="2024-11-15T20:54:24.153" v="1135" actId="5736"/>
          <ac:graphicFrameMkLst>
            <pc:docMk/>
            <pc:sldMk cId="2695032720" sldId="259"/>
            <ac:graphicFrameMk id="9" creationId="{2F8669E9-8FBE-9E28-868C-CAEF81C49D54}"/>
          </ac:graphicFrameMkLst>
        </pc:graphicFrameChg>
        <pc:cxnChg chg="add 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2" creationId="{D286A59B-DB01-CF46-949F-53BA745688E1}"/>
          </ac:cxnSpMkLst>
        </pc:cxnChg>
        <pc:cxnChg chg="add 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3" creationId="{AE33A48F-A078-5ED8-166C-4991C6FD5C4A}"/>
          </ac:cxnSpMkLst>
        </pc:cxnChg>
        <pc:cxnChg chg="add 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8" creationId="{4A3A571A-72BF-26D2-8ED2-3FA094FAEA71}"/>
          </ac:cxnSpMkLst>
        </pc:cxnChg>
        <pc:cxnChg chg="add 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10" creationId="{B3E71772-5BCA-6A40-1231-6AD8D4DF8586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11" creationId="{DAF21942-8CCF-E6A9-63D0-7C4595C2A998}"/>
          </ac:cxnSpMkLst>
        </pc:cxnChg>
        <pc:cxnChg chg="add 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12" creationId="{59F89EAE-3EB9-B7AE-4C6B-773910BAA3C4}"/>
          </ac:cxnSpMkLst>
        </pc:cxnChg>
        <pc:cxnChg chg="add 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13" creationId="{01DADDD4-7765-98A3-DB9F-2F86DFC09D0A}"/>
          </ac:cxnSpMkLst>
        </pc:cxnChg>
        <pc:cxnChg chg="add 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14" creationId="{2A623C5E-7E0A-74A7-C67A-C2BFA2F9BAAF}"/>
          </ac:cxnSpMkLst>
        </pc:cxnChg>
        <pc:cxnChg chg="add 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18" creationId="{76C06E5B-E2B6-C6FC-E627-7EFF705B7A9F}"/>
          </ac:cxnSpMkLst>
        </pc:cxnChg>
        <pc:cxnChg chg="add 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19" creationId="{68CD4F76-3504-822F-3A5A-BD04683782BF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22" creationId="{DB6E5DBF-90D3-7998-7884-24900F7A6C4E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24" creationId="{D120508D-2862-B655-98E8-35CE8996198E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26" creationId="{191F3718-19D7-EF01-9BC4-A09EE3CAC628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33" creationId="{C62D657B-5747-BF52-CEAD-A2B10C64CD0B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36" creationId="{A03BE769-BA06-AACD-CCA0-3161A3585DBF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37" creationId="{8BB0EC79-CD4F-5011-55F8-8D96BFAD004D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39" creationId="{62DCDE3E-ACFD-6AEC-3D06-1ED38185BED7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43" creationId="{F1DE0393-0F5F-0776-839C-B54B3FDD1BE0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48" creationId="{0FE9AC38-2D21-A705-0F2E-EC71B1607AE3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49" creationId="{A0313F01-746B-1C72-85E7-9BEE8C5D1A2E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50" creationId="{96C98B5E-ECB9-6BD0-3E06-F89BA9B077DF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54" creationId="{228CA51B-ABD0-01AB-EA71-09FA29D9819E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56" creationId="{6ADA4B7C-8E91-BF81-4CFF-87EF93EE99D4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57" creationId="{1034ABD9-A94E-61D6-A448-8303007B8C9D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64" creationId="{5BBAEBA2-BDCA-E156-DCDB-1FEB950CFFC1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68" creationId="{35AA5131-3891-6D08-2607-388E7D59E71D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72" creationId="{D3AF0A0D-2230-EC04-F6CE-092F238496AA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110" creationId="{636CFB10-F654-97FE-9F92-E617F882EAE7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119" creationId="{2E02D479-33E4-F85F-D963-447E82634DB6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138" creationId="{81C3CA0D-F777-3406-7206-18F673407E13}"/>
          </ac:cxnSpMkLst>
        </pc:cxnChg>
        <pc:cxnChg chg="mod">
          <ac:chgData name="Montecino, Diego" userId="a795c42d-832a-4dce-b1d8-09bac981a9d2" providerId="ADAL" clId="{166D12EF-58EE-6C4C-9A24-99C33C59FE65}" dt="2024-11-15T20:54:24.153" v="1135" actId="5736"/>
          <ac:cxnSpMkLst>
            <pc:docMk/>
            <pc:sldMk cId="2695032720" sldId="259"/>
            <ac:cxnSpMk id="143" creationId="{99FB0943-030A-1B8D-ABA7-F1EB9E26B2D4}"/>
          </ac:cxnSpMkLst>
        </pc:cxnChg>
      </pc:sldChg>
      <pc:sldChg chg="addSp delSp modSp add mod">
        <pc:chgData name="Montecino, Diego" userId="a795c42d-832a-4dce-b1d8-09bac981a9d2" providerId="ADAL" clId="{166D12EF-58EE-6C4C-9A24-99C33C59FE65}" dt="2024-11-15T20:54:37.034" v="1136" actId="5736"/>
        <pc:sldMkLst>
          <pc:docMk/>
          <pc:sldMk cId="201650809" sldId="260"/>
        </pc:sldMkLst>
        <pc:spChg chg="add 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2" creationId="{B827BA23-72F4-8AD4-30C2-14094285CE21}"/>
          </ac:spMkLst>
        </pc:spChg>
        <pc:spChg chg="add 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3" creationId="{29C5446C-EF0B-9C5B-B223-CA8EEBB8F61F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5" creationId="{8003CB0B-8A6C-739E-77F2-909A98558EE5}"/>
          </ac:spMkLst>
        </pc:spChg>
        <pc:spChg chg="add 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10" creationId="{A0E03496-ECEF-54BA-DF73-BED8DC73F40A}"/>
          </ac:spMkLst>
        </pc:spChg>
        <pc:spChg chg="add 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12" creationId="{88B3C907-6E68-23D4-0951-BD38B9971EBD}"/>
          </ac:spMkLst>
        </pc:spChg>
        <pc:spChg chg="add 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13" creationId="{A2B85768-1A2B-7D7C-3FF2-F0B5925158DD}"/>
          </ac:spMkLst>
        </pc:spChg>
        <pc:spChg chg="add 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17" creationId="{C8A8BA5B-441F-47A3-A093-D62BBDAFDB6C}"/>
          </ac:spMkLst>
        </pc:spChg>
        <pc:spChg chg="add 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19" creationId="{98824F6E-40B3-3EE3-5AC3-6D6C55FF4EDF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75" creationId="{75F78961-6980-33B3-2AC4-CED3D5C4401A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77" creationId="{4D45DBF9-2BBC-37C3-76B8-B65FD7D57B33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78" creationId="{CF4F6346-8C42-EE83-5E4C-93CEB99D8252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79" creationId="{2E683646-7BF8-94B8-6FA9-999F5602F916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80" creationId="{D239AC0E-5D3B-B120-8C3E-8537C25A5482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81" creationId="{AE5ECF86-31E4-4338-9422-3C531BB6D705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85" creationId="{2313351C-0009-CE93-94EC-6F01E2FC055C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86" creationId="{DFBE0B1E-E8F3-F552-F8DE-29B957F543C9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87" creationId="{803EED81-8351-1833-22A1-1AC4401124AE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88" creationId="{6C2762FE-3F44-82D2-A76F-DA7FF5001369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89" creationId="{40861A2B-C224-EFDD-319C-9390103B302E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91" creationId="{BCB55CD0-7E86-5205-65FF-B008FC001630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92" creationId="{285139C8-A2C2-2692-8D72-5AE2375A34D5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93" creationId="{7A971885-2728-0973-4C4D-BAC6D2923E9D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94" creationId="{D2C2ABCA-A5AC-7BD6-FCF7-C2AC83C87EF6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114" creationId="{E2736EEA-7392-F488-BDCB-ADC41B22ADD3}"/>
          </ac:spMkLst>
        </pc:spChg>
        <pc:spChg chg="mod">
          <ac:chgData name="Montecino, Diego" userId="a795c42d-832a-4dce-b1d8-09bac981a9d2" providerId="ADAL" clId="{166D12EF-58EE-6C4C-9A24-99C33C59FE65}" dt="2024-11-15T20:54:37.034" v="1136" actId="5736"/>
          <ac:spMkLst>
            <pc:docMk/>
            <pc:sldMk cId="201650809" sldId="260"/>
            <ac:spMk id="122" creationId="{8DEA6FD3-6033-CF25-7B76-DE0AF9D37D2D}"/>
          </ac:spMkLst>
        </pc:spChg>
        <pc:grpChg chg="mod">
          <ac:chgData name="Montecino, Diego" userId="a795c42d-832a-4dce-b1d8-09bac981a9d2" providerId="ADAL" clId="{166D12EF-58EE-6C4C-9A24-99C33C59FE65}" dt="2024-11-15T20:54:37.034" v="1136" actId="5736"/>
          <ac:grpSpMkLst>
            <pc:docMk/>
            <pc:sldMk cId="201650809" sldId="260"/>
            <ac:grpSpMk id="107" creationId="{8BE99145-08A5-7338-D647-F5C738962766}"/>
          </ac:grpSpMkLst>
        </pc:grpChg>
        <pc:grpChg chg="mod">
          <ac:chgData name="Montecino, Diego" userId="a795c42d-832a-4dce-b1d8-09bac981a9d2" providerId="ADAL" clId="{166D12EF-58EE-6C4C-9A24-99C33C59FE65}" dt="2024-11-15T20:54:37.034" v="1136" actId="5736"/>
          <ac:grpSpMkLst>
            <pc:docMk/>
            <pc:sldMk cId="201650809" sldId="260"/>
            <ac:grpSpMk id="115" creationId="{E534C61A-E57B-B5E3-5DB9-AC1F58DFBFD0}"/>
          </ac:grpSpMkLst>
        </pc:grpChg>
        <pc:graphicFrameChg chg="mod">
          <ac:chgData name="Montecino, Diego" userId="a795c42d-832a-4dce-b1d8-09bac981a9d2" providerId="ADAL" clId="{166D12EF-58EE-6C4C-9A24-99C33C59FE65}" dt="2024-11-15T20:54:37.034" v="1136" actId="5736"/>
          <ac:graphicFrameMkLst>
            <pc:docMk/>
            <pc:sldMk cId="201650809" sldId="260"/>
            <ac:graphicFrameMk id="9" creationId="{B19E07EE-F62A-0CC1-DC89-5A6CAA43D3AD}"/>
          </ac:graphicFrameMkLst>
        </pc:graphicFrameChg>
        <pc:cxnChg chg="del">
          <ac:chgData name="Montecino, Diego" userId="a795c42d-832a-4dce-b1d8-09bac981a9d2" providerId="ADAL" clId="{166D12EF-58EE-6C4C-9A24-99C33C59FE65}" dt="2024-11-14T21:58:31.038" v="725" actId="478"/>
          <ac:cxnSpMkLst>
            <pc:docMk/>
            <pc:sldMk cId="201650809" sldId="260"/>
            <ac:cxnSpMk id="2" creationId="{0690BBD4-AD83-E019-0DCE-B1D8BE3D66B2}"/>
          </ac:cxnSpMkLst>
        </pc:cxnChg>
        <pc:cxnChg chg="del">
          <ac:chgData name="Montecino, Diego" userId="a795c42d-832a-4dce-b1d8-09bac981a9d2" providerId="ADAL" clId="{166D12EF-58EE-6C4C-9A24-99C33C59FE65}" dt="2024-11-14T21:58:32.878" v="726" actId="478"/>
          <ac:cxnSpMkLst>
            <pc:docMk/>
            <pc:sldMk cId="201650809" sldId="260"/>
            <ac:cxnSpMk id="3" creationId="{81441422-C9E3-000E-1339-231D957C4D55}"/>
          </ac:cxnSpMkLst>
        </pc:cxnChg>
        <pc:cxnChg chg="add 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4" creationId="{BDAE2FE2-61F8-FFF4-967D-B69596268B47}"/>
          </ac:cxnSpMkLst>
        </pc:cxnChg>
        <pc:cxnChg chg="add 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6" creationId="{96EE47FC-212A-CD5A-38AF-8412DA3B7EE6}"/>
          </ac:cxnSpMkLst>
        </pc:cxnChg>
        <pc:cxnChg chg="add 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7" creationId="{F4FBD4CF-3C0F-3048-5657-3875AC026732}"/>
          </ac:cxnSpMkLst>
        </pc:cxnChg>
        <pc:cxnChg chg="add 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8" creationId="{445C460B-C793-A3A4-FC16-D75202FE27AE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11" creationId="{368BEE84-D09F-2013-146A-A6AAF4F0325C}"/>
          </ac:cxnSpMkLst>
        </pc:cxnChg>
        <pc:cxnChg chg="add 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14" creationId="{846889B1-F162-C609-A5C0-4DD7739E6613}"/>
          </ac:cxnSpMkLst>
        </pc:cxnChg>
        <pc:cxnChg chg="add 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15" creationId="{2C9DF859-5F3D-5ECE-6C7E-E0BD58B41894}"/>
          </ac:cxnSpMkLst>
        </pc:cxnChg>
        <pc:cxnChg chg="add mod">
          <ac:chgData name="Montecino, Diego" userId="a795c42d-832a-4dce-b1d8-09bac981a9d2" providerId="ADAL" clId="{166D12EF-58EE-6C4C-9A24-99C33C59FE65}" dt="2024-11-15T18:20:44.352" v="913"/>
          <ac:cxnSpMkLst>
            <pc:docMk/>
            <pc:sldMk cId="201650809" sldId="260"/>
            <ac:cxnSpMk id="16" creationId="{89A58B1F-6C37-B3D5-A603-689B1051381B}"/>
          </ac:cxnSpMkLst>
        </pc:cxnChg>
        <pc:cxnChg chg="add 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18" creationId="{9BB3121E-15B7-ACAA-620E-C516C58F4A14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22" creationId="{6EA4B931-354D-FCE5-EF87-A4DC37DF064F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24" creationId="{0EC24271-8AA6-FDEF-C3E9-669DA4E26A77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26" creationId="{AC032904-4903-62C8-8E71-9414B751B455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33" creationId="{C5846447-6193-BEBE-31B9-FF9AE7195440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36" creationId="{0C4B68C9-9F90-022A-04D2-391770DBBEFF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37" creationId="{0E352C5E-3ED3-7734-4971-92DA678C43F3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39" creationId="{8AD531C4-5C4A-9CE1-B7BD-A5B7C95FB8DD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43" creationId="{18B67867-0922-6F82-5BB1-2474C6050996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48" creationId="{8482359C-FBA7-E691-0F28-6DCE3BB8F03A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49" creationId="{DEE85CC0-1C90-F272-8D7A-442BBC5DFB5F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50" creationId="{26CCD345-DE2F-3B49-69DD-157EC9CD5EBA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54" creationId="{FBC705A1-9B07-6E09-EE13-D3C056B1E68C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56" creationId="{397AA481-E5D8-A8B1-BC82-D6C0B2EE1BA9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57" creationId="{07541A0B-D9F3-977E-B895-678986590757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64" creationId="{D16AF2B3-6C78-04D6-1E98-EC92F93A3529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68" creationId="{253CAA89-5EB2-FF22-68C4-912BB1B473E0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72" creationId="{1236CAAB-5153-9FE9-1429-A13A9B4773F0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110" creationId="{0A8C1583-9ECB-08E5-48EE-E57300502CA7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119" creationId="{44E9A407-ECBB-24C1-8AFE-5DDD2B549ABE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138" creationId="{72CF0F58-94D8-95EC-53DC-EB70ABA6AAC0}"/>
          </ac:cxnSpMkLst>
        </pc:cxnChg>
        <pc:cxnChg chg="mod">
          <ac:chgData name="Montecino, Diego" userId="a795c42d-832a-4dce-b1d8-09bac981a9d2" providerId="ADAL" clId="{166D12EF-58EE-6C4C-9A24-99C33C59FE65}" dt="2024-11-15T20:54:37.034" v="1136" actId="5736"/>
          <ac:cxnSpMkLst>
            <pc:docMk/>
            <pc:sldMk cId="201650809" sldId="260"/>
            <ac:cxnSpMk id="143" creationId="{E19154B9-0DA3-F820-85B8-9D4403EFD49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</a:t>
          </a:r>
        </a:p>
        <a:p>
          <a:r>
            <a:rPr lang="en-US" dirty="0"/>
            <a:t>(</a:t>
          </a:r>
          <a:r>
            <a:rPr lang="en-US" dirty="0" err="1"/>
            <a:t>Surv</a:t>
          </a:r>
          <a:r>
            <a:rPr lang="en-US" dirty="0"/>
            <a:t> Objective)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  <a:p>
          <a:r>
            <a:rPr lang="en-US" dirty="0"/>
            <a:t>(Field </a:t>
          </a:r>
          <a:r>
            <a:rPr lang="en-US" dirty="0" err="1"/>
            <a:t>Activitiy</a:t>
          </a:r>
          <a:r>
            <a:rPr lang="en-US" dirty="0"/>
            <a:t>)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  <a:p>
          <a:r>
            <a:rPr lang="en-US" dirty="0"/>
            <a:t>(Incident)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Animal 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  <a:p>
          <a:r>
            <a:rPr lang="en-US" dirty="0"/>
            <a:t>(Effort)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 (</a:t>
          </a:r>
          <a:r>
            <a:rPr lang="en-US" dirty="0" err="1"/>
            <a:t>Surv</a:t>
          </a:r>
          <a:r>
            <a:rPr lang="en-US" dirty="0"/>
            <a:t> Objective)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  <a:p>
          <a:r>
            <a:rPr lang="en-US" dirty="0"/>
            <a:t>(Field Activity)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  <a:p>
          <a:r>
            <a:rPr lang="en-US" dirty="0"/>
            <a:t>(Incident)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Group Source</a:t>
          </a:r>
        </a:p>
        <a:p>
          <a:r>
            <a:rPr lang="en-US" dirty="0"/>
            <a:t>(Observation)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  <a:p>
          <a:r>
            <a:rPr lang="en-US" dirty="0"/>
            <a:t>(Effort)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 </a:t>
          </a:r>
        </a:p>
        <a:p>
          <a:r>
            <a:rPr lang="en-US" dirty="0"/>
            <a:t>(</a:t>
          </a:r>
          <a:r>
            <a:rPr lang="en-US" dirty="0" err="1"/>
            <a:t>Surv</a:t>
          </a:r>
          <a:r>
            <a:rPr lang="en-US" dirty="0"/>
            <a:t> Objective)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  <a:p>
          <a:r>
            <a:rPr lang="en-US" dirty="0"/>
            <a:t>(Field Activity)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  <a:p>
          <a:r>
            <a:rPr lang="en-US" dirty="0"/>
            <a:t>(Incident)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  <a:p>
          <a:r>
            <a:rPr lang="en-US" dirty="0"/>
            <a:t>(Effort)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857544" y="5784388"/>
          <a:ext cx="158548" cy="48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16"/>
              </a:lnTo>
              <a:lnTo>
                <a:pt x="158548" y="486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4234621" y="503392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4234621" y="428345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4234621" y="353299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4234621" y="278252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4234621" y="203206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4234621" y="128159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4234621" y="53113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751844" y="263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Project</a:t>
          </a:r>
        </a:p>
      </dsp:txBody>
      <dsp:txXfrm>
        <a:off x="3751844" y="2636"/>
        <a:ext cx="1056993" cy="528496"/>
      </dsp:txXfrm>
    </dsp:sp>
    <dsp:sp modelId="{EBF12FB6-9882-7145-9467-23F71E7058D9}">
      <dsp:nvSpPr>
        <dsp:cNvPr id="0" name=""/>
        <dsp:cNvSpPr/>
      </dsp:nvSpPr>
      <dsp:spPr>
        <a:xfrm>
          <a:off x="3751844" y="75310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Surveillance Activity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</a:t>
          </a:r>
          <a:r>
            <a:rPr lang="en-US" sz="1000" kern="1200" dirty="0" err="1"/>
            <a:t>Surv</a:t>
          </a:r>
          <a:r>
            <a:rPr lang="en-US" sz="1000" kern="1200" dirty="0"/>
            <a:t> Objective)</a:t>
          </a:r>
        </a:p>
      </dsp:txBody>
      <dsp:txXfrm>
        <a:off x="3751844" y="753101"/>
        <a:ext cx="1056993" cy="528496"/>
      </dsp:txXfrm>
    </dsp:sp>
    <dsp:sp modelId="{D0ECC8D4-EDC4-BE45-ACC4-F6D7BAED74F9}">
      <dsp:nvSpPr>
        <dsp:cNvPr id="0" name=""/>
        <dsp:cNvSpPr/>
      </dsp:nvSpPr>
      <dsp:spPr>
        <a:xfrm>
          <a:off x="3751844" y="150356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Field Visit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(Field </a:t>
          </a:r>
          <a:r>
            <a:rPr lang="en-US" sz="1000" kern="1200" dirty="0" err="1"/>
            <a:t>Activitiy</a:t>
          </a:r>
          <a:r>
            <a:rPr lang="en-US" sz="1000" kern="1200" dirty="0"/>
            <a:t>)</a:t>
          </a:r>
        </a:p>
      </dsp:txBody>
      <dsp:txXfrm>
        <a:off x="3751844" y="1503566"/>
        <a:ext cx="1056993" cy="528496"/>
      </dsp:txXfrm>
    </dsp:sp>
    <dsp:sp modelId="{C1102C49-A9A4-3D4C-9FC4-DFE466879785}">
      <dsp:nvSpPr>
        <dsp:cNvPr id="0" name=""/>
        <dsp:cNvSpPr/>
      </dsp:nvSpPr>
      <dsp:spPr>
        <a:xfrm>
          <a:off x="3751844" y="225403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Location</a:t>
          </a:r>
        </a:p>
      </dsp:txBody>
      <dsp:txXfrm>
        <a:off x="3751844" y="2254031"/>
        <a:ext cx="1056993" cy="528496"/>
      </dsp:txXfrm>
    </dsp:sp>
    <dsp:sp modelId="{E99E604A-A34A-984D-A3B5-9B5434A935A4}">
      <dsp:nvSpPr>
        <dsp:cNvPr id="0" name=""/>
        <dsp:cNvSpPr/>
      </dsp:nvSpPr>
      <dsp:spPr>
        <a:xfrm>
          <a:off x="3751844" y="300449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(Incident)</a:t>
          </a:r>
        </a:p>
      </dsp:txBody>
      <dsp:txXfrm>
        <a:off x="3751844" y="3004496"/>
        <a:ext cx="1056993" cy="528496"/>
      </dsp:txXfrm>
    </dsp:sp>
    <dsp:sp modelId="{EE1A225B-65F1-AB49-A219-7CAEC055E425}">
      <dsp:nvSpPr>
        <dsp:cNvPr id="0" name=""/>
        <dsp:cNvSpPr/>
      </dsp:nvSpPr>
      <dsp:spPr>
        <a:xfrm>
          <a:off x="3751844" y="375496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Collection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(Effort)</a:t>
          </a:r>
        </a:p>
      </dsp:txBody>
      <dsp:txXfrm>
        <a:off x="3751844" y="3754961"/>
        <a:ext cx="1056993" cy="528496"/>
      </dsp:txXfrm>
    </dsp:sp>
    <dsp:sp modelId="{0EE5F9B1-FE99-AE4E-AE6C-84A277DD26CF}">
      <dsp:nvSpPr>
        <dsp:cNvPr id="0" name=""/>
        <dsp:cNvSpPr/>
      </dsp:nvSpPr>
      <dsp:spPr>
        <a:xfrm>
          <a:off x="3751844" y="450542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Source Record</a:t>
          </a:r>
        </a:p>
      </dsp:txBody>
      <dsp:txXfrm>
        <a:off x="3751844" y="4505426"/>
        <a:ext cx="1056993" cy="528496"/>
      </dsp:txXfrm>
    </dsp:sp>
    <dsp:sp modelId="{037EE79A-46C8-044F-B1FA-F704C91E6F2E}">
      <dsp:nvSpPr>
        <dsp:cNvPr id="0" name=""/>
        <dsp:cNvSpPr/>
      </dsp:nvSpPr>
      <dsp:spPr>
        <a:xfrm>
          <a:off x="3751844" y="525589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Specimen</a:t>
          </a:r>
        </a:p>
      </dsp:txBody>
      <dsp:txXfrm>
        <a:off x="3751844" y="5255891"/>
        <a:ext cx="1056993" cy="528496"/>
      </dsp:txXfrm>
    </dsp:sp>
    <dsp:sp modelId="{C6692C42-55D7-454A-BD01-33D733917243}">
      <dsp:nvSpPr>
        <dsp:cNvPr id="0" name=""/>
        <dsp:cNvSpPr/>
      </dsp:nvSpPr>
      <dsp:spPr>
        <a:xfrm>
          <a:off x="4016092" y="600635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Diagnostic</a:t>
          </a:r>
        </a:p>
      </dsp:txBody>
      <dsp:txXfrm>
        <a:off x="4016092" y="6006356"/>
        <a:ext cx="1056993" cy="528496"/>
      </dsp:txXfrm>
    </dsp:sp>
    <dsp:sp modelId="{9E04E2FA-911D-944C-A0E4-BAE7F15E61E1}">
      <dsp:nvSpPr>
        <dsp:cNvPr id="0" name=""/>
        <dsp:cNvSpPr/>
      </dsp:nvSpPr>
      <dsp:spPr>
        <a:xfrm>
          <a:off x="1977999" y="4501870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Animal Source</a:t>
          </a:r>
        </a:p>
      </dsp:txBody>
      <dsp:txXfrm>
        <a:off x="1977999" y="4501870"/>
        <a:ext cx="1056993" cy="528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857544" y="5784388"/>
          <a:ext cx="158548" cy="48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16"/>
              </a:lnTo>
              <a:lnTo>
                <a:pt x="158548" y="486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4234621" y="503392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4234621" y="428345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4234621" y="353299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4234621" y="278252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4234621" y="203206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4234621" y="128159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4234621" y="53113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751844" y="263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3751844" y="2636"/>
        <a:ext cx="1056993" cy="528496"/>
      </dsp:txXfrm>
    </dsp:sp>
    <dsp:sp modelId="{EBF12FB6-9882-7145-9467-23F71E7058D9}">
      <dsp:nvSpPr>
        <dsp:cNvPr id="0" name=""/>
        <dsp:cNvSpPr/>
      </dsp:nvSpPr>
      <dsp:spPr>
        <a:xfrm>
          <a:off x="3751844" y="75310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 (</a:t>
          </a:r>
          <a:r>
            <a:rPr lang="en-US" sz="1200" kern="1200" dirty="0" err="1"/>
            <a:t>Surv</a:t>
          </a:r>
          <a:r>
            <a:rPr lang="en-US" sz="1200" kern="1200" dirty="0"/>
            <a:t> Objective)</a:t>
          </a:r>
        </a:p>
      </dsp:txBody>
      <dsp:txXfrm>
        <a:off x="3751844" y="753101"/>
        <a:ext cx="1056993" cy="528496"/>
      </dsp:txXfrm>
    </dsp:sp>
    <dsp:sp modelId="{D0ECC8D4-EDC4-BE45-ACC4-F6D7BAED74F9}">
      <dsp:nvSpPr>
        <dsp:cNvPr id="0" name=""/>
        <dsp:cNvSpPr/>
      </dsp:nvSpPr>
      <dsp:spPr>
        <a:xfrm>
          <a:off x="3751844" y="150356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(Field Activity)</a:t>
          </a:r>
        </a:p>
      </dsp:txBody>
      <dsp:txXfrm>
        <a:off x="3751844" y="1503566"/>
        <a:ext cx="1056993" cy="528496"/>
      </dsp:txXfrm>
    </dsp:sp>
    <dsp:sp modelId="{C1102C49-A9A4-3D4C-9FC4-DFE466879785}">
      <dsp:nvSpPr>
        <dsp:cNvPr id="0" name=""/>
        <dsp:cNvSpPr/>
      </dsp:nvSpPr>
      <dsp:spPr>
        <a:xfrm>
          <a:off x="3751844" y="225403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751844" y="2254031"/>
        <a:ext cx="1056993" cy="528496"/>
      </dsp:txXfrm>
    </dsp:sp>
    <dsp:sp modelId="{E99E604A-A34A-984D-A3B5-9B5434A935A4}">
      <dsp:nvSpPr>
        <dsp:cNvPr id="0" name=""/>
        <dsp:cNvSpPr/>
      </dsp:nvSpPr>
      <dsp:spPr>
        <a:xfrm>
          <a:off x="3751844" y="300449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(Incident)</a:t>
          </a:r>
        </a:p>
      </dsp:txBody>
      <dsp:txXfrm>
        <a:off x="3751844" y="3004496"/>
        <a:ext cx="1056993" cy="528496"/>
      </dsp:txXfrm>
    </dsp:sp>
    <dsp:sp modelId="{EE1A225B-65F1-AB49-A219-7CAEC055E425}">
      <dsp:nvSpPr>
        <dsp:cNvPr id="0" name=""/>
        <dsp:cNvSpPr/>
      </dsp:nvSpPr>
      <dsp:spPr>
        <a:xfrm>
          <a:off x="3751844" y="375496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(Effort)</a:t>
          </a:r>
        </a:p>
      </dsp:txBody>
      <dsp:txXfrm>
        <a:off x="3751844" y="3754961"/>
        <a:ext cx="1056993" cy="528496"/>
      </dsp:txXfrm>
    </dsp:sp>
    <dsp:sp modelId="{0EE5F9B1-FE99-AE4E-AE6C-84A277DD26CF}">
      <dsp:nvSpPr>
        <dsp:cNvPr id="0" name=""/>
        <dsp:cNvSpPr/>
      </dsp:nvSpPr>
      <dsp:spPr>
        <a:xfrm>
          <a:off x="3751844" y="450542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3751844" y="4505426"/>
        <a:ext cx="1056993" cy="528496"/>
      </dsp:txXfrm>
    </dsp:sp>
    <dsp:sp modelId="{037EE79A-46C8-044F-B1FA-F704C91E6F2E}">
      <dsp:nvSpPr>
        <dsp:cNvPr id="0" name=""/>
        <dsp:cNvSpPr/>
      </dsp:nvSpPr>
      <dsp:spPr>
        <a:xfrm>
          <a:off x="3751844" y="525589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3751844" y="5255891"/>
        <a:ext cx="1056993" cy="528496"/>
      </dsp:txXfrm>
    </dsp:sp>
    <dsp:sp modelId="{C6692C42-55D7-454A-BD01-33D733917243}">
      <dsp:nvSpPr>
        <dsp:cNvPr id="0" name=""/>
        <dsp:cNvSpPr/>
      </dsp:nvSpPr>
      <dsp:spPr>
        <a:xfrm>
          <a:off x="4016092" y="600635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4016092" y="6006356"/>
        <a:ext cx="1056993" cy="528496"/>
      </dsp:txXfrm>
    </dsp:sp>
    <dsp:sp modelId="{9E04E2FA-911D-944C-A0E4-BAE7F15E61E1}">
      <dsp:nvSpPr>
        <dsp:cNvPr id="0" name=""/>
        <dsp:cNvSpPr/>
      </dsp:nvSpPr>
      <dsp:spPr>
        <a:xfrm>
          <a:off x="1977999" y="4501870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Group Source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(Observation)</a:t>
          </a:r>
        </a:p>
      </dsp:txBody>
      <dsp:txXfrm>
        <a:off x="1977999" y="4501870"/>
        <a:ext cx="1056993" cy="528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857544" y="5784388"/>
          <a:ext cx="158548" cy="48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16"/>
              </a:lnTo>
              <a:lnTo>
                <a:pt x="158548" y="486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4234621" y="503392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4234621" y="428345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4234621" y="353299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4234621" y="278252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4234621" y="203206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4234621" y="128159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4234621" y="53113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751844" y="263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Project</a:t>
          </a:r>
        </a:p>
      </dsp:txBody>
      <dsp:txXfrm>
        <a:off x="3751844" y="2636"/>
        <a:ext cx="1056993" cy="528496"/>
      </dsp:txXfrm>
    </dsp:sp>
    <dsp:sp modelId="{EBF12FB6-9882-7145-9467-23F71E7058D9}">
      <dsp:nvSpPr>
        <dsp:cNvPr id="0" name=""/>
        <dsp:cNvSpPr/>
      </dsp:nvSpPr>
      <dsp:spPr>
        <a:xfrm>
          <a:off x="3751844" y="75310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Surveillance Activity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</a:t>
          </a:r>
          <a:r>
            <a:rPr lang="en-US" sz="1000" kern="1200" dirty="0" err="1"/>
            <a:t>Surv</a:t>
          </a:r>
          <a:r>
            <a:rPr lang="en-US" sz="1000" kern="1200" dirty="0"/>
            <a:t> Objective)</a:t>
          </a:r>
        </a:p>
      </dsp:txBody>
      <dsp:txXfrm>
        <a:off x="3751844" y="753101"/>
        <a:ext cx="1056993" cy="528496"/>
      </dsp:txXfrm>
    </dsp:sp>
    <dsp:sp modelId="{D0ECC8D4-EDC4-BE45-ACC4-F6D7BAED74F9}">
      <dsp:nvSpPr>
        <dsp:cNvPr id="0" name=""/>
        <dsp:cNvSpPr/>
      </dsp:nvSpPr>
      <dsp:spPr>
        <a:xfrm>
          <a:off x="3751844" y="150356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Field Visit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(Field Activity)</a:t>
          </a:r>
        </a:p>
      </dsp:txBody>
      <dsp:txXfrm>
        <a:off x="3751844" y="1503566"/>
        <a:ext cx="1056993" cy="528496"/>
      </dsp:txXfrm>
    </dsp:sp>
    <dsp:sp modelId="{C1102C49-A9A4-3D4C-9FC4-DFE466879785}">
      <dsp:nvSpPr>
        <dsp:cNvPr id="0" name=""/>
        <dsp:cNvSpPr/>
      </dsp:nvSpPr>
      <dsp:spPr>
        <a:xfrm>
          <a:off x="3751844" y="225403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Location</a:t>
          </a:r>
        </a:p>
      </dsp:txBody>
      <dsp:txXfrm>
        <a:off x="3751844" y="2254031"/>
        <a:ext cx="1056993" cy="528496"/>
      </dsp:txXfrm>
    </dsp:sp>
    <dsp:sp modelId="{E99E604A-A34A-984D-A3B5-9B5434A935A4}">
      <dsp:nvSpPr>
        <dsp:cNvPr id="0" name=""/>
        <dsp:cNvSpPr/>
      </dsp:nvSpPr>
      <dsp:spPr>
        <a:xfrm>
          <a:off x="3751844" y="300449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Event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(Incident)</a:t>
          </a:r>
        </a:p>
      </dsp:txBody>
      <dsp:txXfrm>
        <a:off x="3751844" y="3004496"/>
        <a:ext cx="1056993" cy="528496"/>
      </dsp:txXfrm>
    </dsp:sp>
    <dsp:sp modelId="{EE1A225B-65F1-AB49-A219-7CAEC055E425}">
      <dsp:nvSpPr>
        <dsp:cNvPr id="0" name=""/>
        <dsp:cNvSpPr/>
      </dsp:nvSpPr>
      <dsp:spPr>
        <a:xfrm>
          <a:off x="3751844" y="375496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Collection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(Effort)</a:t>
          </a:r>
        </a:p>
      </dsp:txBody>
      <dsp:txXfrm>
        <a:off x="3751844" y="3754961"/>
        <a:ext cx="1056993" cy="528496"/>
      </dsp:txXfrm>
    </dsp:sp>
    <dsp:sp modelId="{0EE5F9B1-FE99-AE4E-AE6C-84A277DD26CF}">
      <dsp:nvSpPr>
        <dsp:cNvPr id="0" name=""/>
        <dsp:cNvSpPr/>
      </dsp:nvSpPr>
      <dsp:spPr>
        <a:xfrm>
          <a:off x="3751844" y="450542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Source Record</a:t>
          </a:r>
        </a:p>
      </dsp:txBody>
      <dsp:txXfrm>
        <a:off x="3751844" y="4505426"/>
        <a:ext cx="1056993" cy="528496"/>
      </dsp:txXfrm>
    </dsp:sp>
    <dsp:sp modelId="{037EE79A-46C8-044F-B1FA-F704C91E6F2E}">
      <dsp:nvSpPr>
        <dsp:cNvPr id="0" name=""/>
        <dsp:cNvSpPr/>
      </dsp:nvSpPr>
      <dsp:spPr>
        <a:xfrm>
          <a:off x="3751844" y="525589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Specimen</a:t>
          </a:r>
        </a:p>
      </dsp:txBody>
      <dsp:txXfrm>
        <a:off x="3751844" y="5255891"/>
        <a:ext cx="1056993" cy="528496"/>
      </dsp:txXfrm>
    </dsp:sp>
    <dsp:sp modelId="{C6692C42-55D7-454A-BD01-33D733917243}">
      <dsp:nvSpPr>
        <dsp:cNvPr id="0" name=""/>
        <dsp:cNvSpPr/>
      </dsp:nvSpPr>
      <dsp:spPr>
        <a:xfrm>
          <a:off x="4016092" y="600635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Diagnostic</a:t>
          </a:r>
        </a:p>
      </dsp:txBody>
      <dsp:txXfrm>
        <a:off x="4016092" y="6006356"/>
        <a:ext cx="1056993" cy="528496"/>
      </dsp:txXfrm>
    </dsp:sp>
    <dsp:sp modelId="{9E04E2FA-911D-944C-A0E4-BAE7F15E61E1}">
      <dsp:nvSpPr>
        <dsp:cNvPr id="0" name=""/>
        <dsp:cNvSpPr/>
      </dsp:nvSpPr>
      <dsp:spPr>
        <a:xfrm>
          <a:off x="1977999" y="4501870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Source</a:t>
          </a:r>
        </a:p>
      </dsp:txBody>
      <dsp:txXfrm>
        <a:off x="1977999" y="4501870"/>
        <a:ext cx="1056993" cy="528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B39C-FBCC-5844-29FC-74F5AC0E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8DD03-8D72-10E9-0FC9-89D6DEF37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927397"/>
              </p:ext>
            </p:extLst>
          </p:nvPr>
        </p:nvGraphicFramePr>
        <p:xfrm>
          <a:off x="-169055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1DED0-C56B-BEB9-F1DB-53282B470A07}"/>
              </a:ext>
            </a:extLst>
          </p:cNvPr>
          <p:cNvCxnSpPr>
            <a:cxnSpLocks/>
          </p:cNvCxnSpPr>
          <p:nvPr/>
        </p:nvCxnSpPr>
        <p:spPr>
          <a:xfrm flipV="1">
            <a:off x="911101" y="5674149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BEB3CE-BBCE-61BE-74E4-15E7D710C50B}"/>
              </a:ext>
            </a:extLst>
          </p:cNvPr>
          <p:cNvCxnSpPr>
            <a:cxnSpLocks/>
          </p:cNvCxnSpPr>
          <p:nvPr/>
        </p:nvCxnSpPr>
        <p:spPr>
          <a:xfrm flipH="1">
            <a:off x="2804790" y="4878530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42182-E92C-D086-8F8C-1F3BADFAF20D}"/>
              </a:ext>
            </a:extLst>
          </p:cNvPr>
          <p:cNvCxnSpPr>
            <a:cxnSpLocks/>
          </p:cNvCxnSpPr>
          <p:nvPr/>
        </p:nvCxnSpPr>
        <p:spPr>
          <a:xfrm>
            <a:off x="4865462" y="1345675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7ED1A5-3C3A-67FC-1EB4-24230F5D2896}"/>
              </a:ext>
            </a:extLst>
          </p:cNvPr>
          <p:cNvCxnSpPr>
            <a:cxnSpLocks/>
          </p:cNvCxnSpPr>
          <p:nvPr/>
        </p:nvCxnSpPr>
        <p:spPr>
          <a:xfrm>
            <a:off x="5206399" y="1232555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57CBA-CDE9-E93F-DE2A-6CEDEB1A5DA5}"/>
              </a:ext>
            </a:extLst>
          </p:cNvPr>
          <p:cNvCxnSpPr>
            <a:cxnSpLocks/>
          </p:cNvCxnSpPr>
          <p:nvPr/>
        </p:nvCxnSpPr>
        <p:spPr>
          <a:xfrm>
            <a:off x="5519054" y="1175992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7B3BE-0D76-CB03-6739-749897E885CB}"/>
              </a:ext>
            </a:extLst>
          </p:cNvPr>
          <p:cNvCxnSpPr>
            <a:cxnSpLocks/>
          </p:cNvCxnSpPr>
          <p:nvPr/>
        </p:nvCxnSpPr>
        <p:spPr>
          <a:xfrm>
            <a:off x="5853441" y="1095079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28933-FF5C-08C5-3737-901F6BEC58CA}"/>
              </a:ext>
            </a:extLst>
          </p:cNvPr>
          <p:cNvCxnSpPr/>
          <p:nvPr/>
        </p:nvCxnSpPr>
        <p:spPr>
          <a:xfrm>
            <a:off x="4611462" y="1345675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33F979-6525-6C0D-AC89-7969FD65FE36}"/>
              </a:ext>
            </a:extLst>
          </p:cNvPr>
          <p:cNvCxnSpPr>
            <a:cxnSpLocks/>
          </p:cNvCxnSpPr>
          <p:nvPr/>
        </p:nvCxnSpPr>
        <p:spPr>
          <a:xfrm>
            <a:off x="4611462" y="125612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967A9B-2CC5-EDF8-05AF-A3D30D4B2307}"/>
              </a:ext>
            </a:extLst>
          </p:cNvPr>
          <p:cNvCxnSpPr>
            <a:cxnSpLocks/>
          </p:cNvCxnSpPr>
          <p:nvPr/>
        </p:nvCxnSpPr>
        <p:spPr>
          <a:xfrm>
            <a:off x="4613817" y="1175992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960818-8958-2046-6AFE-6F6F3BE6A170}"/>
              </a:ext>
            </a:extLst>
          </p:cNvPr>
          <p:cNvCxnSpPr>
            <a:cxnSpLocks/>
          </p:cNvCxnSpPr>
          <p:nvPr/>
        </p:nvCxnSpPr>
        <p:spPr>
          <a:xfrm flipV="1">
            <a:off x="4611462" y="1095079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28E03E-A7AF-C764-5B44-AB6880CE478C}"/>
              </a:ext>
            </a:extLst>
          </p:cNvPr>
          <p:cNvCxnSpPr/>
          <p:nvPr/>
        </p:nvCxnSpPr>
        <p:spPr>
          <a:xfrm>
            <a:off x="4623767" y="2751220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E18676-5CD7-8DC9-9C51-7A0AC5A72601}"/>
              </a:ext>
            </a:extLst>
          </p:cNvPr>
          <p:cNvCxnSpPr>
            <a:cxnSpLocks/>
          </p:cNvCxnSpPr>
          <p:nvPr/>
        </p:nvCxnSpPr>
        <p:spPr>
          <a:xfrm>
            <a:off x="4611462" y="3429000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8F5780-F030-D02A-1642-1A0C58E6B2DD}"/>
              </a:ext>
            </a:extLst>
          </p:cNvPr>
          <p:cNvCxnSpPr>
            <a:cxnSpLocks/>
          </p:cNvCxnSpPr>
          <p:nvPr/>
        </p:nvCxnSpPr>
        <p:spPr>
          <a:xfrm>
            <a:off x="4611462" y="4180004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36B52B-AFE3-8116-E788-BDF874E6294A}"/>
              </a:ext>
            </a:extLst>
          </p:cNvPr>
          <p:cNvCxnSpPr>
            <a:cxnSpLocks/>
          </p:cNvCxnSpPr>
          <p:nvPr/>
        </p:nvCxnSpPr>
        <p:spPr>
          <a:xfrm flipV="1">
            <a:off x="4623767" y="4958501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5F6E7E-E646-D464-51B0-4B7F35A3A139}"/>
              </a:ext>
            </a:extLst>
          </p:cNvPr>
          <p:cNvCxnSpPr>
            <a:cxnSpLocks/>
          </p:cNvCxnSpPr>
          <p:nvPr/>
        </p:nvCxnSpPr>
        <p:spPr>
          <a:xfrm>
            <a:off x="2334272" y="1182433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522EB0-AFFE-1D29-5C2A-317E78281C10}"/>
              </a:ext>
            </a:extLst>
          </p:cNvPr>
          <p:cNvCxnSpPr>
            <a:cxnSpLocks/>
          </p:cNvCxnSpPr>
          <p:nvPr/>
        </p:nvCxnSpPr>
        <p:spPr>
          <a:xfrm flipV="1">
            <a:off x="2324322" y="1180862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A44A05-C6DB-49BB-2E1F-6CA3140E1E09}"/>
              </a:ext>
            </a:extLst>
          </p:cNvPr>
          <p:cNvCxnSpPr>
            <a:cxnSpLocks/>
          </p:cNvCxnSpPr>
          <p:nvPr/>
        </p:nvCxnSpPr>
        <p:spPr>
          <a:xfrm>
            <a:off x="6199821" y="1014557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8D9382-0909-691C-67AC-22FA539EE563}"/>
              </a:ext>
            </a:extLst>
          </p:cNvPr>
          <p:cNvCxnSpPr>
            <a:cxnSpLocks/>
          </p:cNvCxnSpPr>
          <p:nvPr/>
        </p:nvCxnSpPr>
        <p:spPr>
          <a:xfrm>
            <a:off x="4611462" y="1014557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C24B04-46E6-9C10-D82C-E1BA63D0C143}"/>
              </a:ext>
            </a:extLst>
          </p:cNvPr>
          <p:cNvCxnSpPr>
            <a:cxnSpLocks/>
          </p:cNvCxnSpPr>
          <p:nvPr/>
        </p:nvCxnSpPr>
        <p:spPr>
          <a:xfrm>
            <a:off x="4623767" y="5680441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1068C38-0943-32AC-448F-9C983C7E9882}"/>
              </a:ext>
            </a:extLst>
          </p:cNvPr>
          <p:cNvSpPr txBox="1"/>
          <p:nvPr/>
        </p:nvSpPr>
        <p:spPr>
          <a:xfrm>
            <a:off x="4269761" y="676077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063BFF-552D-AC5C-A0DE-D36499FD8408}"/>
              </a:ext>
            </a:extLst>
          </p:cNvPr>
          <p:cNvSpPr txBox="1"/>
          <p:nvPr/>
        </p:nvSpPr>
        <p:spPr>
          <a:xfrm>
            <a:off x="5817651" y="429308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5035C2-4890-9585-8C3A-71A58ED5AECB}"/>
              </a:ext>
            </a:extLst>
          </p:cNvPr>
          <p:cNvSpPr txBox="1"/>
          <p:nvPr/>
        </p:nvSpPr>
        <p:spPr>
          <a:xfrm>
            <a:off x="6166775" y="47753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618DD-5457-E316-DDB6-2ADFBA7CEF2C}"/>
              </a:ext>
            </a:extLst>
          </p:cNvPr>
          <p:cNvSpPr txBox="1"/>
          <p:nvPr/>
        </p:nvSpPr>
        <p:spPr>
          <a:xfrm>
            <a:off x="5506749" y="371981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B6D940-A4E2-826B-B211-26AC97D91BD8}"/>
              </a:ext>
            </a:extLst>
          </p:cNvPr>
          <p:cNvSpPr txBox="1"/>
          <p:nvPr/>
        </p:nvSpPr>
        <p:spPr>
          <a:xfrm>
            <a:off x="5191476" y="304857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74E4A9-D378-2F77-0C5C-F1414A105C89}"/>
              </a:ext>
            </a:extLst>
          </p:cNvPr>
          <p:cNvSpPr txBox="1"/>
          <p:nvPr/>
        </p:nvSpPr>
        <p:spPr>
          <a:xfrm>
            <a:off x="4845417" y="239900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5DDCD0-0CE5-858D-A751-913E61D7642E}"/>
              </a:ext>
            </a:extLst>
          </p:cNvPr>
          <p:cNvSpPr txBox="1"/>
          <p:nvPr/>
        </p:nvSpPr>
        <p:spPr>
          <a:xfrm>
            <a:off x="4200379" y="14497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D5BAE1-36E2-1481-9297-CB0757D5C010}"/>
              </a:ext>
            </a:extLst>
          </p:cNvPr>
          <p:cNvSpPr txBox="1"/>
          <p:nvPr/>
        </p:nvSpPr>
        <p:spPr>
          <a:xfrm>
            <a:off x="4219184" y="217597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05541F-468A-E35C-9078-D4A6BDB5B358}"/>
              </a:ext>
            </a:extLst>
          </p:cNvPr>
          <p:cNvSpPr txBox="1"/>
          <p:nvPr/>
        </p:nvSpPr>
        <p:spPr>
          <a:xfrm>
            <a:off x="4219184" y="292698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EE4DE-CD7A-747A-FD4C-CFEC44D79A2D}"/>
              </a:ext>
            </a:extLst>
          </p:cNvPr>
          <p:cNvSpPr txBox="1"/>
          <p:nvPr/>
        </p:nvSpPr>
        <p:spPr>
          <a:xfrm>
            <a:off x="4222730" y="370382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9B6C6-A652-32EA-1DC3-785F77F9DB71}"/>
              </a:ext>
            </a:extLst>
          </p:cNvPr>
          <p:cNvSpPr txBox="1"/>
          <p:nvPr/>
        </p:nvSpPr>
        <p:spPr>
          <a:xfrm>
            <a:off x="4219183" y="51995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F4BF4D-132D-92CE-0F05-8DD604669B6B}"/>
              </a:ext>
            </a:extLst>
          </p:cNvPr>
          <p:cNvSpPr txBox="1"/>
          <p:nvPr/>
        </p:nvSpPr>
        <p:spPr>
          <a:xfrm>
            <a:off x="4250379" y="444668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05F08A-D0FC-C122-D8D0-F686CA11B16F}"/>
              </a:ext>
            </a:extLst>
          </p:cNvPr>
          <p:cNvSpPr txBox="1"/>
          <p:nvPr/>
        </p:nvSpPr>
        <p:spPr>
          <a:xfrm>
            <a:off x="3268453" y="466764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80877D-CD6C-11F4-23EF-955CE34DF6BD}"/>
              </a:ext>
            </a:extLst>
          </p:cNvPr>
          <p:cNvSpPr txBox="1"/>
          <p:nvPr/>
        </p:nvSpPr>
        <p:spPr>
          <a:xfrm>
            <a:off x="2303411" y="218355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14224D-BC6C-61CB-2B0C-B12F339CCBBF}"/>
              </a:ext>
            </a:extLst>
          </p:cNvPr>
          <p:cNvSpPr txBox="1"/>
          <p:nvPr/>
        </p:nvSpPr>
        <p:spPr>
          <a:xfrm>
            <a:off x="3620972" y="597046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F81808-3822-FC95-1297-B96FDB690762}"/>
              </a:ext>
            </a:extLst>
          </p:cNvPr>
          <p:cNvGrpSpPr/>
          <p:nvPr/>
        </p:nvGrpSpPr>
        <p:grpSpPr>
          <a:xfrm>
            <a:off x="5424824" y="6162723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0D9956E-912B-8D14-9C09-A132D037CEE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788521-3C55-530E-69E3-4BF43398E93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278B44B-1CAA-68EF-2FCA-C2AE387E401E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02778" y="6427050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828A2AA-2D08-B7D5-1FB3-3C7B924175AA}"/>
              </a:ext>
            </a:extLst>
          </p:cNvPr>
          <p:cNvSpPr txBox="1"/>
          <p:nvPr/>
        </p:nvSpPr>
        <p:spPr>
          <a:xfrm>
            <a:off x="4953372" y="62116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FFAB80-E472-606D-B577-BC751181D281}"/>
              </a:ext>
            </a:extLst>
          </p:cNvPr>
          <p:cNvGrpSpPr/>
          <p:nvPr/>
        </p:nvGrpSpPr>
        <p:grpSpPr>
          <a:xfrm>
            <a:off x="1805804" y="6125257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E54858-EDED-E5F2-FFDC-0B7DA7ADC9C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821C9B-8B36-AAB6-D230-F99E7E5349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224D39-3B30-653B-880E-0299C3EA97F2}"/>
              </a:ext>
            </a:extLst>
          </p:cNvPr>
          <p:cNvGrpSpPr/>
          <p:nvPr/>
        </p:nvGrpSpPr>
        <p:grpSpPr>
          <a:xfrm>
            <a:off x="385542" y="6132735"/>
            <a:ext cx="1057309" cy="528654"/>
            <a:chOff x="1863514" y="5593054"/>
            <a:chExt cx="1057309" cy="5286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3E877B-3E36-057C-C466-00D13DD50A6D}"/>
                </a:ext>
              </a:extLst>
            </p:cNvPr>
            <p:cNvSpPr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3AD47-7CBA-82FF-F90F-451409838518}"/>
                </a:ext>
              </a:extLst>
            </p:cNvPr>
            <p:cNvSpPr txBox="1"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Necropsy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C247C8-CC78-9719-6EC0-2F5223D4CE3F}"/>
              </a:ext>
            </a:extLst>
          </p:cNvPr>
          <p:cNvCxnSpPr>
            <a:cxnSpLocks/>
          </p:cNvCxnSpPr>
          <p:nvPr/>
        </p:nvCxnSpPr>
        <p:spPr>
          <a:xfrm>
            <a:off x="911100" y="5691748"/>
            <a:ext cx="1001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73384B-E8D1-6271-0FA9-D4C7B0CB15B9}"/>
              </a:ext>
            </a:extLst>
          </p:cNvPr>
          <p:cNvSpPr txBox="1"/>
          <p:nvPr/>
        </p:nvSpPr>
        <p:spPr>
          <a:xfrm>
            <a:off x="1442851" y="5464997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63618-7C56-DEDE-225E-618CC214D3B0}"/>
              </a:ext>
            </a:extLst>
          </p:cNvPr>
          <p:cNvSpPr txBox="1"/>
          <p:nvPr/>
        </p:nvSpPr>
        <p:spPr>
          <a:xfrm>
            <a:off x="2296993" y="5939158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AEDE40-8DC7-6DEC-B8B7-6F24EFAAFA7D}"/>
              </a:ext>
            </a:extLst>
          </p:cNvPr>
          <p:cNvCxnSpPr>
            <a:cxnSpLocks/>
          </p:cNvCxnSpPr>
          <p:nvPr/>
        </p:nvCxnSpPr>
        <p:spPr>
          <a:xfrm flipH="1">
            <a:off x="3128534" y="5098332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0F3A40-1D16-8978-0FA1-66483A247EA3}"/>
              </a:ext>
            </a:extLst>
          </p:cNvPr>
          <p:cNvCxnSpPr>
            <a:cxnSpLocks/>
          </p:cNvCxnSpPr>
          <p:nvPr/>
        </p:nvCxnSpPr>
        <p:spPr>
          <a:xfrm flipV="1">
            <a:off x="3128534" y="5083578"/>
            <a:ext cx="0" cy="590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C06AD-182B-C2CA-7474-ABEEEA217A21}"/>
              </a:ext>
            </a:extLst>
          </p:cNvPr>
          <p:cNvCxnSpPr>
            <a:cxnSpLocks/>
          </p:cNvCxnSpPr>
          <p:nvPr/>
        </p:nvCxnSpPr>
        <p:spPr>
          <a:xfrm flipH="1">
            <a:off x="2324322" y="5663250"/>
            <a:ext cx="798251" cy="10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D3C81-2491-8C9B-AD4F-3BCAFE025582}"/>
              </a:ext>
            </a:extLst>
          </p:cNvPr>
          <p:cNvGrpSpPr/>
          <p:nvPr/>
        </p:nvGrpSpPr>
        <p:grpSpPr>
          <a:xfrm>
            <a:off x="1805804" y="5410504"/>
            <a:ext cx="1057309" cy="528654"/>
            <a:chOff x="355759" y="5255936"/>
            <a:chExt cx="1057309" cy="5286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64581C-A965-CE33-44CD-562F484193D4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4BA97-E1C0-0D26-D802-F91DBE2B342A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Carcass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44F67AB-A0B9-2BB2-B2D4-70910F72BC83}"/>
              </a:ext>
            </a:extLst>
          </p:cNvPr>
          <p:cNvSpPr txBox="1"/>
          <p:nvPr/>
        </p:nvSpPr>
        <p:spPr>
          <a:xfrm>
            <a:off x="3086072" y="537998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C4FB22-1B09-A56D-8963-61A8402D0572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2334272" y="5837105"/>
            <a:ext cx="187" cy="288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0EE0B0D-D56E-6B58-41D1-C21FFCCF5DC8}"/>
              </a:ext>
            </a:extLst>
          </p:cNvPr>
          <p:cNvCxnSpPr>
            <a:cxnSpLocks/>
          </p:cNvCxnSpPr>
          <p:nvPr/>
        </p:nvCxnSpPr>
        <p:spPr>
          <a:xfrm flipH="1">
            <a:off x="2759905" y="6419611"/>
            <a:ext cx="574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2FA398-E495-7473-B61D-568E3404CEA7}"/>
              </a:ext>
            </a:extLst>
          </p:cNvPr>
          <p:cNvCxnSpPr>
            <a:cxnSpLocks/>
          </p:cNvCxnSpPr>
          <p:nvPr/>
        </p:nvCxnSpPr>
        <p:spPr>
          <a:xfrm flipV="1">
            <a:off x="3334565" y="5691748"/>
            <a:ext cx="0" cy="736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ED427A-F8E0-BFB2-63FC-1C631D1BBBDA}"/>
              </a:ext>
            </a:extLst>
          </p:cNvPr>
          <p:cNvCxnSpPr>
            <a:cxnSpLocks/>
          </p:cNvCxnSpPr>
          <p:nvPr/>
        </p:nvCxnSpPr>
        <p:spPr>
          <a:xfrm flipH="1" flipV="1">
            <a:off x="3334565" y="5700743"/>
            <a:ext cx="330914" cy="1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6D40F5-DC97-76BE-F2A1-83E2BE470A60}"/>
              </a:ext>
            </a:extLst>
          </p:cNvPr>
          <p:cNvSpPr txBox="1"/>
          <p:nvPr/>
        </p:nvSpPr>
        <p:spPr>
          <a:xfrm>
            <a:off x="2978749" y="62116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380A28-0E11-9F1C-2124-748DFE6F181B}"/>
              </a:ext>
            </a:extLst>
          </p:cNvPr>
          <p:cNvCxnSpPr>
            <a:cxnSpLocks/>
          </p:cNvCxnSpPr>
          <p:nvPr/>
        </p:nvCxnSpPr>
        <p:spPr>
          <a:xfrm flipH="1">
            <a:off x="4568489" y="5083578"/>
            <a:ext cx="21129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8DFBA9-CDF2-EE5C-CDEE-485C4143B38B}"/>
              </a:ext>
            </a:extLst>
          </p:cNvPr>
          <p:cNvCxnSpPr>
            <a:cxnSpLocks/>
          </p:cNvCxnSpPr>
          <p:nvPr/>
        </p:nvCxnSpPr>
        <p:spPr>
          <a:xfrm flipV="1">
            <a:off x="4779786" y="5083578"/>
            <a:ext cx="0" cy="112802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5CB69A-0801-DB43-3446-CBCFD65AE9DB}"/>
              </a:ext>
            </a:extLst>
          </p:cNvPr>
          <p:cNvSpPr txBox="1"/>
          <p:nvPr/>
        </p:nvSpPr>
        <p:spPr>
          <a:xfrm>
            <a:off x="4738462" y="5879534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884C-B4AB-F4DE-CA48-3B343DE066C5}"/>
              </a:ext>
            </a:extLst>
          </p:cNvPr>
          <p:cNvSpPr/>
          <p:nvPr/>
        </p:nvSpPr>
        <p:spPr>
          <a:xfrm>
            <a:off x="2711992" y="1997543"/>
            <a:ext cx="731520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Location grouping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A59BB-7620-BC94-EB14-45E20DB612E7}"/>
              </a:ext>
            </a:extLst>
          </p:cNvPr>
          <p:cNvSpPr/>
          <p:nvPr/>
        </p:nvSpPr>
        <p:spPr>
          <a:xfrm>
            <a:off x="2711992" y="2811213"/>
            <a:ext cx="731520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 grouping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37F05-2F0D-925E-45B9-49BE2C8BE533}"/>
              </a:ext>
            </a:extLst>
          </p:cNvPr>
          <p:cNvSpPr/>
          <p:nvPr/>
        </p:nvSpPr>
        <p:spPr>
          <a:xfrm>
            <a:off x="4818093" y="4231001"/>
            <a:ext cx="861996" cy="462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 Record grouping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4FF1E6-56EA-2B46-9FE4-18C77DBAC332}"/>
              </a:ext>
            </a:extLst>
          </p:cNvPr>
          <p:cNvCxnSpPr>
            <a:cxnSpLocks/>
          </p:cNvCxnSpPr>
          <p:nvPr/>
        </p:nvCxnSpPr>
        <p:spPr>
          <a:xfrm flipV="1">
            <a:off x="3069105" y="32191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760E24-28D6-C17F-740B-43C967CBF92A}"/>
              </a:ext>
            </a:extLst>
          </p:cNvPr>
          <p:cNvCxnSpPr>
            <a:cxnSpLocks/>
          </p:cNvCxnSpPr>
          <p:nvPr/>
        </p:nvCxnSpPr>
        <p:spPr>
          <a:xfrm flipH="1">
            <a:off x="3071877" y="342714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AF387-E913-1FD3-A7A5-AA3C2B67525C}"/>
              </a:ext>
            </a:extLst>
          </p:cNvPr>
          <p:cNvCxnSpPr>
            <a:cxnSpLocks/>
          </p:cNvCxnSpPr>
          <p:nvPr/>
        </p:nvCxnSpPr>
        <p:spPr>
          <a:xfrm flipH="1">
            <a:off x="3066765" y="262049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3DBEE3-B3CA-DB3C-D564-F93CFCEA66E3}"/>
              </a:ext>
            </a:extLst>
          </p:cNvPr>
          <p:cNvCxnSpPr>
            <a:cxnSpLocks/>
          </p:cNvCxnSpPr>
          <p:nvPr/>
        </p:nvCxnSpPr>
        <p:spPr>
          <a:xfrm flipV="1">
            <a:off x="3077752" y="24064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909514-D618-94E3-CEE2-301D91B71779}"/>
              </a:ext>
            </a:extLst>
          </p:cNvPr>
          <p:cNvCxnSpPr>
            <a:cxnSpLocks/>
          </p:cNvCxnSpPr>
          <p:nvPr/>
        </p:nvCxnSpPr>
        <p:spPr>
          <a:xfrm flipH="1">
            <a:off x="4599521" y="4792313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C8FBC3-69DC-6396-01FE-109CC7FBFD13}"/>
              </a:ext>
            </a:extLst>
          </p:cNvPr>
          <p:cNvCxnSpPr>
            <a:cxnSpLocks/>
          </p:cNvCxnSpPr>
          <p:nvPr/>
        </p:nvCxnSpPr>
        <p:spPr>
          <a:xfrm flipV="1">
            <a:off x="5249091" y="4704545"/>
            <a:ext cx="0" cy="87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C89C7D-44BF-F0E9-DEB8-708773024258}"/>
              </a:ext>
            </a:extLst>
          </p:cNvPr>
          <p:cNvSpPr txBox="1"/>
          <p:nvPr/>
        </p:nvSpPr>
        <p:spPr>
          <a:xfrm>
            <a:off x="3156097" y="243765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B38042-94E1-0188-A132-97E663677CAA}"/>
              </a:ext>
            </a:extLst>
          </p:cNvPr>
          <p:cNvSpPr txBox="1"/>
          <p:nvPr/>
        </p:nvSpPr>
        <p:spPr>
          <a:xfrm>
            <a:off x="3200546" y="324439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A60FC3-0A2D-5BEC-CF8E-347BF8931075}"/>
              </a:ext>
            </a:extLst>
          </p:cNvPr>
          <p:cNvSpPr txBox="1"/>
          <p:nvPr/>
        </p:nvSpPr>
        <p:spPr>
          <a:xfrm>
            <a:off x="4599520" y="4640520"/>
            <a:ext cx="416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35A9BCB-7D48-3524-EEFF-32DB9B802ABC}"/>
              </a:ext>
            </a:extLst>
          </p:cNvPr>
          <p:cNvCxnSpPr>
            <a:cxnSpLocks/>
          </p:cNvCxnSpPr>
          <p:nvPr/>
        </p:nvCxnSpPr>
        <p:spPr>
          <a:xfrm flipV="1">
            <a:off x="4279073" y="5939158"/>
            <a:ext cx="0" cy="3784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F25ECE-0F68-B601-6658-CB4EE9EF98F1}"/>
              </a:ext>
            </a:extLst>
          </p:cNvPr>
          <p:cNvSpPr txBox="1"/>
          <p:nvPr/>
        </p:nvSpPr>
        <p:spPr>
          <a:xfrm>
            <a:off x="4343861" y="59799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</p:spTree>
    <p:extLst>
      <p:ext uri="{BB962C8B-B14F-4D97-AF65-F5344CB8AC3E}">
        <p14:creationId xmlns:p14="http://schemas.microsoft.com/office/powerpoint/2010/main" val="157601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0E5EE-5CCB-F940-FEC0-56C26593C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21942-8CCF-E6A9-63D0-7C4595C2A998}"/>
              </a:ext>
            </a:extLst>
          </p:cNvPr>
          <p:cNvCxnSpPr>
            <a:cxnSpLocks/>
          </p:cNvCxnSpPr>
          <p:nvPr/>
        </p:nvCxnSpPr>
        <p:spPr>
          <a:xfrm flipH="1">
            <a:off x="2532074" y="5050414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6E5DBF-90D3-7998-7884-24900F7A6C4E}"/>
              </a:ext>
            </a:extLst>
          </p:cNvPr>
          <p:cNvCxnSpPr>
            <a:cxnSpLocks/>
          </p:cNvCxnSpPr>
          <p:nvPr/>
        </p:nvCxnSpPr>
        <p:spPr>
          <a:xfrm>
            <a:off x="4592746" y="1517559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20508D-2862-B655-98E8-35CE8996198E}"/>
              </a:ext>
            </a:extLst>
          </p:cNvPr>
          <p:cNvCxnSpPr>
            <a:cxnSpLocks/>
          </p:cNvCxnSpPr>
          <p:nvPr/>
        </p:nvCxnSpPr>
        <p:spPr>
          <a:xfrm>
            <a:off x="4933683" y="1404439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1F3718-19D7-EF01-9BC4-A09EE3CAC628}"/>
              </a:ext>
            </a:extLst>
          </p:cNvPr>
          <p:cNvCxnSpPr>
            <a:cxnSpLocks/>
          </p:cNvCxnSpPr>
          <p:nvPr/>
        </p:nvCxnSpPr>
        <p:spPr>
          <a:xfrm>
            <a:off x="5246338" y="1347876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2D657B-5747-BF52-CEAD-A2B10C64CD0B}"/>
              </a:ext>
            </a:extLst>
          </p:cNvPr>
          <p:cNvCxnSpPr>
            <a:cxnSpLocks/>
          </p:cNvCxnSpPr>
          <p:nvPr/>
        </p:nvCxnSpPr>
        <p:spPr>
          <a:xfrm>
            <a:off x="5580725" y="1266963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3BE769-BA06-AACD-CCA0-3161A3585DBF}"/>
              </a:ext>
            </a:extLst>
          </p:cNvPr>
          <p:cNvCxnSpPr/>
          <p:nvPr/>
        </p:nvCxnSpPr>
        <p:spPr>
          <a:xfrm>
            <a:off x="4338746" y="1517559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B0EC79-CD4F-5011-55F8-8D96BFAD004D}"/>
              </a:ext>
            </a:extLst>
          </p:cNvPr>
          <p:cNvCxnSpPr>
            <a:cxnSpLocks/>
          </p:cNvCxnSpPr>
          <p:nvPr/>
        </p:nvCxnSpPr>
        <p:spPr>
          <a:xfrm>
            <a:off x="4338746" y="1428008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DCDE3E-ACFD-6AEC-3D06-1ED38185BED7}"/>
              </a:ext>
            </a:extLst>
          </p:cNvPr>
          <p:cNvCxnSpPr>
            <a:cxnSpLocks/>
          </p:cNvCxnSpPr>
          <p:nvPr/>
        </p:nvCxnSpPr>
        <p:spPr>
          <a:xfrm>
            <a:off x="4341101" y="1347876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DE0393-0F5F-0776-839C-B54B3FDD1BE0}"/>
              </a:ext>
            </a:extLst>
          </p:cNvPr>
          <p:cNvCxnSpPr>
            <a:cxnSpLocks/>
          </p:cNvCxnSpPr>
          <p:nvPr/>
        </p:nvCxnSpPr>
        <p:spPr>
          <a:xfrm flipV="1">
            <a:off x="4338746" y="1266963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E9AC38-2D21-A705-0F2E-EC71B1607AE3}"/>
              </a:ext>
            </a:extLst>
          </p:cNvPr>
          <p:cNvCxnSpPr/>
          <p:nvPr/>
        </p:nvCxnSpPr>
        <p:spPr>
          <a:xfrm>
            <a:off x="4351051" y="2923104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313F01-746B-1C72-85E7-9BEE8C5D1A2E}"/>
              </a:ext>
            </a:extLst>
          </p:cNvPr>
          <p:cNvCxnSpPr>
            <a:cxnSpLocks/>
          </p:cNvCxnSpPr>
          <p:nvPr/>
        </p:nvCxnSpPr>
        <p:spPr>
          <a:xfrm>
            <a:off x="4338746" y="360088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C98B5E-ECB9-6BD0-3E06-F89BA9B077DF}"/>
              </a:ext>
            </a:extLst>
          </p:cNvPr>
          <p:cNvCxnSpPr>
            <a:cxnSpLocks/>
          </p:cNvCxnSpPr>
          <p:nvPr/>
        </p:nvCxnSpPr>
        <p:spPr>
          <a:xfrm>
            <a:off x="4338746" y="4351888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8CA51B-ABD0-01AB-EA71-09FA29D9819E}"/>
              </a:ext>
            </a:extLst>
          </p:cNvPr>
          <p:cNvCxnSpPr>
            <a:cxnSpLocks/>
          </p:cNvCxnSpPr>
          <p:nvPr/>
        </p:nvCxnSpPr>
        <p:spPr>
          <a:xfrm flipV="1">
            <a:off x="4351051" y="5130385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DA4B7C-8E91-BF81-4CFF-87EF93EE99D4}"/>
              </a:ext>
            </a:extLst>
          </p:cNvPr>
          <p:cNvCxnSpPr>
            <a:cxnSpLocks/>
          </p:cNvCxnSpPr>
          <p:nvPr/>
        </p:nvCxnSpPr>
        <p:spPr>
          <a:xfrm>
            <a:off x="2061556" y="1354317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034ABD9-A94E-61D6-A448-8303007B8C9D}"/>
              </a:ext>
            </a:extLst>
          </p:cNvPr>
          <p:cNvCxnSpPr>
            <a:cxnSpLocks/>
          </p:cNvCxnSpPr>
          <p:nvPr/>
        </p:nvCxnSpPr>
        <p:spPr>
          <a:xfrm flipV="1">
            <a:off x="2051606" y="1352746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BAEBA2-BDCA-E156-DCDB-1FEB950CFFC1}"/>
              </a:ext>
            </a:extLst>
          </p:cNvPr>
          <p:cNvCxnSpPr>
            <a:cxnSpLocks/>
          </p:cNvCxnSpPr>
          <p:nvPr/>
        </p:nvCxnSpPr>
        <p:spPr>
          <a:xfrm>
            <a:off x="5927105" y="1186441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AA5131-3891-6D08-2607-388E7D59E71D}"/>
              </a:ext>
            </a:extLst>
          </p:cNvPr>
          <p:cNvCxnSpPr>
            <a:cxnSpLocks/>
          </p:cNvCxnSpPr>
          <p:nvPr/>
        </p:nvCxnSpPr>
        <p:spPr>
          <a:xfrm>
            <a:off x="4338746" y="1186441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AF0A0D-2230-EC04-F6CE-092F238496AA}"/>
              </a:ext>
            </a:extLst>
          </p:cNvPr>
          <p:cNvCxnSpPr>
            <a:cxnSpLocks/>
          </p:cNvCxnSpPr>
          <p:nvPr/>
        </p:nvCxnSpPr>
        <p:spPr>
          <a:xfrm>
            <a:off x="4351051" y="5852325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3956584-5ECA-BCA9-CF57-692AF2F7ACDD}"/>
              </a:ext>
            </a:extLst>
          </p:cNvPr>
          <p:cNvSpPr txBox="1"/>
          <p:nvPr/>
        </p:nvSpPr>
        <p:spPr>
          <a:xfrm>
            <a:off x="3997045" y="847961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7EE2F5-8DB6-CA0D-7C94-C28E8512BD1B}"/>
              </a:ext>
            </a:extLst>
          </p:cNvPr>
          <p:cNvSpPr txBox="1"/>
          <p:nvPr/>
        </p:nvSpPr>
        <p:spPr>
          <a:xfrm>
            <a:off x="5544935" y="446496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50EBD5-09DD-7A60-3581-2CC2E54998ED}"/>
              </a:ext>
            </a:extLst>
          </p:cNvPr>
          <p:cNvSpPr txBox="1"/>
          <p:nvPr/>
        </p:nvSpPr>
        <p:spPr>
          <a:xfrm>
            <a:off x="5894059" y="49472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E36799-D0E7-1B3C-F3CD-7E5F9F8E9A1B}"/>
              </a:ext>
            </a:extLst>
          </p:cNvPr>
          <p:cNvSpPr txBox="1"/>
          <p:nvPr/>
        </p:nvSpPr>
        <p:spPr>
          <a:xfrm>
            <a:off x="5234033" y="389169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EE4DDA-7A53-D18D-0C68-DA0321A0A46C}"/>
              </a:ext>
            </a:extLst>
          </p:cNvPr>
          <p:cNvSpPr txBox="1"/>
          <p:nvPr/>
        </p:nvSpPr>
        <p:spPr>
          <a:xfrm>
            <a:off x="4918760" y="322045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5FC2A2-7EA6-59E5-DDB4-E43CF3DB458C}"/>
              </a:ext>
            </a:extLst>
          </p:cNvPr>
          <p:cNvSpPr txBox="1"/>
          <p:nvPr/>
        </p:nvSpPr>
        <p:spPr>
          <a:xfrm>
            <a:off x="4572701" y="257088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12037A-839E-846F-1241-39108F425FD7}"/>
              </a:ext>
            </a:extLst>
          </p:cNvPr>
          <p:cNvSpPr txBox="1"/>
          <p:nvPr/>
        </p:nvSpPr>
        <p:spPr>
          <a:xfrm>
            <a:off x="3927663" y="162163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5D5C72-4E3C-5A97-6CC7-3E52CED1A22B}"/>
              </a:ext>
            </a:extLst>
          </p:cNvPr>
          <p:cNvSpPr txBox="1"/>
          <p:nvPr/>
        </p:nvSpPr>
        <p:spPr>
          <a:xfrm>
            <a:off x="3946468" y="234786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5E0267-9CF5-700C-75FB-EFBB40A31984}"/>
              </a:ext>
            </a:extLst>
          </p:cNvPr>
          <p:cNvSpPr txBox="1"/>
          <p:nvPr/>
        </p:nvSpPr>
        <p:spPr>
          <a:xfrm>
            <a:off x="3946468" y="30988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CCC4640-D399-0051-CBF3-02414E1DD03E}"/>
              </a:ext>
            </a:extLst>
          </p:cNvPr>
          <p:cNvSpPr txBox="1"/>
          <p:nvPr/>
        </p:nvSpPr>
        <p:spPr>
          <a:xfrm>
            <a:off x="3950014" y="38757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B68824-22B9-B0BA-F23C-530F2B28E41A}"/>
              </a:ext>
            </a:extLst>
          </p:cNvPr>
          <p:cNvSpPr txBox="1"/>
          <p:nvPr/>
        </p:nvSpPr>
        <p:spPr>
          <a:xfrm>
            <a:off x="3946467" y="537142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5857D4-A86D-DB2F-D60C-C34CC9ABBC62}"/>
              </a:ext>
            </a:extLst>
          </p:cNvPr>
          <p:cNvSpPr txBox="1"/>
          <p:nvPr/>
        </p:nvSpPr>
        <p:spPr>
          <a:xfrm>
            <a:off x="3977663" y="461856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50D972-55EB-3253-02C0-B1C575BE995A}"/>
              </a:ext>
            </a:extLst>
          </p:cNvPr>
          <p:cNvSpPr txBox="1"/>
          <p:nvPr/>
        </p:nvSpPr>
        <p:spPr>
          <a:xfrm>
            <a:off x="2995737" y="483952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7063BA-FA09-3B4A-220E-2E77C0E73565}"/>
              </a:ext>
            </a:extLst>
          </p:cNvPr>
          <p:cNvSpPr txBox="1"/>
          <p:nvPr/>
        </p:nvSpPr>
        <p:spPr>
          <a:xfrm>
            <a:off x="2030695" y="235544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9BDA62-3DBF-111D-558F-4DE832B0BECD}"/>
              </a:ext>
            </a:extLst>
          </p:cNvPr>
          <p:cNvSpPr txBox="1"/>
          <p:nvPr/>
        </p:nvSpPr>
        <p:spPr>
          <a:xfrm>
            <a:off x="3348256" y="614235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69A1E4E-F6E0-040C-07B6-FEB6D4906CDB}"/>
              </a:ext>
            </a:extLst>
          </p:cNvPr>
          <p:cNvGrpSpPr/>
          <p:nvPr/>
        </p:nvGrpSpPr>
        <p:grpSpPr>
          <a:xfrm>
            <a:off x="5152108" y="6334607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9631F9-EF0C-76A7-3F48-C075A6F7552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20F4611-3266-937F-7278-26C57920DB09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6CFB10-F654-97FE-9F92-E617F882EAE7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630062" y="6598934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B7DBFDD-816C-8B41-09F9-9AE3884948CB}"/>
              </a:ext>
            </a:extLst>
          </p:cNvPr>
          <p:cNvSpPr txBox="1"/>
          <p:nvPr/>
        </p:nvSpPr>
        <p:spPr>
          <a:xfrm>
            <a:off x="4680656" y="6383490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376104B-3C88-1D54-2EE9-4823F59D348D}"/>
              </a:ext>
            </a:extLst>
          </p:cNvPr>
          <p:cNvGrpSpPr/>
          <p:nvPr/>
        </p:nvGrpSpPr>
        <p:grpSpPr>
          <a:xfrm>
            <a:off x="1518308" y="6334607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926B14C-585C-09A6-18CA-5D75CA4E3CDF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D0F45F2-DC42-2348-2D13-2C60E4114C7E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E02D479-33E4-F85F-D963-447E82634DB6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>
            <a:off x="2575617" y="6598934"/>
            <a:ext cx="629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0521C65-3855-D7B1-E0A7-1E8CCAB30C75}"/>
              </a:ext>
            </a:extLst>
          </p:cNvPr>
          <p:cNvSpPr txBox="1"/>
          <p:nvPr/>
        </p:nvSpPr>
        <p:spPr>
          <a:xfrm>
            <a:off x="2735218" y="6372336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1C3CA0D-F777-3406-7206-18F673407E13}"/>
              </a:ext>
            </a:extLst>
          </p:cNvPr>
          <p:cNvCxnSpPr>
            <a:cxnSpLocks/>
          </p:cNvCxnSpPr>
          <p:nvPr/>
        </p:nvCxnSpPr>
        <p:spPr>
          <a:xfrm flipV="1">
            <a:off x="3205122" y="5846033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9FB0943-030A-1B8D-ABA7-F1EB9E26B2D4}"/>
              </a:ext>
            </a:extLst>
          </p:cNvPr>
          <p:cNvCxnSpPr>
            <a:cxnSpLocks/>
          </p:cNvCxnSpPr>
          <p:nvPr/>
        </p:nvCxnSpPr>
        <p:spPr>
          <a:xfrm flipH="1">
            <a:off x="3205122" y="5846033"/>
            <a:ext cx="109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286A59B-DB01-CF46-949F-53BA745688E1}"/>
              </a:ext>
            </a:extLst>
          </p:cNvPr>
          <p:cNvCxnSpPr>
            <a:cxnSpLocks/>
          </p:cNvCxnSpPr>
          <p:nvPr/>
        </p:nvCxnSpPr>
        <p:spPr>
          <a:xfrm flipV="1">
            <a:off x="4512279" y="5244308"/>
            <a:ext cx="0" cy="112802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33A48F-A078-5ED8-166C-4991C6FD5C4A}"/>
              </a:ext>
            </a:extLst>
          </p:cNvPr>
          <p:cNvCxnSpPr>
            <a:cxnSpLocks/>
          </p:cNvCxnSpPr>
          <p:nvPr/>
        </p:nvCxnSpPr>
        <p:spPr>
          <a:xfrm>
            <a:off x="4338746" y="5255462"/>
            <a:ext cx="18355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75AFFE-B7B0-0732-B506-DB9F5597C470}"/>
              </a:ext>
            </a:extLst>
          </p:cNvPr>
          <p:cNvSpPr txBox="1"/>
          <p:nvPr/>
        </p:nvSpPr>
        <p:spPr>
          <a:xfrm>
            <a:off x="4478051" y="595260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8022A6-5CF4-21CB-A843-BB8BE3DD71BA}"/>
              </a:ext>
            </a:extLst>
          </p:cNvPr>
          <p:cNvSpPr/>
          <p:nvPr/>
        </p:nvSpPr>
        <p:spPr>
          <a:xfrm>
            <a:off x="2436841" y="2212123"/>
            <a:ext cx="731520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Location grouping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3E578-63F7-6CBA-3C18-116EE9767E17}"/>
              </a:ext>
            </a:extLst>
          </p:cNvPr>
          <p:cNvSpPr/>
          <p:nvPr/>
        </p:nvSpPr>
        <p:spPr>
          <a:xfrm>
            <a:off x="2436841" y="3025793"/>
            <a:ext cx="731520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 grouping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45EDF-1360-7FB8-076B-C1F1ED99CB5D}"/>
              </a:ext>
            </a:extLst>
          </p:cNvPr>
          <p:cNvSpPr/>
          <p:nvPr/>
        </p:nvSpPr>
        <p:spPr>
          <a:xfrm>
            <a:off x="4542942" y="4445581"/>
            <a:ext cx="861996" cy="462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 Record grouping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3A571A-72BF-26D2-8ED2-3FA094FAEA71}"/>
              </a:ext>
            </a:extLst>
          </p:cNvPr>
          <p:cNvCxnSpPr>
            <a:cxnSpLocks/>
          </p:cNvCxnSpPr>
          <p:nvPr/>
        </p:nvCxnSpPr>
        <p:spPr>
          <a:xfrm flipV="1">
            <a:off x="2793954" y="343372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E71772-5BCA-6A40-1231-6AD8D4DF8586}"/>
              </a:ext>
            </a:extLst>
          </p:cNvPr>
          <p:cNvCxnSpPr>
            <a:cxnSpLocks/>
          </p:cNvCxnSpPr>
          <p:nvPr/>
        </p:nvCxnSpPr>
        <p:spPr>
          <a:xfrm flipH="1">
            <a:off x="2796726" y="364172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F89EAE-3EB9-B7AE-4C6B-773910BAA3C4}"/>
              </a:ext>
            </a:extLst>
          </p:cNvPr>
          <p:cNvCxnSpPr>
            <a:cxnSpLocks/>
          </p:cNvCxnSpPr>
          <p:nvPr/>
        </p:nvCxnSpPr>
        <p:spPr>
          <a:xfrm flipH="1">
            <a:off x="2791614" y="283507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DADDD4-7765-98A3-DB9F-2F86DFC09D0A}"/>
              </a:ext>
            </a:extLst>
          </p:cNvPr>
          <p:cNvCxnSpPr>
            <a:cxnSpLocks/>
          </p:cNvCxnSpPr>
          <p:nvPr/>
        </p:nvCxnSpPr>
        <p:spPr>
          <a:xfrm flipV="1">
            <a:off x="2802601" y="262102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623C5E-7E0A-74A7-C67A-C2BFA2F9BAAF}"/>
              </a:ext>
            </a:extLst>
          </p:cNvPr>
          <p:cNvCxnSpPr>
            <a:cxnSpLocks/>
          </p:cNvCxnSpPr>
          <p:nvPr/>
        </p:nvCxnSpPr>
        <p:spPr>
          <a:xfrm flipV="1">
            <a:off x="4973940" y="4919125"/>
            <a:ext cx="0" cy="87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9AF06D-3C31-E737-0F04-E93E593EE9D4}"/>
              </a:ext>
            </a:extLst>
          </p:cNvPr>
          <p:cNvSpPr txBox="1"/>
          <p:nvPr/>
        </p:nvSpPr>
        <p:spPr>
          <a:xfrm>
            <a:off x="2880946" y="265223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A38B1-CFA4-CBD4-39A8-A7E16FFC2B9C}"/>
              </a:ext>
            </a:extLst>
          </p:cNvPr>
          <p:cNvSpPr txBox="1"/>
          <p:nvPr/>
        </p:nvSpPr>
        <p:spPr>
          <a:xfrm>
            <a:off x="2925395" y="345897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884ED-3AE6-A7DC-C731-CA425C2054FF}"/>
              </a:ext>
            </a:extLst>
          </p:cNvPr>
          <p:cNvSpPr txBox="1"/>
          <p:nvPr/>
        </p:nvSpPr>
        <p:spPr>
          <a:xfrm>
            <a:off x="4324369" y="4855100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C06E5B-E2B6-C6FC-E627-7EFF705B7A9F}"/>
              </a:ext>
            </a:extLst>
          </p:cNvPr>
          <p:cNvCxnSpPr>
            <a:cxnSpLocks/>
          </p:cNvCxnSpPr>
          <p:nvPr/>
        </p:nvCxnSpPr>
        <p:spPr>
          <a:xfrm flipH="1">
            <a:off x="4338746" y="5026178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8669E9-8FBE-9E28-868C-CAEF81C49D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895895"/>
              </p:ext>
            </p:extLst>
          </p:nvPr>
        </p:nvGraphicFramePr>
        <p:xfrm>
          <a:off x="-441771" y="332139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CD4F76-3504-822F-3A5A-BD04683782BF}"/>
              </a:ext>
            </a:extLst>
          </p:cNvPr>
          <p:cNvCxnSpPr>
            <a:cxnSpLocks/>
          </p:cNvCxnSpPr>
          <p:nvPr/>
        </p:nvCxnSpPr>
        <p:spPr>
          <a:xfrm flipV="1">
            <a:off x="4036461" y="6046008"/>
            <a:ext cx="0" cy="3784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965EC0-C1AB-F7CE-1E41-334C7DC29BB5}"/>
              </a:ext>
            </a:extLst>
          </p:cNvPr>
          <p:cNvSpPr txBox="1"/>
          <p:nvPr/>
        </p:nvSpPr>
        <p:spPr>
          <a:xfrm>
            <a:off x="4101249" y="608679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</p:spTree>
    <p:extLst>
      <p:ext uri="{BB962C8B-B14F-4D97-AF65-F5344CB8AC3E}">
        <p14:creationId xmlns:p14="http://schemas.microsoft.com/office/powerpoint/2010/main" val="269503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C94C7-8097-0F0C-5950-A9030A3D4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8BEE84-D09F-2013-146A-A6AAF4F0325C}"/>
              </a:ext>
            </a:extLst>
          </p:cNvPr>
          <p:cNvCxnSpPr>
            <a:cxnSpLocks/>
          </p:cNvCxnSpPr>
          <p:nvPr/>
        </p:nvCxnSpPr>
        <p:spPr>
          <a:xfrm flipH="1">
            <a:off x="2532074" y="5050414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A4B931-354D-FCE5-EF87-A4DC37DF064F}"/>
              </a:ext>
            </a:extLst>
          </p:cNvPr>
          <p:cNvCxnSpPr>
            <a:cxnSpLocks/>
          </p:cNvCxnSpPr>
          <p:nvPr/>
        </p:nvCxnSpPr>
        <p:spPr>
          <a:xfrm>
            <a:off x="4592746" y="1517559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C24271-8AA6-FDEF-C3E9-669DA4E26A77}"/>
              </a:ext>
            </a:extLst>
          </p:cNvPr>
          <p:cNvCxnSpPr>
            <a:cxnSpLocks/>
          </p:cNvCxnSpPr>
          <p:nvPr/>
        </p:nvCxnSpPr>
        <p:spPr>
          <a:xfrm>
            <a:off x="4933683" y="1404439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032904-4903-62C8-8E71-9414B751B455}"/>
              </a:ext>
            </a:extLst>
          </p:cNvPr>
          <p:cNvCxnSpPr>
            <a:cxnSpLocks/>
          </p:cNvCxnSpPr>
          <p:nvPr/>
        </p:nvCxnSpPr>
        <p:spPr>
          <a:xfrm>
            <a:off x="5246338" y="1347876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846447-6193-BEBE-31B9-FF9AE7195440}"/>
              </a:ext>
            </a:extLst>
          </p:cNvPr>
          <p:cNvCxnSpPr>
            <a:cxnSpLocks/>
          </p:cNvCxnSpPr>
          <p:nvPr/>
        </p:nvCxnSpPr>
        <p:spPr>
          <a:xfrm>
            <a:off x="5580725" y="1266963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B68C9-9F90-022A-04D2-391770DBBEFF}"/>
              </a:ext>
            </a:extLst>
          </p:cNvPr>
          <p:cNvCxnSpPr/>
          <p:nvPr/>
        </p:nvCxnSpPr>
        <p:spPr>
          <a:xfrm>
            <a:off x="4338746" y="1517559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352C5E-3ED3-7734-4971-92DA678C43F3}"/>
              </a:ext>
            </a:extLst>
          </p:cNvPr>
          <p:cNvCxnSpPr>
            <a:cxnSpLocks/>
          </p:cNvCxnSpPr>
          <p:nvPr/>
        </p:nvCxnSpPr>
        <p:spPr>
          <a:xfrm>
            <a:off x="4338746" y="1428008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D531C4-5C4A-9CE1-B7BD-A5B7C95FB8DD}"/>
              </a:ext>
            </a:extLst>
          </p:cNvPr>
          <p:cNvCxnSpPr>
            <a:cxnSpLocks/>
          </p:cNvCxnSpPr>
          <p:nvPr/>
        </p:nvCxnSpPr>
        <p:spPr>
          <a:xfrm>
            <a:off x="4341101" y="1347876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B67867-0922-6F82-5BB1-2474C6050996}"/>
              </a:ext>
            </a:extLst>
          </p:cNvPr>
          <p:cNvCxnSpPr>
            <a:cxnSpLocks/>
          </p:cNvCxnSpPr>
          <p:nvPr/>
        </p:nvCxnSpPr>
        <p:spPr>
          <a:xfrm flipV="1">
            <a:off x="4338746" y="1266963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82359C-FBA7-E691-0F28-6DCE3BB8F03A}"/>
              </a:ext>
            </a:extLst>
          </p:cNvPr>
          <p:cNvCxnSpPr/>
          <p:nvPr/>
        </p:nvCxnSpPr>
        <p:spPr>
          <a:xfrm>
            <a:off x="4351051" y="2923104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E85CC0-1C90-F272-8D7A-442BBC5DFB5F}"/>
              </a:ext>
            </a:extLst>
          </p:cNvPr>
          <p:cNvCxnSpPr>
            <a:cxnSpLocks/>
          </p:cNvCxnSpPr>
          <p:nvPr/>
        </p:nvCxnSpPr>
        <p:spPr>
          <a:xfrm>
            <a:off x="4338746" y="360088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CCD345-DE2F-3B49-69DD-157EC9CD5EBA}"/>
              </a:ext>
            </a:extLst>
          </p:cNvPr>
          <p:cNvCxnSpPr>
            <a:cxnSpLocks/>
          </p:cNvCxnSpPr>
          <p:nvPr/>
        </p:nvCxnSpPr>
        <p:spPr>
          <a:xfrm>
            <a:off x="4338746" y="4351888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C705A1-9B07-6E09-EE13-D3C056B1E68C}"/>
              </a:ext>
            </a:extLst>
          </p:cNvPr>
          <p:cNvCxnSpPr>
            <a:cxnSpLocks/>
          </p:cNvCxnSpPr>
          <p:nvPr/>
        </p:nvCxnSpPr>
        <p:spPr>
          <a:xfrm flipV="1">
            <a:off x="4351051" y="5130385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7AA481-E5D8-A8B1-BC82-D6C0B2EE1BA9}"/>
              </a:ext>
            </a:extLst>
          </p:cNvPr>
          <p:cNvCxnSpPr>
            <a:cxnSpLocks/>
          </p:cNvCxnSpPr>
          <p:nvPr/>
        </p:nvCxnSpPr>
        <p:spPr>
          <a:xfrm>
            <a:off x="2061556" y="1354317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541A0B-D9F3-977E-B895-678986590757}"/>
              </a:ext>
            </a:extLst>
          </p:cNvPr>
          <p:cNvCxnSpPr>
            <a:cxnSpLocks/>
          </p:cNvCxnSpPr>
          <p:nvPr/>
        </p:nvCxnSpPr>
        <p:spPr>
          <a:xfrm flipV="1">
            <a:off x="2051606" y="1352746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6AF2B3-6C78-04D6-1E98-EC92F93A3529}"/>
              </a:ext>
            </a:extLst>
          </p:cNvPr>
          <p:cNvCxnSpPr>
            <a:cxnSpLocks/>
          </p:cNvCxnSpPr>
          <p:nvPr/>
        </p:nvCxnSpPr>
        <p:spPr>
          <a:xfrm>
            <a:off x="5927105" y="1186441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53CAA89-5EB2-FF22-68C4-912BB1B473E0}"/>
              </a:ext>
            </a:extLst>
          </p:cNvPr>
          <p:cNvCxnSpPr>
            <a:cxnSpLocks/>
          </p:cNvCxnSpPr>
          <p:nvPr/>
        </p:nvCxnSpPr>
        <p:spPr>
          <a:xfrm>
            <a:off x="4338746" y="1186441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236CAAB-5153-9FE9-1429-A13A9B4773F0}"/>
              </a:ext>
            </a:extLst>
          </p:cNvPr>
          <p:cNvCxnSpPr>
            <a:cxnSpLocks/>
          </p:cNvCxnSpPr>
          <p:nvPr/>
        </p:nvCxnSpPr>
        <p:spPr>
          <a:xfrm>
            <a:off x="4351051" y="5852325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F78961-6980-33B3-2AC4-CED3D5C4401A}"/>
              </a:ext>
            </a:extLst>
          </p:cNvPr>
          <p:cNvSpPr txBox="1"/>
          <p:nvPr/>
        </p:nvSpPr>
        <p:spPr>
          <a:xfrm>
            <a:off x="3997045" y="847961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D45DBF9-2BBC-37C3-76B8-B65FD7D57B33}"/>
              </a:ext>
            </a:extLst>
          </p:cNvPr>
          <p:cNvSpPr txBox="1"/>
          <p:nvPr/>
        </p:nvSpPr>
        <p:spPr>
          <a:xfrm>
            <a:off x="5544935" y="446496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4F6346-8C42-EE83-5E4C-93CEB99D8252}"/>
              </a:ext>
            </a:extLst>
          </p:cNvPr>
          <p:cNvSpPr txBox="1"/>
          <p:nvPr/>
        </p:nvSpPr>
        <p:spPr>
          <a:xfrm>
            <a:off x="5894059" y="49472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683646-7BF8-94B8-6FA9-999F5602F916}"/>
              </a:ext>
            </a:extLst>
          </p:cNvPr>
          <p:cNvSpPr txBox="1"/>
          <p:nvPr/>
        </p:nvSpPr>
        <p:spPr>
          <a:xfrm>
            <a:off x="5234033" y="389169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39AC0E-5D3B-B120-8C3E-8537C25A5482}"/>
              </a:ext>
            </a:extLst>
          </p:cNvPr>
          <p:cNvSpPr txBox="1"/>
          <p:nvPr/>
        </p:nvSpPr>
        <p:spPr>
          <a:xfrm>
            <a:off x="4918760" y="322045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5ECF86-31E4-4338-9422-3C531BB6D705}"/>
              </a:ext>
            </a:extLst>
          </p:cNvPr>
          <p:cNvSpPr txBox="1"/>
          <p:nvPr/>
        </p:nvSpPr>
        <p:spPr>
          <a:xfrm>
            <a:off x="4572701" y="257088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13351C-0009-CE93-94EC-6F01E2FC055C}"/>
              </a:ext>
            </a:extLst>
          </p:cNvPr>
          <p:cNvSpPr txBox="1"/>
          <p:nvPr/>
        </p:nvSpPr>
        <p:spPr>
          <a:xfrm>
            <a:off x="3927663" y="162163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BE0B1E-E8F3-F552-F8DE-29B957F543C9}"/>
              </a:ext>
            </a:extLst>
          </p:cNvPr>
          <p:cNvSpPr txBox="1"/>
          <p:nvPr/>
        </p:nvSpPr>
        <p:spPr>
          <a:xfrm>
            <a:off x="3946468" y="234786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3EED81-8351-1833-22A1-1AC4401124AE}"/>
              </a:ext>
            </a:extLst>
          </p:cNvPr>
          <p:cNvSpPr txBox="1"/>
          <p:nvPr/>
        </p:nvSpPr>
        <p:spPr>
          <a:xfrm>
            <a:off x="3946468" y="30988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2762FE-3F44-82D2-A76F-DA7FF5001369}"/>
              </a:ext>
            </a:extLst>
          </p:cNvPr>
          <p:cNvSpPr txBox="1"/>
          <p:nvPr/>
        </p:nvSpPr>
        <p:spPr>
          <a:xfrm>
            <a:off x="3950014" y="38757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0861A2B-C224-EFDD-319C-9390103B302E}"/>
              </a:ext>
            </a:extLst>
          </p:cNvPr>
          <p:cNvSpPr txBox="1"/>
          <p:nvPr/>
        </p:nvSpPr>
        <p:spPr>
          <a:xfrm>
            <a:off x="3946467" y="537142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B55CD0-7E86-5205-65FF-B008FC001630}"/>
              </a:ext>
            </a:extLst>
          </p:cNvPr>
          <p:cNvSpPr txBox="1"/>
          <p:nvPr/>
        </p:nvSpPr>
        <p:spPr>
          <a:xfrm>
            <a:off x="3977663" y="461856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85139C8-A2C2-2692-8D72-5AE2375A34D5}"/>
              </a:ext>
            </a:extLst>
          </p:cNvPr>
          <p:cNvSpPr txBox="1"/>
          <p:nvPr/>
        </p:nvSpPr>
        <p:spPr>
          <a:xfrm>
            <a:off x="2995737" y="483952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971885-2728-0973-4C4D-BAC6D2923E9D}"/>
              </a:ext>
            </a:extLst>
          </p:cNvPr>
          <p:cNvSpPr txBox="1"/>
          <p:nvPr/>
        </p:nvSpPr>
        <p:spPr>
          <a:xfrm>
            <a:off x="2030695" y="235544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C2ABCA-A5AC-7BD6-FCF7-C2AC83C87EF6}"/>
              </a:ext>
            </a:extLst>
          </p:cNvPr>
          <p:cNvSpPr txBox="1"/>
          <p:nvPr/>
        </p:nvSpPr>
        <p:spPr>
          <a:xfrm>
            <a:off x="3348256" y="614235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BE99145-08A5-7338-D647-F5C738962766}"/>
              </a:ext>
            </a:extLst>
          </p:cNvPr>
          <p:cNvGrpSpPr/>
          <p:nvPr/>
        </p:nvGrpSpPr>
        <p:grpSpPr>
          <a:xfrm>
            <a:off x="5152108" y="6334607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4714BC7-B5EC-EFEC-86E5-2B5851EEA601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6319A90-CD3D-ED22-03E2-A19BC34094C1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A8C1583-9ECB-08E5-48EE-E57300502CA7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630062" y="6598934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2736EEA-7392-F488-BDCB-ADC41B22ADD3}"/>
              </a:ext>
            </a:extLst>
          </p:cNvPr>
          <p:cNvSpPr txBox="1"/>
          <p:nvPr/>
        </p:nvSpPr>
        <p:spPr>
          <a:xfrm>
            <a:off x="4680656" y="6383490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534C61A-E57B-B5E3-5DB9-AC1F58DFBFD0}"/>
              </a:ext>
            </a:extLst>
          </p:cNvPr>
          <p:cNvGrpSpPr/>
          <p:nvPr/>
        </p:nvGrpSpPr>
        <p:grpSpPr>
          <a:xfrm>
            <a:off x="1518308" y="6334607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6A6DE74-7306-EDD5-31B4-0303EF59F221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C0273FB-7FEA-7EA9-541F-3A719C132074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4E9A407-ECBB-24C1-8AFE-5DDD2B549ABE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>
            <a:off x="2575617" y="6598934"/>
            <a:ext cx="629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DEA6FD3-6033-CF25-7B76-DE0AF9D37D2D}"/>
              </a:ext>
            </a:extLst>
          </p:cNvPr>
          <p:cNvSpPr txBox="1"/>
          <p:nvPr/>
        </p:nvSpPr>
        <p:spPr>
          <a:xfrm>
            <a:off x="2735218" y="6372336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2CF0F58-94D8-95EC-53DC-EB70ABA6AAC0}"/>
              </a:ext>
            </a:extLst>
          </p:cNvPr>
          <p:cNvCxnSpPr>
            <a:cxnSpLocks/>
          </p:cNvCxnSpPr>
          <p:nvPr/>
        </p:nvCxnSpPr>
        <p:spPr>
          <a:xfrm flipV="1">
            <a:off x="3205122" y="5846033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19154B9-0DA3-F820-85B8-9D4403EFD49D}"/>
              </a:ext>
            </a:extLst>
          </p:cNvPr>
          <p:cNvCxnSpPr>
            <a:cxnSpLocks/>
          </p:cNvCxnSpPr>
          <p:nvPr/>
        </p:nvCxnSpPr>
        <p:spPr>
          <a:xfrm flipH="1">
            <a:off x="3205122" y="5846033"/>
            <a:ext cx="109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003CB0B-8A6C-739E-77F2-909A98558EE5}"/>
              </a:ext>
            </a:extLst>
          </p:cNvPr>
          <p:cNvSpPr txBox="1"/>
          <p:nvPr/>
        </p:nvSpPr>
        <p:spPr>
          <a:xfrm>
            <a:off x="4478051" y="595260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AE2FE2-61F8-FFF4-967D-B69596268B47}"/>
              </a:ext>
            </a:extLst>
          </p:cNvPr>
          <p:cNvCxnSpPr>
            <a:cxnSpLocks/>
          </p:cNvCxnSpPr>
          <p:nvPr/>
        </p:nvCxnSpPr>
        <p:spPr>
          <a:xfrm flipV="1">
            <a:off x="2844587" y="33993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EE47FC-212A-CD5A-38AF-8412DA3B7EE6}"/>
              </a:ext>
            </a:extLst>
          </p:cNvPr>
          <p:cNvCxnSpPr>
            <a:cxnSpLocks/>
          </p:cNvCxnSpPr>
          <p:nvPr/>
        </p:nvCxnSpPr>
        <p:spPr>
          <a:xfrm flipV="1">
            <a:off x="2853234" y="25866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FBD4CF-3C0F-3048-5657-3875AC026732}"/>
              </a:ext>
            </a:extLst>
          </p:cNvPr>
          <p:cNvCxnSpPr>
            <a:cxnSpLocks/>
          </p:cNvCxnSpPr>
          <p:nvPr/>
        </p:nvCxnSpPr>
        <p:spPr>
          <a:xfrm flipH="1">
            <a:off x="4375003" y="4972513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5C460B-C793-A3A4-FC16-D75202FE27AE}"/>
              </a:ext>
            </a:extLst>
          </p:cNvPr>
          <p:cNvCxnSpPr>
            <a:cxnSpLocks/>
          </p:cNvCxnSpPr>
          <p:nvPr/>
        </p:nvCxnSpPr>
        <p:spPr>
          <a:xfrm flipV="1">
            <a:off x="5024573" y="4884745"/>
            <a:ext cx="0" cy="87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E03496-ECEF-54BA-DF73-BED8DC73F40A}"/>
              </a:ext>
            </a:extLst>
          </p:cNvPr>
          <p:cNvSpPr txBox="1"/>
          <p:nvPr/>
        </p:nvSpPr>
        <p:spPr>
          <a:xfrm>
            <a:off x="2931579" y="261785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3C907-6E68-23D4-0951-BD38B9971EBD}"/>
              </a:ext>
            </a:extLst>
          </p:cNvPr>
          <p:cNvSpPr txBox="1"/>
          <p:nvPr/>
        </p:nvSpPr>
        <p:spPr>
          <a:xfrm>
            <a:off x="2976028" y="342459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85768-1A2B-7D7C-3FF2-F0B5925158DD}"/>
              </a:ext>
            </a:extLst>
          </p:cNvPr>
          <p:cNvSpPr txBox="1"/>
          <p:nvPr/>
        </p:nvSpPr>
        <p:spPr>
          <a:xfrm>
            <a:off x="4375002" y="4820720"/>
            <a:ext cx="416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889B1-F162-C609-A5C0-4DD7739E6613}"/>
              </a:ext>
            </a:extLst>
          </p:cNvPr>
          <p:cNvCxnSpPr>
            <a:cxnSpLocks/>
          </p:cNvCxnSpPr>
          <p:nvPr/>
        </p:nvCxnSpPr>
        <p:spPr>
          <a:xfrm flipH="1">
            <a:off x="2844587" y="3618791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9DF859-5F3D-5ECE-6C7E-E0BD58B41894}"/>
              </a:ext>
            </a:extLst>
          </p:cNvPr>
          <p:cNvCxnSpPr>
            <a:cxnSpLocks/>
          </p:cNvCxnSpPr>
          <p:nvPr/>
        </p:nvCxnSpPr>
        <p:spPr>
          <a:xfrm flipH="1">
            <a:off x="2844587" y="2794645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8BA5B-441F-47A3-A093-D62BBDAFDB6C}"/>
              </a:ext>
            </a:extLst>
          </p:cNvPr>
          <p:cNvSpPr/>
          <p:nvPr/>
        </p:nvSpPr>
        <p:spPr>
          <a:xfrm>
            <a:off x="2487474" y="2983874"/>
            <a:ext cx="731520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 grouping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27BA23-72F4-8AD4-30C2-14094285CE21}"/>
              </a:ext>
            </a:extLst>
          </p:cNvPr>
          <p:cNvSpPr/>
          <p:nvPr/>
        </p:nvSpPr>
        <p:spPr>
          <a:xfrm>
            <a:off x="2487474" y="2177743"/>
            <a:ext cx="731520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Location grouping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5446C-EF0B-9C5B-B223-CA8EEBB8F61F}"/>
              </a:ext>
            </a:extLst>
          </p:cNvPr>
          <p:cNvSpPr/>
          <p:nvPr/>
        </p:nvSpPr>
        <p:spPr>
          <a:xfrm>
            <a:off x="4593575" y="4411201"/>
            <a:ext cx="861996" cy="462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 Record grouping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B3121E-15B7-ACAA-620E-C516C58F4A14}"/>
              </a:ext>
            </a:extLst>
          </p:cNvPr>
          <p:cNvCxnSpPr>
            <a:cxnSpLocks/>
          </p:cNvCxnSpPr>
          <p:nvPr/>
        </p:nvCxnSpPr>
        <p:spPr>
          <a:xfrm flipV="1">
            <a:off x="3982484" y="6077990"/>
            <a:ext cx="0" cy="3784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824F6E-40B3-3EE3-5AC3-6D6C55FF4EDF}"/>
              </a:ext>
            </a:extLst>
          </p:cNvPr>
          <p:cNvSpPr txBox="1"/>
          <p:nvPr/>
        </p:nvSpPr>
        <p:spPr>
          <a:xfrm>
            <a:off x="4047272" y="611877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9E07EE-F62A-0CC1-DC89-5A6CAA43D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1486074"/>
              </p:ext>
            </p:extLst>
          </p:nvPr>
        </p:nvGraphicFramePr>
        <p:xfrm>
          <a:off x="-441771" y="332139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5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314</Words>
  <Application>Microsoft Macintosh PowerPoint</Application>
  <PresentationFormat>Widescreen</PresentationFormat>
  <Paragraphs>128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1</cp:revision>
  <dcterms:created xsi:type="dcterms:W3CDTF">2024-11-11T18:40:45Z</dcterms:created>
  <dcterms:modified xsi:type="dcterms:W3CDTF">2024-11-15T20:54:55Z</dcterms:modified>
</cp:coreProperties>
</file>