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12EF-58EE-6C4C-9A24-99C33C59FE65}" v="131" dt="2024-11-13T02:32:5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585"/>
  </p:normalViewPr>
  <p:slideViewPr>
    <p:cSldViewPr snapToGrid="0">
      <p:cViewPr varScale="1">
        <p:scale>
          <a:sx n="133" d="100"/>
          <a:sy n="133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/>
      <dgm:spPr/>
      <dgm:t>
        <a:bodyPr/>
        <a:lstStyle/>
        <a:p>
          <a:r>
            <a:rPr lang="en-US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/>
        </a:p>
      </dgm:t>
    </dgm:pt>
    <dgm:pt modelId="{F88CE117-5BF2-824D-962F-E3C5DAC5A996}">
      <dgm:prSet phldrT="[Text]"/>
      <dgm:spPr/>
      <dgm:t>
        <a:bodyPr/>
        <a:lstStyle/>
        <a:p>
          <a:r>
            <a:rPr lang="en-US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/>
        </a:p>
      </dgm:t>
    </dgm:pt>
    <dgm:pt modelId="{47A6B5D6-95B4-0C44-8860-A7AA7E836704}">
      <dgm:prSet/>
      <dgm:spPr/>
      <dgm:t>
        <a:bodyPr/>
        <a:lstStyle/>
        <a:p>
          <a:r>
            <a:rPr lang="en-US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/>
        </a:p>
      </dgm:t>
    </dgm:pt>
    <dgm:pt modelId="{B1699C19-643B-F242-A254-7074FF4437C5}">
      <dgm:prSet/>
      <dgm:spPr/>
      <dgm:t>
        <a:bodyPr/>
        <a:lstStyle/>
        <a:p>
          <a:r>
            <a:rPr lang="en-US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/>
        </a:p>
      </dgm:t>
    </dgm:pt>
    <dgm:pt modelId="{DC0FAB8B-36FA-7240-B531-363CA24568A8}">
      <dgm:prSet/>
      <dgm:spPr/>
      <dgm:t>
        <a:bodyPr/>
        <a:lstStyle/>
        <a:p>
          <a:r>
            <a:rPr lang="en-US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/>
        </a:p>
      </dgm:t>
    </dgm:pt>
    <dgm:pt modelId="{81EC79C3-3D68-C446-B051-6829E91968D1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/>
        </a:p>
      </dgm:t>
    </dgm:pt>
    <dgm:pt modelId="{73604A89-255C-2D49-85F6-08C50A6CF7DB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/>
        </a:p>
      </dgm:t>
    </dgm:pt>
    <dgm:pt modelId="{5E92B1EF-5271-3A42-9FF3-87CE1099F051}">
      <dgm:prSet/>
      <dgm:spPr/>
      <dgm:t>
        <a:bodyPr/>
        <a:lstStyle/>
        <a:p>
          <a:r>
            <a:rPr lang="en-US" dirty="0"/>
            <a:t>Animal 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/>
        </a:p>
      </dgm:t>
    </dgm:pt>
    <dgm:pt modelId="{29C1E6BC-A772-A54E-A97A-982A323EA941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/>
        </a:p>
      </dgm:t>
    </dgm:pt>
    <dgm:pt modelId="{F298D2E6-9D14-1F4A-980D-DF0EC320BA59}">
      <dgm:prSet/>
      <dgm:spPr/>
      <dgm:t>
        <a:bodyPr/>
        <a:lstStyle/>
        <a:p>
          <a:r>
            <a:rPr lang="en-US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/>
        </a:p>
      </dgm:t>
    </dgm:pt>
    <dgm:pt modelId="{91239A83-B7A5-4A44-8B6E-B8CF38030BD3}">
      <dgm:prSet/>
      <dgm:spPr/>
      <dgm:t>
        <a:bodyPr/>
        <a:lstStyle/>
        <a:p>
          <a:r>
            <a:rPr lang="en-US" dirty="0"/>
            <a:t>Carcass</a:t>
          </a:r>
        </a:p>
      </dgm:t>
    </dgm:pt>
    <dgm:pt modelId="{FC7B22A0-3EA6-264C-B890-5BA7173E70D2}" type="parTrans" cxnId="{E68937B8-3183-6D4E-B6E4-DCB2A8EF7646}">
      <dgm:prSet/>
      <dgm:spPr/>
      <dgm:t>
        <a:bodyPr/>
        <a:lstStyle/>
        <a:p>
          <a:endParaRPr lang="en-US"/>
        </a:p>
      </dgm:t>
    </dgm:pt>
    <dgm:pt modelId="{3727F15E-7EC6-894C-B58A-33C53CE3E464}" type="sibTrans" cxnId="{E68937B8-3183-6D4E-B6E4-DCB2A8EF7646}">
      <dgm:prSet/>
      <dgm:spPr/>
      <dgm:t>
        <a:bodyPr/>
        <a:lstStyle/>
        <a:p>
          <a:endParaRPr lang="en-US"/>
        </a:p>
      </dgm:t>
    </dgm:pt>
    <dgm:pt modelId="{059E2169-24E5-694D-8F15-FD2538BAC210}">
      <dgm:prSet/>
      <dgm:spPr/>
      <dgm:t>
        <a:bodyPr/>
        <a:lstStyle/>
        <a:p>
          <a:r>
            <a:rPr lang="en-US" dirty="0"/>
            <a:t>Necropsy</a:t>
          </a:r>
        </a:p>
      </dgm:t>
    </dgm:pt>
    <dgm:pt modelId="{40946333-4224-DD4A-9F21-1318A78B1323}" type="parTrans" cxnId="{27EC2D38-89AA-354A-A434-18E41C4D06D9}">
      <dgm:prSet/>
      <dgm:spPr/>
      <dgm:t>
        <a:bodyPr/>
        <a:lstStyle/>
        <a:p>
          <a:endParaRPr lang="en-US"/>
        </a:p>
      </dgm:t>
    </dgm:pt>
    <dgm:pt modelId="{89446A9D-DF24-2B4C-A86E-42EE485A023B}" type="sibTrans" cxnId="{27EC2D38-89AA-354A-A434-18E41C4D06D9}">
      <dgm:prSet/>
      <dgm:spPr/>
      <dgm:t>
        <a:bodyPr/>
        <a:lstStyle/>
        <a:p>
          <a:endParaRPr lang="en-US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3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3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3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49044" custLinFactY="400000" custLinFactNeighborX="-200000" custLinFactNeighborY="44944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70240E21-CBDA-D640-9547-0CF82AB6C78A}" type="pres">
      <dgm:prSet presAssocID="{FC7B22A0-3EA6-264C-B890-5BA7173E70D2}" presName="Name37" presStyleLbl="parChTrans1D2" presStyleIdx="1" presStyleCnt="3"/>
      <dgm:spPr/>
    </dgm:pt>
    <dgm:pt modelId="{F5B3A3EE-844B-9E44-A136-9B658DA1703E}" type="pres">
      <dgm:prSet presAssocID="{91239A83-B7A5-4A44-8B6E-B8CF38030BD3}" presName="hierRoot2" presStyleCnt="0">
        <dgm:presLayoutVars>
          <dgm:hierBranch val="init"/>
        </dgm:presLayoutVars>
      </dgm:prSet>
      <dgm:spPr/>
    </dgm:pt>
    <dgm:pt modelId="{9D13F4BA-94EB-BF4E-8E38-1BA216540902}" type="pres">
      <dgm:prSet presAssocID="{91239A83-B7A5-4A44-8B6E-B8CF38030BD3}" presName="rootComposite" presStyleCnt="0"/>
      <dgm:spPr/>
    </dgm:pt>
    <dgm:pt modelId="{1E61D2DD-33C6-5247-B8D9-9B0600BF837D}" type="pres">
      <dgm:prSet presAssocID="{91239A83-B7A5-4A44-8B6E-B8CF38030BD3}" presName="rootText" presStyleLbl="node2" presStyleIdx="1" presStyleCnt="3" custLinFactX="-153977" custLinFactY="400000" custLinFactNeighborX="-200000" custLinFactNeighborY="452155">
        <dgm:presLayoutVars>
          <dgm:chPref val="3"/>
        </dgm:presLayoutVars>
      </dgm:prSet>
      <dgm:spPr/>
    </dgm:pt>
    <dgm:pt modelId="{DAF9D4CA-997C-6640-8237-584EE5B91681}" type="pres">
      <dgm:prSet presAssocID="{91239A83-B7A5-4A44-8B6E-B8CF38030BD3}" presName="rootConnector" presStyleLbl="node2" presStyleIdx="1" presStyleCnt="3"/>
      <dgm:spPr/>
    </dgm:pt>
    <dgm:pt modelId="{18BD2975-4640-C04B-8F5F-7963E898CB60}" type="pres">
      <dgm:prSet presAssocID="{91239A83-B7A5-4A44-8B6E-B8CF38030BD3}" presName="hierChild4" presStyleCnt="0"/>
      <dgm:spPr/>
    </dgm:pt>
    <dgm:pt modelId="{286556DD-189D-7644-BA28-90534758E056}" type="pres">
      <dgm:prSet presAssocID="{91239A83-B7A5-4A44-8B6E-B8CF38030BD3}" presName="hierChild5" presStyleCnt="0"/>
      <dgm:spPr/>
    </dgm:pt>
    <dgm:pt modelId="{BD76BE77-D774-6544-B7F1-092C85F19F21}" type="pres">
      <dgm:prSet presAssocID="{40946333-4224-DD4A-9F21-1318A78B1323}" presName="Name37" presStyleLbl="parChTrans1D2" presStyleIdx="2" presStyleCnt="3"/>
      <dgm:spPr/>
    </dgm:pt>
    <dgm:pt modelId="{15AC955B-FE79-C548-B72F-184656B795D3}" type="pres">
      <dgm:prSet presAssocID="{059E2169-24E5-694D-8F15-FD2538BAC210}" presName="hierRoot2" presStyleCnt="0">
        <dgm:presLayoutVars>
          <dgm:hierBranch val="init"/>
        </dgm:presLayoutVars>
      </dgm:prSet>
      <dgm:spPr/>
    </dgm:pt>
    <dgm:pt modelId="{6D14E194-9089-0949-B29A-987829344A78}" type="pres">
      <dgm:prSet presAssocID="{059E2169-24E5-694D-8F15-FD2538BAC210}" presName="rootComposite" presStyleCnt="0"/>
      <dgm:spPr/>
    </dgm:pt>
    <dgm:pt modelId="{74E26BAB-E74A-4146-ABF9-898308DFB72C}" type="pres">
      <dgm:prSet presAssocID="{059E2169-24E5-694D-8F15-FD2538BAC210}" presName="rootText" presStyleLbl="node2" presStyleIdx="2" presStyleCnt="3" custLinFactX="-159885" custLinFactY="400000" custLinFactNeighborX="-200000" custLinFactNeighborY="453868">
        <dgm:presLayoutVars>
          <dgm:chPref val="3"/>
        </dgm:presLayoutVars>
      </dgm:prSet>
      <dgm:spPr/>
    </dgm:pt>
    <dgm:pt modelId="{5064BE56-116D-9A47-83C3-5591DB931629}" type="pres">
      <dgm:prSet presAssocID="{059E2169-24E5-694D-8F15-FD2538BAC210}" presName="rootConnector" presStyleLbl="node2" presStyleIdx="2" presStyleCnt="3"/>
      <dgm:spPr/>
    </dgm:pt>
    <dgm:pt modelId="{2A706A9E-3ABC-2842-B297-ABFC536D772F}" type="pres">
      <dgm:prSet presAssocID="{059E2169-24E5-694D-8F15-FD2538BAC210}" presName="hierChild4" presStyleCnt="0"/>
      <dgm:spPr/>
    </dgm:pt>
    <dgm:pt modelId="{24F4A871-01D3-8B45-B0BE-715DD77E90EB}" type="pres">
      <dgm:prSet presAssocID="{059E2169-24E5-694D-8F15-FD2538BAC210}" presName="hierChild5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27EC2D38-89AA-354A-A434-18E41C4D06D9}" srcId="{5E92B1EF-5271-3A42-9FF3-87CE1099F051}" destId="{059E2169-24E5-694D-8F15-FD2538BAC210}" srcOrd="1" destOrd="0" parTransId="{40946333-4224-DD4A-9F21-1318A78B1323}" sibTransId="{89446A9D-DF24-2B4C-A86E-42EE485A023B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72A3A83F-C302-1344-A4D6-B5D77B017C49}" type="presOf" srcId="{91239A83-B7A5-4A44-8B6E-B8CF38030BD3}" destId="{DAF9D4CA-997C-6640-8237-584EE5B91681}" srcOrd="1" destOrd="0" presId="urn:microsoft.com/office/officeart/2005/8/layout/orgChart1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7B34F273-EAF4-EC40-AB60-8BA5F188E981}" type="presOf" srcId="{40946333-4224-DD4A-9F21-1318A78B1323}" destId="{BD76BE77-D774-6544-B7F1-092C85F19F21}" srcOrd="0" destOrd="0" presId="urn:microsoft.com/office/officeart/2005/8/layout/orgChart1"/>
    <dgm:cxn modelId="{46F6027A-A62D-E64B-9B42-81131CE3D649}" type="presOf" srcId="{059E2169-24E5-694D-8F15-FD2538BAC210}" destId="{5064BE56-116D-9A47-83C3-5591DB931629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77259FA9-E565-8041-AAA8-2F256F7D2B71}" type="presOf" srcId="{FC7B22A0-3EA6-264C-B890-5BA7173E70D2}" destId="{70240E21-CBDA-D640-9547-0CF82AB6C78A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E9B479AF-0E0E-BD4C-AFF2-86BEF53BB10B}" type="presOf" srcId="{91239A83-B7A5-4A44-8B6E-B8CF38030BD3}" destId="{1E61D2DD-33C6-5247-B8D9-9B0600BF837D}" srcOrd="0" destOrd="0" presId="urn:microsoft.com/office/officeart/2005/8/layout/orgChart1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E68937B8-3183-6D4E-B6E4-DCB2A8EF7646}" srcId="{5E92B1EF-5271-3A42-9FF3-87CE1099F051}" destId="{91239A83-B7A5-4A44-8B6E-B8CF38030BD3}" srcOrd="0" destOrd="0" parTransId="{FC7B22A0-3EA6-264C-B890-5BA7173E70D2}" sibTransId="{3727F15E-7EC6-894C-B58A-33C53CE3E464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103135EB-39AA-E446-9DB2-74482C02A287}" type="presOf" srcId="{059E2169-24E5-694D-8F15-FD2538BAC210}" destId="{74E26BAB-E74A-4146-ABF9-898308DFB72C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BAC535F9-69E5-4641-A4ED-946A039279AD}" type="presParOf" srcId="{0E326042-B700-934E-B3D8-7845A73E4C84}" destId="{70240E21-CBDA-D640-9547-0CF82AB6C78A}" srcOrd="0" destOrd="0" presId="urn:microsoft.com/office/officeart/2005/8/layout/orgChart1"/>
    <dgm:cxn modelId="{F16049EE-C5DA-4B4D-BD62-5EA03173CE40}" type="presParOf" srcId="{0E326042-B700-934E-B3D8-7845A73E4C84}" destId="{F5B3A3EE-844B-9E44-A136-9B658DA1703E}" srcOrd="1" destOrd="0" presId="urn:microsoft.com/office/officeart/2005/8/layout/orgChart1"/>
    <dgm:cxn modelId="{790E0267-5261-CF45-8E58-481EC9AE35CF}" type="presParOf" srcId="{F5B3A3EE-844B-9E44-A136-9B658DA1703E}" destId="{9D13F4BA-94EB-BF4E-8E38-1BA216540902}" srcOrd="0" destOrd="0" presId="urn:microsoft.com/office/officeart/2005/8/layout/orgChart1"/>
    <dgm:cxn modelId="{EA7C8945-5FEC-A847-B097-EDC0579C2F1E}" type="presParOf" srcId="{9D13F4BA-94EB-BF4E-8E38-1BA216540902}" destId="{1E61D2DD-33C6-5247-B8D9-9B0600BF837D}" srcOrd="0" destOrd="0" presId="urn:microsoft.com/office/officeart/2005/8/layout/orgChart1"/>
    <dgm:cxn modelId="{C751EB41-886B-3247-93CA-5BE8A8035258}" type="presParOf" srcId="{9D13F4BA-94EB-BF4E-8E38-1BA216540902}" destId="{DAF9D4CA-997C-6640-8237-584EE5B91681}" srcOrd="1" destOrd="0" presId="urn:microsoft.com/office/officeart/2005/8/layout/orgChart1"/>
    <dgm:cxn modelId="{202DC17E-F760-6845-865D-05215E243D36}" type="presParOf" srcId="{F5B3A3EE-844B-9E44-A136-9B658DA1703E}" destId="{18BD2975-4640-C04B-8F5F-7963E898CB60}" srcOrd="1" destOrd="0" presId="urn:microsoft.com/office/officeart/2005/8/layout/orgChart1"/>
    <dgm:cxn modelId="{546D12A6-696B-B94F-A59E-020F959FB31D}" type="presParOf" srcId="{F5B3A3EE-844B-9E44-A136-9B658DA1703E}" destId="{286556DD-189D-7644-BA28-90534758E056}" srcOrd="2" destOrd="0" presId="urn:microsoft.com/office/officeart/2005/8/layout/orgChart1"/>
    <dgm:cxn modelId="{9769CCBA-740B-FA48-9F08-00475B645D00}" type="presParOf" srcId="{0E326042-B700-934E-B3D8-7845A73E4C84}" destId="{BD76BE77-D774-6544-B7F1-092C85F19F21}" srcOrd="2" destOrd="0" presId="urn:microsoft.com/office/officeart/2005/8/layout/orgChart1"/>
    <dgm:cxn modelId="{8438B474-34F3-1F49-BBF6-8D62AB8520F6}" type="presParOf" srcId="{0E326042-B700-934E-B3D8-7845A73E4C84}" destId="{15AC955B-FE79-C548-B72F-184656B795D3}" srcOrd="3" destOrd="0" presId="urn:microsoft.com/office/officeart/2005/8/layout/orgChart1"/>
    <dgm:cxn modelId="{D1195341-BD1E-6F47-A490-E73E563D7BF2}" type="presParOf" srcId="{15AC955B-FE79-C548-B72F-184656B795D3}" destId="{6D14E194-9089-0949-B29A-987829344A78}" srcOrd="0" destOrd="0" presId="urn:microsoft.com/office/officeart/2005/8/layout/orgChart1"/>
    <dgm:cxn modelId="{1E9F55F6-D172-C34C-982F-D4AE5DE59873}" type="presParOf" srcId="{6D14E194-9089-0949-B29A-987829344A78}" destId="{74E26BAB-E74A-4146-ABF9-898308DFB72C}" srcOrd="0" destOrd="0" presId="urn:microsoft.com/office/officeart/2005/8/layout/orgChart1"/>
    <dgm:cxn modelId="{0536E0F4-8823-0B48-91CF-29697FAED978}" type="presParOf" srcId="{6D14E194-9089-0949-B29A-987829344A78}" destId="{5064BE56-116D-9A47-83C3-5591DB931629}" srcOrd="1" destOrd="0" presId="urn:microsoft.com/office/officeart/2005/8/layout/orgChart1"/>
    <dgm:cxn modelId="{8A6E3C12-3019-914F-90F0-3AEE1A7AABEE}" type="presParOf" srcId="{15AC955B-FE79-C548-B72F-184656B795D3}" destId="{2A706A9E-3ABC-2842-B297-ABFC536D772F}" srcOrd="1" destOrd="0" presId="urn:microsoft.com/office/officeart/2005/8/layout/orgChart1"/>
    <dgm:cxn modelId="{38929F2B-55BB-8849-9FB5-1BE0F31A1D1E}" type="presParOf" srcId="{15AC955B-FE79-C548-B72F-184656B795D3}" destId="{24F4A871-01D3-8B45-B0BE-715DD77E90EB}" srcOrd="2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6BE77-D774-6544-B7F1-092C85F19F21}">
      <dsp:nvSpPr>
        <dsp:cNvPr id="0" name=""/>
        <dsp:cNvSpPr/>
      </dsp:nvSpPr>
      <dsp:spPr>
        <a:xfrm>
          <a:off x="1489946" y="5020955"/>
          <a:ext cx="525049" cy="2454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389"/>
              </a:lnTo>
              <a:lnTo>
                <a:pt x="525049" y="134389"/>
              </a:lnTo>
              <a:lnTo>
                <a:pt x="525049" y="245406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40E21-CBDA-D640-9547-0CF82AB6C78A}">
      <dsp:nvSpPr>
        <dsp:cNvPr id="0" name=""/>
        <dsp:cNvSpPr/>
      </dsp:nvSpPr>
      <dsp:spPr>
        <a:xfrm>
          <a:off x="798116" y="5020955"/>
          <a:ext cx="691829" cy="236350"/>
        </a:xfrm>
        <a:custGeom>
          <a:avLst/>
          <a:gdLst/>
          <a:ahLst/>
          <a:cxnLst/>
          <a:rect l="0" t="0" r="0" b="0"/>
          <a:pathLst>
            <a:path>
              <a:moveTo>
                <a:pt x="691829" y="0"/>
              </a:moveTo>
              <a:lnTo>
                <a:pt x="691829" y="125333"/>
              </a:lnTo>
              <a:lnTo>
                <a:pt x="0" y="125333"/>
              </a:lnTo>
              <a:lnTo>
                <a:pt x="0" y="23635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EB20D-0816-4B47-92BB-8CF48154F09A}">
      <dsp:nvSpPr>
        <dsp:cNvPr id="0" name=""/>
        <dsp:cNvSpPr/>
      </dsp:nvSpPr>
      <dsp:spPr>
        <a:xfrm>
          <a:off x="2838480" y="5785141"/>
          <a:ext cx="158596" cy="486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86362"/>
              </a:lnTo>
              <a:lnTo>
                <a:pt x="158596" y="48636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215684" y="5034451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215684" y="428376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215684" y="353307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215684" y="278238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215684" y="2031692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215684" y="1281003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215684" y="530313"/>
          <a:ext cx="91440" cy="22203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2034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2732749" y="165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Project</a:t>
          </a:r>
        </a:p>
      </dsp:txBody>
      <dsp:txXfrm>
        <a:off x="2732749" y="1658"/>
        <a:ext cx="1057309" cy="528654"/>
      </dsp:txXfrm>
    </dsp:sp>
    <dsp:sp modelId="{EBF12FB6-9882-7145-9467-23F71E7058D9}">
      <dsp:nvSpPr>
        <dsp:cNvPr id="0" name=""/>
        <dsp:cNvSpPr/>
      </dsp:nvSpPr>
      <dsp:spPr>
        <a:xfrm>
          <a:off x="2732749" y="75234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Surveillance Activity</a:t>
          </a:r>
        </a:p>
      </dsp:txBody>
      <dsp:txXfrm>
        <a:off x="2732749" y="752348"/>
        <a:ext cx="1057309" cy="528654"/>
      </dsp:txXfrm>
    </dsp:sp>
    <dsp:sp modelId="{D0ECC8D4-EDC4-BE45-ACC4-F6D7BAED74F9}">
      <dsp:nvSpPr>
        <dsp:cNvPr id="0" name=""/>
        <dsp:cNvSpPr/>
      </dsp:nvSpPr>
      <dsp:spPr>
        <a:xfrm>
          <a:off x="2732749" y="1503038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Field Visit</a:t>
          </a:r>
        </a:p>
      </dsp:txBody>
      <dsp:txXfrm>
        <a:off x="2732749" y="1503038"/>
        <a:ext cx="1057309" cy="528654"/>
      </dsp:txXfrm>
    </dsp:sp>
    <dsp:sp modelId="{C1102C49-A9A4-3D4C-9FC4-DFE466879785}">
      <dsp:nvSpPr>
        <dsp:cNvPr id="0" name=""/>
        <dsp:cNvSpPr/>
      </dsp:nvSpPr>
      <dsp:spPr>
        <a:xfrm>
          <a:off x="2732749" y="225372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Location</a:t>
          </a:r>
        </a:p>
      </dsp:txBody>
      <dsp:txXfrm>
        <a:off x="2732749" y="2253727"/>
        <a:ext cx="1057309" cy="528654"/>
      </dsp:txXfrm>
    </dsp:sp>
    <dsp:sp modelId="{E99E604A-A34A-984D-A3B5-9B5434A935A4}">
      <dsp:nvSpPr>
        <dsp:cNvPr id="0" name=""/>
        <dsp:cNvSpPr/>
      </dsp:nvSpPr>
      <dsp:spPr>
        <a:xfrm>
          <a:off x="2732749" y="300441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Event</a:t>
          </a:r>
        </a:p>
      </dsp:txBody>
      <dsp:txXfrm>
        <a:off x="2732749" y="3004417"/>
        <a:ext cx="1057309" cy="528654"/>
      </dsp:txXfrm>
    </dsp:sp>
    <dsp:sp modelId="{EE1A225B-65F1-AB49-A219-7CAEC055E425}">
      <dsp:nvSpPr>
        <dsp:cNvPr id="0" name=""/>
        <dsp:cNvSpPr/>
      </dsp:nvSpPr>
      <dsp:spPr>
        <a:xfrm>
          <a:off x="2732749" y="375510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Collection</a:t>
          </a:r>
        </a:p>
      </dsp:txBody>
      <dsp:txXfrm>
        <a:off x="2732749" y="3755107"/>
        <a:ext cx="1057309" cy="528654"/>
      </dsp:txXfrm>
    </dsp:sp>
    <dsp:sp modelId="{0EE5F9B1-FE99-AE4E-AE6C-84A277DD26CF}">
      <dsp:nvSpPr>
        <dsp:cNvPr id="0" name=""/>
        <dsp:cNvSpPr/>
      </dsp:nvSpPr>
      <dsp:spPr>
        <a:xfrm>
          <a:off x="2732749" y="4505797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Source Record</a:t>
          </a:r>
        </a:p>
      </dsp:txBody>
      <dsp:txXfrm>
        <a:off x="2732749" y="4505797"/>
        <a:ext cx="1057309" cy="528654"/>
      </dsp:txXfrm>
    </dsp:sp>
    <dsp:sp modelId="{037EE79A-46C8-044F-B1FA-F704C91E6F2E}">
      <dsp:nvSpPr>
        <dsp:cNvPr id="0" name=""/>
        <dsp:cNvSpPr/>
      </dsp:nvSpPr>
      <dsp:spPr>
        <a:xfrm>
          <a:off x="2732749" y="525648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Specimen</a:t>
          </a:r>
        </a:p>
      </dsp:txBody>
      <dsp:txXfrm>
        <a:off x="2732749" y="5256486"/>
        <a:ext cx="1057309" cy="528654"/>
      </dsp:txXfrm>
    </dsp:sp>
    <dsp:sp modelId="{C6692C42-55D7-454A-BD01-33D733917243}">
      <dsp:nvSpPr>
        <dsp:cNvPr id="0" name=""/>
        <dsp:cNvSpPr/>
      </dsp:nvSpPr>
      <dsp:spPr>
        <a:xfrm>
          <a:off x="2997077" y="600717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Diagnostic</a:t>
          </a:r>
        </a:p>
      </dsp:txBody>
      <dsp:txXfrm>
        <a:off x="2997077" y="6007176"/>
        <a:ext cx="1057309" cy="528654"/>
      </dsp:txXfrm>
    </dsp:sp>
    <dsp:sp modelId="{9E04E2FA-911D-944C-A0E4-BAE7F15E61E1}">
      <dsp:nvSpPr>
        <dsp:cNvPr id="0" name=""/>
        <dsp:cNvSpPr/>
      </dsp:nvSpPr>
      <dsp:spPr>
        <a:xfrm>
          <a:off x="961291" y="4492300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Animal Source</a:t>
          </a:r>
        </a:p>
      </dsp:txBody>
      <dsp:txXfrm>
        <a:off x="961291" y="4492300"/>
        <a:ext cx="1057309" cy="528654"/>
      </dsp:txXfrm>
    </dsp:sp>
    <dsp:sp modelId="{1E61D2DD-33C6-5247-B8D9-9B0600BF837D}">
      <dsp:nvSpPr>
        <dsp:cNvPr id="0" name=""/>
        <dsp:cNvSpPr/>
      </dsp:nvSpPr>
      <dsp:spPr>
        <a:xfrm>
          <a:off x="269462" y="5257306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Carcass</a:t>
          </a:r>
        </a:p>
      </dsp:txBody>
      <dsp:txXfrm>
        <a:off x="269462" y="5257306"/>
        <a:ext cx="1057309" cy="528654"/>
      </dsp:txXfrm>
    </dsp:sp>
    <dsp:sp modelId="{74E26BAB-E74A-4146-ABF9-898308DFB72C}">
      <dsp:nvSpPr>
        <dsp:cNvPr id="0" name=""/>
        <dsp:cNvSpPr/>
      </dsp:nvSpPr>
      <dsp:spPr>
        <a:xfrm>
          <a:off x="1486340" y="5266361"/>
          <a:ext cx="1057309" cy="5286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Necropsy</a:t>
          </a:r>
        </a:p>
      </dsp:txBody>
      <dsp:txXfrm>
        <a:off x="1486340" y="5266361"/>
        <a:ext cx="1057309" cy="528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5AC5C38-9692-31E4-302D-47366B6DF5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8196686"/>
              </p:ext>
            </p:extLst>
          </p:nvPr>
        </p:nvGraphicFramePr>
        <p:xfrm>
          <a:off x="565265" y="320510"/>
          <a:ext cx="9081498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61891-9793-60FC-7C24-EEE788AA431B}"/>
              </a:ext>
            </a:extLst>
          </p:cNvPr>
          <p:cNvCxnSpPr>
            <a:cxnSpLocks/>
          </p:cNvCxnSpPr>
          <p:nvPr/>
        </p:nvCxnSpPr>
        <p:spPr>
          <a:xfrm flipH="1">
            <a:off x="2532074" y="5050414"/>
            <a:ext cx="9176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A51EDC-514E-36D3-3F11-85E8B076D46D}"/>
              </a:ext>
            </a:extLst>
          </p:cNvPr>
          <p:cNvCxnSpPr>
            <a:cxnSpLocks/>
          </p:cNvCxnSpPr>
          <p:nvPr/>
        </p:nvCxnSpPr>
        <p:spPr>
          <a:xfrm>
            <a:off x="4592746" y="1517559"/>
            <a:ext cx="0" cy="14045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96A391-813E-1FB0-92C6-ACC7F6F160D5}"/>
              </a:ext>
            </a:extLst>
          </p:cNvPr>
          <p:cNvCxnSpPr>
            <a:cxnSpLocks/>
          </p:cNvCxnSpPr>
          <p:nvPr/>
        </p:nvCxnSpPr>
        <p:spPr>
          <a:xfrm>
            <a:off x="4933683" y="1404439"/>
            <a:ext cx="0" cy="2196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740E16-2072-F27D-A6E8-817127D954AD}"/>
              </a:ext>
            </a:extLst>
          </p:cNvPr>
          <p:cNvCxnSpPr>
            <a:cxnSpLocks/>
          </p:cNvCxnSpPr>
          <p:nvPr/>
        </p:nvCxnSpPr>
        <p:spPr>
          <a:xfrm>
            <a:off x="5246338" y="1347876"/>
            <a:ext cx="0" cy="30040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D4C90A-EAF4-61B2-C897-073EEA7C5282}"/>
              </a:ext>
            </a:extLst>
          </p:cNvPr>
          <p:cNvCxnSpPr>
            <a:cxnSpLocks/>
          </p:cNvCxnSpPr>
          <p:nvPr/>
        </p:nvCxnSpPr>
        <p:spPr>
          <a:xfrm>
            <a:off x="5580725" y="1266963"/>
            <a:ext cx="0" cy="38634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3C13D12-08F1-EC27-2395-D4ACB66F58DC}"/>
              </a:ext>
            </a:extLst>
          </p:cNvPr>
          <p:cNvCxnSpPr/>
          <p:nvPr/>
        </p:nvCxnSpPr>
        <p:spPr>
          <a:xfrm>
            <a:off x="4338746" y="1517559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C7F886E-C29A-7A78-6A60-79A8D4F7ED7F}"/>
              </a:ext>
            </a:extLst>
          </p:cNvPr>
          <p:cNvCxnSpPr>
            <a:cxnSpLocks/>
          </p:cNvCxnSpPr>
          <p:nvPr/>
        </p:nvCxnSpPr>
        <p:spPr>
          <a:xfrm>
            <a:off x="4338746" y="1428008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663B7-7330-5C35-E161-EBAE033D345B}"/>
              </a:ext>
            </a:extLst>
          </p:cNvPr>
          <p:cNvCxnSpPr>
            <a:cxnSpLocks/>
          </p:cNvCxnSpPr>
          <p:nvPr/>
        </p:nvCxnSpPr>
        <p:spPr>
          <a:xfrm>
            <a:off x="4341101" y="1347876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9BCF67E-776A-0003-3477-715C19589DFE}"/>
              </a:ext>
            </a:extLst>
          </p:cNvPr>
          <p:cNvCxnSpPr>
            <a:cxnSpLocks/>
          </p:cNvCxnSpPr>
          <p:nvPr/>
        </p:nvCxnSpPr>
        <p:spPr>
          <a:xfrm flipV="1">
            <a:off x="4338746" y="1266963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DEB46B1-A09B-2BA8-EC82-13CBC4FE5EC0}"/>
              </a:ext>
            </a:extLst>
          </p:cNvPr>
          <p:cNvCxnSpPr/>
          <p:nvPr/>
        </p:nvCxnSpPr>
        <p:spPr>
          <a:xfrm>
            <a:off x="4351051" y="2923104"/>
            <a:ext cx="25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55FEEC7-411A-25CE-7042-4B7A5FA4E0F9}"/>
              </a:ext>
            </a:extLst>
          </p:cNvPr>
          <p:cNvCxnSpPr>
            <a:cxnSpLocks/>
          </p:cNvCxnSpPr>
          <p:nvPr/>
        </p:nvCxnSpPr>
        <p:spPr>
          <a:xfrm>
            <a:off x="4338746" y="3600884"/>
            <a:ext cx="5826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5D79D39-788E-2022-AF42-0292AB5A76A6}"/>
              </a:ext>
            </a:extLst>
          </p:cNvPr>
          <p:cNvCxnSpPr>
            <a:cxnSpLocks/>
          </p:cNvCxnSpPr>
          <p:nvPr/>
        </p:nvCxnSpPr>
        <p:spPr>
          <a:xfrm>
            <a:off x="4338746" y="4351888"/>
            <a:ext cx="8952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1F8FC81-CC4A-0737-4206-03BA1CC10891}"/>
              </a:ext>
            </a:extLst>
          </p:cNvPr>
          <p:cNvCxnSpPr>
            <a:cxnSpLocks/>
          </p:cNvCxnSpPr>
          <p:nvPr/>
        </p:nvCxnSpPr>
        <p:spPr>
          <a:xfrm flipV="1">
            <a:off x="4351051" y="5130385"/>
            <a:ext cx="1229674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F85D45C-E3C4-8977-DBB4-48DD1566AC7E}"/>
              </a:ext>
            </a:extLst>
          </p:cNvPr>
          <p:cNvCxnSpPr>
            <a:cxnSpLocks/>
          </p:cNvCxnSpPr>
          <p:nvPr/>
        </p:nvCxnSpPr>
        <p:spPr>
          <a:xfrm>
            <a:off x="2061556" y="1354317"/>
            <a:ext cx="0" cy="34796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28FC75A-974B-CE6A-A7E5-98195EA2FAD6}"/>
              </a:ext>
            </a:extLst>
          </p:cNvPr>
          <p:cNvCxnSpPr>
            <a:cxnSpLocks/>
          </p:cNvCxnSpPr>
          <p:nvPr/>
        </p:nvCxnSpPr>
        <p:spPr>
          <a:xfrm flipV="1">
            <a:off x="2051606" y="1352746"/>
            <a:ext cx="1398080" cy="15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74FE728-69C2-842C-8E45-1F1C0ED272D1}"/>
              </a:ext>
            </a:extLst>
          </p:cNvPr>
          <p:cNvCxnSpPr>
            <a:cxnSpLocks/>
          </p:cNvCxnSpPr>
          <p:nvPr/>
        </p:nvCxnSpPr>
        <p:spPr>
          <a:xfrm>
            <a:off x="5927105" y="1186441"/>
            <a:ext cx="0" cy="4659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4490156-51D2-CDC4-7898-A60B5848C39D}"/>
              </a:ext>
            </a:extLst>
          </p:cNvPr>
          <p:cNvCxnSpPr>
            <a:cxnSpLocks/>
          </p:cNvCxnSpPr>
          <p:nvPr/>
        </p:nvCxnSpPr>
        <p:spPr>
          <a:xfrm>
            <a:off x="4338746" y="1186441"/>
            <a:ext cx="15855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02C5B11-7053-3485-32DE-08784407DE34}"/>
              </a:ext>
            </a:extLst>
          </p:cNvPr>
          <p:cNvCxnSpPr>
            <a:cxnSpLocks/>
          </p:cNvCxnSpPr>
          <p:nvPr/>
        </p:nvCxnSpPr>
        <p:spPr>
          <a:xfrm>
            <a:off x="4351051" y="5852325"/>
            <a:ext cx="15732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694C0E54-E03E-72EE-3C54-066B8FF4CC60}"/>
              </a:ext>
            </a:extLst>
          </p:cNvPr>
          <p:cNvSpPr txBox="1"/>
          <p:nvPr/>
        </p:nvSpPr>
        <p:spPr>
          <a:xfrm>
            <a:off x="3997045" y="847961"/>
            <a:ext cx="5794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847997F-2079-40DE-9988-8A43B8356805}"/>
              </a:ext>
            </a:extLst>
          </p:cNvPr>
          <p:cNvSpPr txBox="1"/>
          <p:nvPr/>
        </p:nvSpPr>
        <p:spPr>
          <a:xfrm>
            <a:off x="5544935" y="446496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D1A6949-AC9E-04DF-6730-A907ABA8CA0F}"/>
              </a:ext>
            </a:extLst>
          </p:cNvPr>
          <p:cNvSpPr txBox="1"/>
          <p:nvPr/>
        </p:nvSpPr>
        <p:spPr>
          <a:xfrm>
            <a:off x="5894059" y="494724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DC3D452-5163-C300-D30F-932A26E0D455}"/>
              </a:ext>
            </a:extLst>
          </p:cNvPr>
          <p:cNvSpPr txBox="1"/>
          <p:nvPr/>
        </p:nvSpPr>
        <p:spPr>
          <a:xfrm>
            <a:off x="5234033" y="389169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7EDBC25-A158-81EF-F46C-1F8A43626448}"/>
              </a:ext>
            </a:extLst>
          </p:cNvPr>
          <p:cNvSpPr txBox="1"/>
          <p:nvPr/>
        </p:nvSpPr>
        <p:spPr>
          <a:xfrm>
            <a:off x="4918760" y="322045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F69E92-1F04-D9EE-00D1-6F2FA14C065E}"/>
              </a:ext>
            </a:extLst>
          </p:cNvPr>
          <p:cNvSpPr txBox="1"/>
          <p:nvPr/>
        </p:nvSpPr>
        <p:spPr>
          <a:xfrm>
            <a:off x="4572701" y="257088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300E88-5DBA-077D-9AC4-B6B7F75A389F}"/>
              </a:ext>
            </a:extLst>
          </p:cNvPr>
          <p:cNvSpPr txBox="1"/>
          <p:nvPr/>
        </p:nvSpPr>
        <p:spPr>
          <a:xfrm>
            <a:off x="3927663" y="1621633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969269F-E16A-DA43-7B1A-B233D91B48D4}"/>
              </a:ext>
            </a:extLst>
          </p:cNvPr>
          <p:cNvSpPr txBox="1"/>
          <p:nvPr/>
        </p:nvSpPr>
        <p:spPr>
          <a:xfrm>
            <a:off x="3946468" y="2347862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E8BACBF-9B2A-4539-F471-547CC7B5552B}"/>
              </a:ext>
            </a:extLst>
          </p:cNvPr>
          <p:cNvSpPr txBox="1"/>
          <p:nvPr/>
        </p:nvSpPr>
        <p:spPr>
          <a:xfrm>
            <a:off x="3946468" y="309886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C9FC55-C40A-368D-B886-CD2C671E4263}"/>
              </a:ext>
            </a:extLst>
          </p:cNvPr>
          <p:cNvSpPr txBox="1"/>
          <p:nvPr/>
        </p:nvSpPr>
        <p:spPr>
          <a:xfrm>
            <a:off x="3950014" y="387570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88A3BA9-B67E-C2EF-2FE8-2B54616CEC2C}"/>
              </a:ext>
            </a:extLst>
          </p:cNvPr>
          <p:cNvSpPr txBox="1"/>
          <p:nvPr/>
        </p:nvSpPr>
        <p:spPr>
          <a:xfrm>
            <a:off x="3946467" y="5371429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218E17C-1F09-4B7D-0064-EA813901B924}"/>
              </a:ext>
            </a:extLst>
          </p:cNvPr>
          <p:cNvSpPr txBox="1"/>
          <p:nvPr/>
        </p:nvSpPr>
        <p:spPr>
          <a:xfrm>
            <a:off x="3977663" y="461856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4BC0261-6CC6-0400-24DC-0FD9EF2C7C79}"/>
              </a:ext>
            </a:extLst>
          </p:cNvPr>
          <p:cNvSpPr txBox="1"/>
          <p:nvPr/>
        </p:nvSpPr>
        <p:spPr>
          <a:xfrm>
            <a:off x="2995737" y="4839527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63F5FB-A3F5-7D30-CD55-0A580A13A83D}"/>
              </a:ext>
            </a:extLst>
          </p:cNvPr>
          <p:cNvSpPr txBox="1"/>
          <p:nvPr/>
        </p:nvSpPr>
        <p:spPr>
          <a:xfrm>
            <a:off x="2030695" y="235544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D9F1479-CEBE-6EEA-05E8-08162036F5CE}"/>
              </a:ext>
            </a:extLst>
          </p:cNvPr>
          <p:cNvSpPr txBox="1"/>
          <p:nvPr/>
        </p:nvSpPr>
        <p:spPr>
          <a:xfrm>
            <a:off x="3348256" y="609506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5DBCDA0-9D7E-7A43-DEC3-B40D51218FF8}"/>
              </a:ext>
            </a:extLst>
          </p:cNvPr>
          <p:cNvSpPr txBox="1"/>
          <p:nvPr/>
        </p:nvSpPr>
        <p:spPr>
          <a:xfrm>
            <a:off x="1480678" y="543045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CC4792E-8526-AEE3-624C-4DFFFE7D1012}"/>
              </a:ext>
            </a:extLst>
          </p:cNvPr>
          <p:cNvSpPr txBox="1"/>
          <p:nvPr/>
        </p:nvSpPr>
        <p:spPr>
          <a:xfrm>
            <a:off x="2207448" y="5430451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B3C3B1A-E880-5C10-D49E-369AD776009C}"/>
              </a:ext>
            </a:extLst>
          </p:cNvPr>
          <p:cNvCxnSpPr>
            <a:cxnSpLocks/>
          </p:cNvCxnSpPr>
          <p:nvPr/>
        </p:nvCxnSpPr>
        <p:spPr>
          <a:xfrm>
            <a:off x="2786855" y="5050414"/>
            <a:ext cx="0" cy="5954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85D9C18-E980-1711-06F8-3DC7A738C75B}"/>
              </a:ext>
            </a:extLst>
          </p:cNvPr>
          <p:cNvSpPr txBox="1"/>
          <p:nvPr/>
        </p:nvSpPr>
        <p:spPr>
          <a:xfrm>
            <a:off x="2735217" y="5232445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08CADFE-88A8-4F26-6489-76B5B4465107}"/>
              </a:ext>
            </a:extLst>
          </p:cNvPr>
          <p:cNvGrpSpPr/>
          <p:nvPr/>
        </p:nvGrpSpPr>
        <p:grpSpPr>
          <a:xfrm>
            <a:off x="5152108" y="6334607"/>
            <a:ext cx="1057309" cy="528654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CA4601-FB17-9D7E-EA81-7D79436251F7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258587B-A5EB-78B6-869A-935F82D2A4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Laboratory</a:t>
              </a:r>
            </a:p>
          </p:txBody>
        </p:sp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093C9AAF-1811-3FF9-FFD4-A307436D4CF4}"/>
              </a:ext>
            </a:extLst>
          </p:cNvPr>
          <p:cNvCxnSpPr>
            <a:cxnSpLocks/>
            <a:endCxn id="108" idx="1"/>
          </p:cNvCxnSpPr>
          <p:nvPr/>
        </p:nvCxnSpPr>
        <p:spPr>
          <a:xfrm>
            <a:off x="4630062" y="6598934"/>
            <a:ext cx="52204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09C23030-A8C3-6BCC-BBE3-79AC10B7F666}"/>
              </a:ext>
            </a:extLst>
          </p:cNvPr>
          <p:cNvSpPr txBox="1"/>
          <p:nvPr/>
        </p:nvSpPr>
        <p:spPr>
          <a:xfrm>
            <a:off x="4680656" y="6383490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D727D15A-AFD0-EF0F-6388-DFF06157EBA3}"/>
              </a:ext>
            </a:extLst>
          </p:cNvPr>
          <p:cNvGrpSpPr/>
          <p:nvPr/>
        </p:nvGrpSpPr>
        <p:grpSpPr>
          <a:xfrm>
            <a:off x="1411290" y="6320821"/>
            <a:ext cx="1057309" cy="528654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0A295EC-53FC-1CDB-E30A-2A2CA33BED66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7B91C80B-5A83-40AA-5D93-F9680F4F8A7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500" kern="1200" dirty="0"/>
                <a:t>Export</a:t>
              </a:r>
            </a:p>
          </p:txBody>
        </p:sp>
      </p:grp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6B4D0A24-17D4-53D8-8342-8F1B40504BCE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>
            <a:off x="2468599" y="6585148"/>
            <a:ext cx="7365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DA80797-2F88-FE81-8F36-C27A13055078}"/>
              </a:ext>
            </a:extLst>
          </p:cNvPr>
          <p:cNvSpPr txBox="1"/>
          <p:nvPr/>
        </p:nvSpPr>
        <p:spPr>
          <a:xfrm>
            <a:off x="2735217" y="637233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A3EB957-AF5F-FFA4-7675-5897F75D248D}"/>
              </a:ext>
            </a:extLst>
          </p:cNvPr>
          <p:cNvCxnSpPr>
            <a:cxnSpLocks/>
          </p:cNvCxnSpPr>
          <p:nvPr/>
        </p:nvCxnSpPr>
        <p:spPr>
          <a:xfrm flipV="1">
            <a:off x="3205122" y="5846033"/>
            <a:ext cx="0" cy="752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70E939C-FE1E-CEEC-1AEB-A266C19D01C1}"/>
              </a:ext>
            </a:extLst>
          </p:cNvPr>
          <p:cNvCxnSpPr>
            <a:cxnSpLocks/>
          </p:cNvCxnSpPr>
          <p:nvPr/>
        </p:nvCxnSpPr>
        <p:spPr>
          <a:xfrm flipH="1">
            <a:off x="3205122" y="5846033"/>
            <a:ext cx="109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2040895-3DCC-7814-D026-F1F196E6A4AF}"/>
              </a:ext>
            </a:extLst>
          </p:cNvPr>
          <p:cNvCxnSpPr>
            <a:cxnSpLocks/>
          </p:cNvCxnSpPr>
          <p:nvPr/>
        </p:nvCxnSpPr>
        <p:spPr>
          <a:xfrm flipH="1">
            <a:off x="3095620" y="5774041"/>
            <a:ext cx="2190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C3FD281C-C851-6727-19EC-CCEACCA17284}"/>
              </a:ext>
            </a:extLst>
          </p:cNvPr>
          <p:cNvSpPr txBox="1"/>
          <p:nvPr/>
        </p:nvSpPr>
        <p:spPr>
          <a:xfrm>
            <a:off x="3020524" y="5586946"/>
            <a:ext cx="5794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1753864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79</Words>
  <Application>Microsoft Macintosh PowerPoint</Application>
  <PresentationFormat>Widescreen</PresentationFormat>
  <Paragraphs>35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2024-11-13T02:42:07Z</dcterms:modified>
</cp:coreProperties>
</file>