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241" dt="2024-11-14T20:16:08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46"/>
    <p:restoredTop sz="94552"/>
  </p:normalViewPr>
  <p:slideViewPr>
    <p:cSldViewPr snapToGrid="0">
      <p:cViewPr>
        <p:scale>
          <a:sx n="159" d="100"/>
          <a:sy n="159" d="100"/>
        </p:scale>
        <p:origin x="104" y="-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addSld delSld modSld sldOrd">
      <pc:chgData name="Montecino, Diego" userId="a795c42d-832a-4dce-b1d8-09bac981a9d2" providerId="ADAL" clId="{166D12EF-58EE-6C4C-9A24-99C33C59FE65}" dt="2024-11-14T20:16:08.520" v="682" actId="5736"/>
      <pc:docMkLst>
        <pc:docMk/>
      </pc:docMkLst>
      <pc:sldChg chg="addSp delSp modSp del mod">
        <pc:chgData name="Montecino, Diego" userId="a795c42d-832a-4dce-b1d8-09bac981a9d2" providerId="ADAL" clId="{166D12EF-58EE-6C4C-9A24-99C33C59FE65}" dt="2024-11-14T19:46:13.123" v="439" actId="2696"/>
        <pc:sldMkLst>
          <pc:docMk/>
          <pc:sldMk cId="1753864701" sldId="256"/>
        </pc:sldMkLst>
        <pc:spChg chg="add del mod">
          <ac:chgData name="Montecino, Diego" userId="a795c42d-832a-4dce-b1d8-09bac981a9d2" providerId="ADAL" clId="{166D12EF-58EE-6C4C-9A24-99C33C59FE65}" dt="2024-11-14T19:37:34.569" v="323" actId="478"/>
          <ac:spMkLst>
            <pc:docMk/>
            <pc:sldMk cId="1753864701" sldId="256"/>
            <ac:spMk id="2" creationId="{D07E469F-5D21-5841-26A5-342C10B4D1EA}"/>
          </ac:spMkLst>
        </pc:spChg>
        <pc:spChg chg="add del mod">
          <ac:chgData name="Montecino, Diego" userId="a795c42d-832a-4dce-b1d8-09bac981a9d2" providerId="ADAL" clId="{166D12EF-58EE-6C4C-9A24-99C33C59FE65}" dt="2024-11-13T02:31:17.507" v="22" actId="478"/>
          <ac:spMkLst>
            <pc:docMk/>
            <pc:sldMk cId="1753864701" sldId="256"/>
            <ac:spMk id="8" creationId="{7D788F74-8A62-07D4-2350-B21A5417739C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5" creationId="{694C0E54-E03E-72EE-3C54-066B8FF4CC60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7" creationId="{7847997F-2079-40DE-9988-8A43B835680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8" creationId="{1D1A6949-AC9E-04DF-6730-A907ABA8CA0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9" creationId="{7DC3D452-5163-C300-D30F-932A26E0D45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0" creationId="{A7EDBC25-A158-81EF-F46C-1F8A43626448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1" creationId="{DEF69E92-1F04-D9EE-00D1-6F2FA14C065E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5" creationId="{AB300E88-5DBA-077D-9AC4-B6B7F75A389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6" creationId="{2969269F-E16A-DA43-7B1A-B233D91B48D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7" creationId="{BE8BACBF-9B2A-4539-F471-547CC7B5552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8" creationId="{0BC9FC55-C40A-368D-B886-CD2C671E4263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9" creationId="{288A3BA9-B67E-C2EF-2FE8-2B54616CEC2C}"/>
          </ac:spMkLst>
        </pc:spChg>
        <pc:spChg chg="mod">
          <ac:chgData name="Montecino, Diego" userId="a795c42d-832a-4dce-b1d8-09bac981a9d2" providerId="ADAL" clId="{166D12EF-58EE-6C4C-9A24-99C33C59FE65}" dt="2024-11-14T19:37:29.502" v="321" actId="20577"/>
          <ac:spMkLst>
            <pc:docMk/>
            <pc:sldMk cId="1753864701" sldId="256"/>
            <ac:spMk id="91" creationId="{A218E17C-1F09-4B7D-0064-EA813901B92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2" creationId="{C4BC0261-6CC6-0400-24DC-0FD9EF2C7C79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3" creationId="{F763F5FB-A3F5-7D30-CD55-0A580A13A83D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4" creationId="{8D9F1479-CEBE-6EEA-05E8-08162036F5CE}"/>
          </ac:spMkLst>
        </pc:spChg>
        <pc:spChg chg="del mod">
          <ac:chgData name="Montecino, Diego" userId="a795c42d-832a-4dce-b1d8-09bac981a9d2" providerId="ADAL" clId="{166D12EF-58EE-6C4C-9A24-99C33C59FE65}" dt="2024-11-13T05:59:28.135" v="41" actId="478"/>
          <ac:spMkLst>
            <pc:docMk/>
            <pc:sldMk cId="1753864701" sldId="256"/>
            <ac:spMk id="99" creationId="{95DBCDA0-9D7E-7A43-DEC3-B40D51218FF8}"/>
          </ac:spMkLst>
        </pc:spChg>
        <pc:spChg chg="del mod">
          <ac:chgData name="Montecino, Diego" userId="a795c42d-832a-4dce-b1d8-09bac981a9d2" providerId="ADAL" clId="{166D12EF-58EE-6C4C-9A24-99C33C59FE65}" dt="2024-11-13T05:59:26.816" v="40" actId="478"/>
          <ac:spMkLst>
            <pc:docMk/>
            <pc:sldMk cId="1753864701" sldId="256"/>
            <ac:spMk id="100" creationId="{CCC4792E-8526-AEE3-624C-4DFFFE7D1012}"/>
          </ac:spMkLst>
        </pc:spChg>
        <pc:spChg chg="del mod">
          <ac:chgData name="Montecino, Diego" userId="a795c42d-832a-4dce-b1d8-09bac981a9d2" providerId="ADAL" clId="{166D12EF-58EE-6C4C-9A24-99C33C59FE65}" dt="2024-11-13T05:59:16.998" v="37" actId="478"/>
          <ac:spMkLst>
            <pc:docMk/>
            <pc:sldMk cId="1753864701" sldId="256"/>
            <ac:spMk id="106" creationId="{385D9C18-E980-1711-06F8-3DC7A738C75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14" creationId="{09C23030-A8C3-6BCC-BBE3-79AC10B7F666}"/>
          </ac:spMkLst>
        </pc:spChg>
        <pc:spChg chg="mod">
          <ac:chgData name="Montecino, Diego" userId="a795c42d-832a-4dce-b1d8-09bac981a9d2" providerId="ADAL" clId="{166D12EF-58EE-6C4C-9A24-99C33C59FE65}" dt="2024-11-13T02:29:16.010" v="6" actId="20577"/>
          <ac:spMkLst>
            <pc:docMk/>
            <pc:sldMk cId="1753864701" sldId="256"/>
            <ac:spMk id="117" creationId="{7B91C80B-5A83-40AA-5D93-F9680F4F8A7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22" creationId="{4DA80797-2F88-FE81-8F36-C27A13055078}"/>
          </ac:spMkLst>
        </pc:spChg>
        <pc:spChg chg="del">
          <ac:chgData name="Montecino, Diego" userId="a795c42d-832a-4dce-b1d8-09bac981a9d2" providerId="ADAL" clId="{166D12EF-58EE-6C4C-9A24-99C33C59FE65}" dt="2024-11-13T02:29:03.750" v="0" actId="478"/>
          <ac:spMkLst>
            <pc:docMk/>
            <pc:sldMk cId="1753864701" sldId="256"/>
            <ac:spMk id="134" creationId="{E4EE76E9-72EA-CC3E-9EF8-728441840360}"/>
          </ac:spMkLst>
        </pc:spChg>
        <pc:spChg chg="del mod">
          <ac:chgData name="Montecino, Diego" userId="a795c42d-832a-4dce-b1d8-09bac981a9d2" providerId="ADAL" clId="{166D12EF-58EE-6C4C-9A24-99C33C59FE65}" dt="2024-11-13T05:59:58.712" v="46" actId="478"/>
          <ac:spMkLst>
            <pc:docMk/>
            <pc:sldMk cId="1753864701" sldId="256"/>
            <ac:spMk id="147" creationId="{C3FD281C-C851-6727-19EC-CCEACCA17284}"/>
          </ac:spMkLst>
        </pc:spChg>
        <pc:grpChg chg="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07" creationId="{208CADFE-88A8-4F26-6489-76B5B4465107}"/>
          </ac:grpSpMkLst>
        </pc:grpChg>
        <pc:grpChg chg="add del 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15" creationId="{D727D15A-AFD0-EF0F-6388-DFF06157EBA3}"/>
          </ac:grpSpMkLst>
        </pc:grpChg>
        <pc:graphicFrameChg chg="mod">
          <ac:chgData name="Montecino, Diego" userId="a795c42d-832a-4dce-b1d8-09bac981a9d2" providerId="ADAL" clId="{166D12EF-58EE-6C4C-9A24-99C33C59FE65}" dt="2024-11-13T05:59:55.119" v="45"/>
          <ac:graphicFrameMkLst>
            <pc:docMk/>
            <pc:sldMk cId="1753864701" sldId="256"/>
            <ac:graphicFrameMk id="9" creationId="{C5AC5C38-9692-31E4-302D-47366B6DF549}"/>
          </ac:graphicFrameMkLst>
        </pc:graphicFrameChg>
        <pc:cxnChg chg="add del mod">
          <ac:chgData name="Montecino, Diego" userId="a795c42d-832a-4dce-b1d8-09bac981a9d2" providerId="ADAL" clId="{166D12EF-58EE-6C4C-9A24-99C33C59FE65}" dt="2024-11-13T02:31:18.650" v="23" actId="478"/>
          <ac:cxnSpMkLst>
            <pc:docMk/>
            <pc:sldMk cId="1753864701" sldId="256"/>
            <ac:cxnSpMk id="2" creationId="{C026C9B8-80A2-2A3F-024E-4E2689FF01A0}"/>
          </ac:cxnSpMkLst>
        </pc:cxnChg>
        <pc:cxnChg chg="add del mod">
          <ac:chgData name="Montecino, Diego" userId="a795c42d-832a-4dce-b1d8-09bac981a9d2" providerId="ADAL" clId="{166D12EF-58EE-6C4C-9A24-99C33C59FE65}" dt="2024-11-13T02:31:19.356" v="24" actId="478"/>
          <ac:cxnSpMkLst>
            <pc:docMk/>
            <pc:sldMk cId="1753864701" sldId="256"/>
            <ac:cxnSpMk id="5" creationId="{27538874-6A58-BF96-F7FF-71278D67CCA7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" creationId="{4C661891-9793-60FC-7C24-EEE788AA431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2" creationId="{DCA51EDC-514E-36D3-3F11-85E8B076D46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4" creationId="{DC96A391-813E-1FB0-92C6-ACC7F6F160D5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6" creationId="{52740E16-2072-F27D-A6E8-817127D954A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3" creationId="{25D4C90A-EAF4-61B2-C897-073EEA7C5282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6" creationId="{F3C13D12-08F1-EC27-2395-D4ACB66F58D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7" creationId="{7C7F886E-C29A-7A78-6A60-79A8D4F7ED7F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9" creationId="{076663B7-7330-5C35-E161-EBAE033D345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3" creationId="{A9BCF67E-776A-0003-3477-715C19589DF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8" creationId="{2DEB46B1-A09B-2BA8-EC82-13CBC4FE5EC0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9" creationId="{355FEEC7-411A-25CE-7042-4B7A5FA4E0F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0" creationId="{45D79D39-788E-2022-AF42-0292AB5A76A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4" creationId="{31F8FC81-CC4A-0737-4206-03BA1CC1089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6" creationId="{3F85D45C-E3C4-8977-DBB4-48DD1566AC7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7" creationId="{128FC75A-974B-CE6A-A7E5-98195EA2FAD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4" creationId="{674FE728-69C2-842C-8E45-1F1C0ED272D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8" creationId="{94490156-51D2-CDC4-7898-A60B5848C39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72" creationId="{102C5B11-7053-3485-32DE-08784407DE34}"/>
          </ac:cxnSpMkLst>
        </pc:cxnChg>
        <pc:cxnChg chg="del mod">
          <ac:chgData name="Montecino, Diego" userId="a795c42d-832a-4dce-b1d8-09bac981a9d2" providerId="ADAL" clId="{166D12EF-58EE-6C4C-9A24-99C33C59FE65}" dt="2024-11-13T05:59:17.950" v="38" actId="478"/>
          <ac:cxnSpMkLst>
            <pc:docMk/>
            <pc:sldMk cId="1753864701" sldId="256"/>
            <ac:cxnSpMk id="102" creationId="{9B3C3B1A-E880-5C10-D49E-369AD776009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0" creationId="{093C9AAF-1811-3FF9-FFD4-A307436D4CF4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9" creationId="{6B4D0A24-17D4-53D8-8342-8F1B40504BCE}"/>
          </ac:cxnSpMkLst>
        </pc:cxnChg>
        <pc:cxnChg chg="del">
          <ac:chgData name="Montecino, Diego" userId="a795c42d-832a-4dce-b1d8-09bac981a9d2" providerId="ADAL" clId="{166D12EF-58EE-6C4C-9A24-99C33C59FE65}" dt="2024-11-13T02:29:04.519" v="1" actId="478"/>
          <ac:cxnSpMkLst>
            <pc:docMk/>
            <pc:sldMk cId="1753864701" sldId="256"/>
            <ac:cxnSpMk id="131" creationId="{6A6ED879-5A21-9A27-EF66-FF0383832A42}"/>
          </ac:cxnSpMkLst>
        </pc:cxnChg>
        <pc:cxnChg chg="del">
          <ac:chgData name="Montecino, Diego" userId="a795c42d-832a-4dce-b1d8-09bac981a9d2" providerId="ADAL" clId="{166D12EF-58EE-6C4C-9A24-99C33C59FE65}" dt="2024-11-13T02:29:08.569" v="3" actId="478"/>
          <ac:cxnSpMkLst>
            <pc:docMk/>
            <pc:sldMk cId="1753864701" sldId="256"/>
            <ac:cxnSpMk id="133" creationId="{4B0B82E9-E0BE-B6AB-3753-33E643C6F3B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38" creationId="{5A3EB957-AF5F-FFA4-7675-5897F75D248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43" creationId="{D70E939C-FE1E-CEEC-1AEB-A266C19D01C1}"/>
          </ac:cxnSpMkLst>
        </pc:cxnChg>
        <pc:cxnChg chg="del mod">
          <ac:chgData name="Montecino, Diego" userId="a795c42d-832a-4dce-b1d8-09bac981a9d2" providerId="ADAL" clId="{166D12EF-58EE-6C4C-9A24-99C33C59FE65}" dt="2024-11-13T05:59:59.822" v="47" actId="478"/>
          <ac:cxnSpMkLst>
            <pc:docMk/>
            <pc:sldMk cId="1753864701" sldId="256"/>
            <ac:cxnSpMk id="145" creationId="{D2040895-3DCC-7814-D026-F1F196E6A4AF}"/>
          </ac:cxnSpMkLst>
        </pc:cxnChg>
      </pc:sldChg>
      <pc:sldChg chg="addSp delSp modSp add del mod">
        <pc:chgData name="Montecino, Diego" userId="a795c42d-832a-4dce-b1d8-09bac981a9d2" providerId="ADAL" clId="{166D12EF-58EE-6C4C-9A24-99C33C59FE65}" dt="2024-11-14T19:54:39.062" v="500" actId="2696"/>
        <pc:sldMkLst>
          <pc:docMk/>
          <pc:sldMk cId="2311906509" sldId="257"/>
        </pc:sldMkLst>
        <pc:spChg chg="add mod">
          <ac:chgData name="Montecino, Diego" userId="a795c42d-832a-4dce-b1d8-09bac981a9d2" providerId="ADAL" clId="{166D12EF-58EE-6C4C-9A24-99C33C59FE65}" dt="2024-11-14T18:28:44.089" v="64" actId="20577"/>
          <ac:spMkLst>
            <pc:docMk/>
            <pc:sldMk cId="2311906509" sldId="257"/>
            <ac:spMk id="2" creationId="{BD116725-46BF-64B9-CDF7-B105C4C93753}"/>
          </ac:spMkLst>
        </pc:spChg>
        <pc:spChg chg="mod">
          <ac:chgData name="Montecino, Diego" userId="a795c42d-832a-4dce-b1d8-09bac981a9d2" providerId="ADAL" clId="{166D12EF-58EE-6C4C-9A24-99C33C59FE65}" dt="2024-11-14T19:50:37.485" v="464" actId="1076"/>
          <ac:spMkLst>
            <pc:docMk/>
            <pc:sldMk cId="2311906509" sldId="257"/>
            <ac:spMk id="75" creationId="{BF7571A4-5462-80B7-B943-1292CF4E978D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7" creationId="{7F6DFE1D-2C2E-B880-F4BD-FE29C2FB272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8" creationId="{747FEBF2-DC1A-277B-E2E4-048A44C14ACB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79" creationId="{E78150B0-09A1-2AD1-3D66-988FAC6A963C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0" creationId="{B31057AF-FB7D-C68A-2BB5-E6A4BB12595E}"/>
          </ac:spMkLst>
        </pc:spChg>
        <pc:spChg chg="mod">
          <ac:chgData name="Montecino, Diego" userId="a795c42d-832a-4dce-b1d8-09bac981a9d2" providerId="ADAL" clId="{166D12EF-58EE-6C4C-9A24-99C33C59FE65}" dt="2024-11-14T19:47:13.106" v="442" actId="1076"/>
          <ac:spMkLst>
            <pc:docMk/>
            <pc:sldMk cId="2311906509" sldId="257"/>
            <ac:spMk id="81" creationId="{47DD2D61-3B13-0459-D2C5-5A5443E93827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5" creationId="{D0C09231-B1BF-BC00-B801-427A9EB2C21B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6" creationId="{DB5B1CB8-7EEC-E449-9518-3F9906D9C32D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7" creationId="{F277EA7D-259B-D8C0-1CCC-5F7D9CB9D246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8" creationId="{116420A0-93CC-6D55-F858-EC412402B532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89" creationId="{9C8F5AEC-C648-98B6-0AC7-FA94824C7DEC}"/>
          </ac:spMkLst>
        </pc:spChg>
        <pc:spChg chg="mod">
          <ac:chgData name="Montecino, Diego" userId="a795c42d-832a-4dce-b1d8-09bac981a9d2" providerId="ADAL" clId="{166D12EF-58EE-6C4C-9A24-99C33C59FE65}" dt="2024-11-14T19:50:23.962" v="459" actId="1076"/>
          <ac:spMkLst>
            <pc:docMk/>
            <pc:sldMk cId="2311906509" sldId="257"/>
            <ac:spMk id="91" creationId="{C735A658-6ECB-941F-9B9D-AF3312B6CF88}"/>
          </ac:spMkLst>
        </pc:spChg>
        <pc:spChg chg="mod">
          <ac:chgData name="Montecino, Diego" userId="a795c42d-832a-4dce-b1d8-09bac981a9d2" providerId="ADAL" clId="{166D12EF-58EE-6C4C-9A24-99C33C59FE65}" dt="2024-11-14T18:45:19.804" v="91" actId="14100"/>
          <ac:spMkLst>
            <pc:docMk/>
            <pc:sldMk cId="2311906509" sldId="257"/>
            <ac:spMk id="92" creationId="{58DB3474-E3E6-9BD8-D46F-7922388FBDB8}"/>
          </ac:spMkLst>
        </pc:spChg>
        <pc:spChg chg="mod">
          <ac:chgData name="Montecino, Diego" userId="a795c42d-832a-4dce-b1d8-09bac981a9d2" providerId="ADAL" clId="{166D12EF-58EE-6C4C-9A24-99C33C59FE65}" dt="2024-11-14T19:50:54.592" v="466" actId="1076"/>
          <ac:spMkLst>
            <pc:docMk/>
            <pc:sldMk cId="2311906509" sldId="257"/>
            <ac:spMk id="94" creationId="{84A3984B-ADD5-D3A1-76BE-6B7DEDE71DCB}"/>
          </ac:spMkLst>
        </pc:spChg>
        <pc:spChg chg="mod">
          <ac:chgData name="Montecino, Diego" userId="a795c42d-832a-4dce-b1d8-09bac981a9d2" providerId="ADAL" clId="{166D12EF-58EE-6C4C-9A24-99C33C59FE65}" dt="2024-11-14T19:49:50.231" v="456" actId="1076"/>
          <ac:spMkLst>
            <pc:docMk/>
            <pc:sldMk cId="2311906509" sldId="257"/>
            <ac:spMk id="99" creationId="{46800C50-6F7F-7701-D4B4-48FD0A0A1B9B}"/>
          </ac:spMkLst>
        </pc:spChg>
        <pc:spChg chg="add del mod">
          <ac:chgData name="Montecino, Diego" userId="a795c42d-832a-4dce-b1d8-09bac981a9d2" providerId="ADAL" clId="{166D12EF-58EE-6C4C-9A24-99C33C59FE65}" dt="2024-11-14T18:44:07.369" v="83" actId="1076"/>
          <ac:spMkLst>
            <pc:docMk/>
            <pc:sldMk cId="2311906509" sldId="257"/>
            <ac:spMk id="100" creationId="{9362048E-8405-ABB8-B14C-4E4D7F458247}"/>
          </ac:spMkLst>
        </pc:spChg>
        <pc:spChg chg="del">
          <ac:chgData name="Montecino, Diego" userId="a795c42d-832a-4dce-b1d8-09bac981a9d2" providerId="ADAL" clId="{166D12EF-58EE-6C4C-9A24-99C33C59FE65}" dt="2024-11-14T18:43:59.197" v="80" actId="478"/>
          <ac:spMkLst>
            <pc:docMk/>
            <pc:sldMk cId="2311906509" sldId="257"/>
            <ac:spMk id="106" creationId="{641177FE-06C3-894A-798A-C42999664849}"/>
          </ac:spMkLst>
        </pc:spChg>
        <pc:spChg chg="del">
          <ac:chgData name="Montecino, Diego" userId="a795c42d-832a-4dce-b1d8-09bac981a9d2" providerId="ADAL" clId="{166D12EF-58EE-6C4C-9A24-99C33C59FE65}" dt="2024-11-14T18:45:08.239" v="86" actId="478"/>
          <ac:spMkLst>
            <pc:docMk/>
            <pc:sldMk cId="2311906509" sldId="257"/>
            <ac:spMk id="147" creationId="{D306CCF7-F6E9-FBBF-163F-04E98281690F}"/>
          </ac:spMkLst>
        </pc:spChg>
        <pc:grpChg chg="mod">
          <ac:chgData name="Montecino, Diego" userId="a795c42d-832a-4dce-b1d8-09bac981a9d2" providerId="ADAL" clId="{166D12EF-58EE-6C4C-9A24-99C33C59FE65}" dt="2024-11-14T18:45:02.965" v="85" actId="1076"/>
          <ac:grpSpMkLst>
            <pc:docMk/>
            <pc:sldMk cId="2311906509" sldId="257"/>
            <ac:grpSpMk id="115" creationId="{F13AEDCD-EC4C-A2B1-3B3F-83CAA2E4840D}"/>
          </ac:grpSpMkLst>
        </pc:grpChg>
        <pc:graphicFrameChg chg="mod">
          <ac:chgData name="Montecino, Diego" userId="a795c42d-832a-4dce-b1d8-09bac981a9d2" providerId="ADAL" clId="{166D12EF-58EE-6C4C-9A24-99C33C59FE65}" dt="2024-11-14T19:50:49.672" v="465"/>
          <ac:graphicFrameMkLst>
            <pc:docMk/>
            <pc:sldMk cId="2311906509" sldId="257"/>
            <ac:graphicFrameMk id="9" creationId="{2CFEE8B6-2FC1-9B9F-BA7D-4C6EC8F26ED5}"/>
          </ac:graphicFrameMkLst>
        </pc:graphicFrameChg>
        <pc:cxnChg chg="add mod">
          <ac:chgData name="Montecino, Diego" userId="a795c42d-832a-4dce-b1d8-09bac981a9d2" providerId="ADAL" clId="{166D12EF-58EE-6C4C-9A24-99C33C59FE65}" dt="2024-11-14T18:46:13.400" v="97" actId="14100"/>
          <ac:cxnSpMkLst>
            <pc:docMk/>
            <pc:sldMk cId="2311906509" sldId="257"/>
            <ac:cxnSpMk id="7" creationId="{5B01D122-BFEC-3F6A-598C-DFC7BA6E13CB}"/>
          </ac:cxnSpMkLst>
        </pc:cxnChg>
        <pc:cxnChg chg="mod">
          <ac:chgData name="Montecino, Diego" userId="a795c42d-832a-4dce-b1d8-09bac981a9d2" providerId="ADAL" clId="{166D12EF-58EE-6C4C-9A24-99C33C59FE65}" dt="2024-11-14T19:47:50.009" v="447" actId="167"/>
          <ac:cxnSpMkLst>
            <pc:docMk/>
            <pc:sldMk cId="2311906509" sldId="257"/>
            <ac:cxnSpMk id="11" creationId="{EC0A65FD-763B-FD8F-23FE-46D796BB9012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2" creationId="{8F7501F2-CE1D-EB19-D89A-42911643AC6C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4" creationId="{584D3970-892A-F7D6-D3AC-8646D5E52EF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26" creationId="{226C7249-70F8-2007-A4CF-AFAA791EDD1D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3" creationId="{58E8175E-2974-56C1-5486-C4EE8DD3204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6" creationId="{EBFEFE9D-647C-952B-DE4C-A14A08D88470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7" creationId="{AF5CB81A-1780-E835-96B3-1A4510393D8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39" creationId="{CCD9F2A6-11AF-DCD7-70D8-CFF20117E385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3" creationId="{517E6053-59BA-6A8A-9DBF-CFD512EC9C7B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8" creationId="{0B0B8256-6D2F-4E92-5DAF-1AC7CFDE4D0F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49" creationId="{6FBF965B-E086-6ABC-9A77-B636F6DACD0E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0" creationId="{43FB2E04-43E8-E27E-0273-8832C0E67634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54" creationId="{A4382371-E27D-FAC5-730D-6186A2C05154}"/>
          </ac:cxnSpMkLst>
        </pc:cxnChg>
        <pc:cxnChg chg="mod">
          <ac:chgData name="Montecino, Diego" userId="a795c42d-832a-4dce-b1d8-09bac981a9d2" providerId="ADAL" clId="{166D12EF-58EE-6C4C-9A24-99C33C59FE65}" dt="2024-11-14T19:48:57.504" v="453" actId="14100"/>
          <ac:cxnSpMkLst>
            <pc:docMk/>
            <pc:sldMk cId="2311906509" sldId="257"/>
            <ac:cxnSpMk id="56" creationId="{035306CD-EC18-7BD5-155A-D67965AB4F65}"/>
          </ac:cxnSpMkLst>
        </pc:cxnChg>
        <pc:cxnChg chg="mod">
          <ac:chgData name="Montecino, Diego" userId="a795c42d-832a-4dce-b1d8-09bac981a9d2" providerId="ADAL" clId="{166D12EF-58EE-6C4C-9A24-99C33C59FE65}" dt="2024-11-14T19:48:52.435" v="452" actId="1076"/>
          <ac:cxnSpMkLst>
            <pc:docMk/>
            <pc:sldMk cId="2311906509" sldId="257"/>
            <ac:cxnSpMk id="57" creationId="{5073A069-8B44-2496-1C6F-297C03A3E008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4" creationId="{8DD10BAB-D15A-EE80-8A68-E14A7F742506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68" creationId="{44F9C9A2-8E1E-B81E-3FCC-D6F4B3401357}"/>
          </ac:cxnSpMkLst>
        </pc:cxnChg>
        <pc:cxnChg chg="mod">
          <ac:chgData name="Montecino, Diego" userId="a795c42d-832a-4dce-b1d8-09bac981a9d2" providerId="ADAL" clId="{166D12EF-58EE-6C4C-9A24-99C33C59FE65}" dt="2024-11-14T19:47:13.106" v="442" actId="1076"/>
          <ac:cxnSpMkLst>
            <pc:docMk/>
            <pc:sldMk cId="2311906509" sldId="257"/>
            <ac:cxnSpMk id="72" creationId="{FD0BEB46-AE73-4AD4-5004-FEABB349AE78}"/>
          </ac:cxnSpMkLst>
        </pc:cxnChg>
        <pc:cxnChg chg="del">
          <ac:chgData name="Montecino, Diego" userId="a795c42d-832a-4dce-b1d8-09bac981a9d2" providerId="ADAL" clId="{166D12EF-58EE-6C4C-9A24-99C33C59FE65}" dt="2024-11-14T18:43:54.963" v="79" actId="478"/>
          <ac:cxnSpMkLst>
            <pc:docMk/>
            <pc:sldMk cId="2311906509" sldId="257"/>
            <ac:cxnSpMk id="102" creationId="{6EF545D3-707C-56C2-3739-DD664E76ED1F}"/>
          </ac:cxnSpMkLst>
        </pc:cxnChg>
        <pc:cxnChg chg="mod">
          <ac:chgData name="Montecino, Diego" userId="a795c42d-832a-4dce-b1d8-09bac981a9d2" providerId="ADAL" clId="{166D12EF-58EE-6C4C-9A24-99C33C59FE65}" dt="2024-11-14T18:46:01.972" v="94" actId="14100"/>
          <ac:cxnSpMkLst>
            <pc:docMk/>
            <pc:sldMk cId="2311906509" sldId="257"/>
            <ac:cxnSpMk id="119" creationId="{509EFB11-BDF7-B9DF-2365-0A1798F96F55}"/>
          </ac:cxnSpMkLst>
        </pc:cxnChg>
        <pc:cxnChg chg="mod">
          <ac:chgData name="Montecino, Diego" userId="a795c42d-832a-4dce-b1d8-09bac981a9d2" providerId="ADAL" clId="{166D12EF-58EE-6C4C-9A24-99C33C59FE65}" dt="2024-11-14T18:45:17.469" v="90" actId="14100"/>
          <ac:cxnSpMkLst>
            <pc:docMk/>
            <pc:sldMk cId="2311906509" sldId="257"/>
            <ac:cxnSpMk id="138" creationId="{1E567FAC-ECDA-4CB7-F11D-90DFA617F92F}"/>
          </ac:cxnSpMkLst>
        </pc:cxnChg>
        <pc:cxnChg chg="del">
          <ac:chgData name="Montecino, Diego" userId="a795c42d-832a-4dce-b1d8-09bac981a9d2" providerId="ADAL" clId="{166D12EF-58EE-6C4C-9A24-99C33C59FE65}" dt="2024-11-14T18:45:14.871" v="89" actId="478"/>
          <ac:cxnSpMkLst>
            <pc:docMk/>
            <pc:sldMk cId="2311906509" sldId="257"/>
            <ac:cxnSpMk id="143" creationId="{20632C2F-2449-ECAF-FEF1-C7D723FCA590}"/>
          </ac:cxnSpMkLst>
        </pc:cxnChg>
        <pc:cxnChg chg="del">
          <ac:chgData name="Montecino, Diego" userId="a795c42d-832a-4dce-b1d8-09bac981a9d2" providerId="ADAL" clId="{166D12EF-58EE-6C4C-9A24-99C33C59FE65}" dt="2024-11-14T18:45:09.726" v="87" actId="478"/>
          <ac:cxnSpMkLst>
            <pc:docMk/>
            <pc:sldMk cId="2311906509" sldId="257"/>
            <ac:cxnSpMk id="145" creationId="{DE12ECB9-4D8C-BD6B-8F72-28E7544C4542}"/>
          </ac:cxnSpMkLst>
        </pc:cxnChg>
      </pc:sldChg>
      <pc:sldChg chg="addSp delSp modSp add mod ord">
        <pc:chgData name="Montecino, Diego" userId="a795c42d-832a-4dce-b1d8-09bac981a9d2" providerId="ADAL" clId="{166D12EF-58EE-6C4C-9A24-99C33C59FE65}" dt="2024-11-14T20:15:26.432" v="678" actId="5736"/>
        <pc:sldMkLst>
          <pc:docMk/>
          <pc:sldMk cId="1576011338" sldId="258"/>
        </pc:sldMkLst>
        <pc:spChg chg="add del mod">
          <ac:chgData name="Montecino, Diego" userId="a795c42d-832a-4dce-b1d8-09bac981a9d2" providerId="ADAL" clId="{166D12EF-58EE-6C4C-9A24-99C33C59FE65}" dt="2024-11-14T20:14:55.326" v="670" actId="478"/>
          <ac:spMkLst>
            <pc:docMk/>
            <pc:sldMk cId="1576011338" sldId="258"/>
            <ac:spMk id="2" creationId="{8A0A11C8-E49C-3ADE-66CD-3A9BA2386021}"/>
          </ac:spMkLst>
        </pc:spChg>
        <pc:spChg chg="add del mod">
          <ac:chgData name="Montecino, Diego" userId="a795c42d-832a-4dce-b1d8-09bac981a9d2" providerId="ADAL" clId="{166D12EF-58EE-6C4C-9A24-99C33C59FE65}" dt="2024-11-14T19:38:40.949" v="340" actId="478"/>
          <ac:spMkLst>
            <pc:docMk/>
            <pc:sldMk cId="1576011338" sldId="258"/>
            <ac:spMk id="3" creationId="{6CB45774-CAED-319C-0F04-07B0A0074544}"/>
          </ac:spMkLst>
        </pc:spChg>
        <pc:spChg chg="add del mod">
          <ac:chgData name="Montecino, Diego" userId="a795c42d-832a-4dce-b1d8-09bac981a9d2" providerId="ADAL" clId="{166D12EF-58EE-6C4C-9A24-99C33C59FE65}" dt="2024-11-14T19:40:22.925" v="356" actId="478"/>
          <ac:spMkLst>
            <pc:docMk/>
            <pc:sldMk cId="1576011338" sldId="258"/>
            <ac:spMk id="4" creationId="{91E79637-FBBF-882F-AD26-334B26839634}"/>
          </ac:spMkLst>
        </pc:spChg>
        <pc:spChg chg="add del mod">
          <ac:chgData name="Montecino, Diego" userId="a795c42d-832a-4dce-b1d8-09bac981a9d2" providerId="ADAL" clId="{166D12EF-58EE-6C4C-9A24-99C33C59FE65}" dt="2024-11-14T19:40:25.400" v="357" actId="478"/>
          <ac:spMkLst>
            <pc:docMk/>
            <pc:sldMk cId="1576011338" sldId="258"/>
            <ac:spMk id="5" creationId="{91444922-2604-4FA1-11D5-986EA9957ED4}"/>
          </ac:spMkLst>
        </pc:spChg>
        <pc:spChg chg="add del mod">
          <ac:chgData name="Montecino, Diego" userId="a795c42d-832a-4dce-b1d8-09bac981a9d2" providerId="ADAL" clId="{166D12EF-58EE-6C4C-9A24-99C33C59FE65}" dt="2024-11-14T19:38:39.064" v="338" actId="478"/>
          <ac:spMkLst>
            <pc:docMk/>
            <pc:sldMk cId="1576011338" sldId="258"/>
            <ac:spMk id="6" creationId="{51CF5174-BFC1-98D7-FBBF-925218E40F4D}"/>
          </ac:spMkLst>
        </pc:spChg>
        <pc:spChg chg="add del mod">
          <ac:chgData name="Montecino, Diego" userId="a795c42d-832a-4dce-b1d8-09bac981a9d2" providerId="ADAL" clId="{166D12EF-58EE-6C4C-9A24-99C33C59FE65}" dt="2024-11-14T19:38:40.183" v="339" actId="478"/>
          <ac:spMkLst>
            <pc:docMk/>
            <pc:sldMk cId="1576011338" sldId="258"/>
            <ac:spMk id="7" creationId="{9CE1DFBF-BAD9-4980-35AA-622513BAB643}"/>
          </ac:spMkLst>
        </pc:spChg>
        <pc:spChg chg="add del mod">
          <ac:chgData name="Montecino, Diego" userId="a795c42d-832a-4dce-b1d8-09bac981a9d2" providerId="ADAL" clId="{166D12EF-58EE-6C4C-9A24-99C33C59FE65}" dt="2024-11-14T19:38:42.138" v="341" actId="478"/>
          <ac:spMkLst>
            <pc:docMk/>
            <pc:sldMk cId="1576011338" sldId="258"/>
            <ac:spMk id="8" creationId="{51EE2F3A-BC13-C2DE-6E68-66D9C47F20B9}"/>
          </ac:spMkLst>
        </pc:spChg>
        <pc:spChg chg="add del mod">
          <ac:chgData name="Montecino, Diego" userId="a795c42d-832a-4dce-b1d8-09bac981a9d2" providerId="ADAL" clId="{166D12EF-58EE-6C4C-9A24-99C33C59FE65}" dt="2024-11-14T19:38:43.659" v="342" actId="478"/>
          <ac:spMkLst>
            <pc:docMk/>
            <pc:sldMk cId="1576011338" sldId="258"/>
            <ac:spMk id="10" creationId="{C46FFE3C-D90A-8580-6EA7-70AA653DA9CE}"/>
          </ac:spMkLst>
        </pc:spChg>
        <pc:spChg chg="add del mod">
          <ac:chgData name="Montecino, Diego" userId="a795c42d-832a-4dce-b1d8-09bac981a9d2" providerId="ADAL" clId="{166D12EF-58EE-6C4C-9A24-99C33C59FE65}" dt="2024-11-14T19:38:37.129" v="335" actId="478"/>
          <ac:spMkLst>
            <pc:docMk/>
            <pc:sldMk cId="1576011338" sldId="258"/>
            <ac:spMk id="12" creationId="{BCE8CEAF-2164-E5C0-6DB0-652661475555}"/>
          </ac:spMkLst>
        </pc:spChg>
        <pc:spChg chg="add mod">
          <ac:chgData name="Montecino, Diego" userId="a795c42d-832a-4dce-b1d8-09bac981a9d2" providerId="ADAL" clId="{166D12EF-58EE-6C4C-9A24-99C33C59FE65}" dt="2024-11-14T19:52:39.529" v="486"/>
          <ac:spMkLst>
            <pc:docMk/>
            <pc:sldMk cId="1576011338" sldId="258"/>
            <ac:spMk id="14" creationId="{1864581C-A965-CE33-44CD-562F484193D4}"/>
          </ac:spMkLst>
        </pc:spChg>
        <pc:spChg chg="add mod">
          <ac:chgData name="Montecino, Diego" userId="a795c42d-832a-4dce-b1d8-09bac981a9d2" providerId="ADAL" clId="{166D12EF-58EE-6C4C-9A24-99C33C59FE65}" dt="2024-11-14T20:00:48.101" v="580" actId="166"/>
          <ac:spMkLst>
            <pc:docMk/>
            <pc:sldMk cId="1576011338" sldId="258"/>
            <ac:spMk id="15" creationId="{2214BA97-E1C0-0D26-D802-F91DBE2B342A}"/>
          </ac:spMkLst>
        </pc:spChg>
        <pc:spChg chg="add mod">
          <ac:chgData name="Montecino, Diego" userId="a795c42d-832a-4dce-b1d8-09bac981a9d2" providerId="ADAL" clId="{166D12EF-58EE-6C4C-9A24-99C33C59FE65}" dt="2024-11-14T19:53:02.932" v="488"/>
          <ac:spMkLst>
            <pc:docMk/>
            <pc:sldMk cId="1576011338" sldId="258"/>
            <ac:spMk id="17" creationId="{903E877B-3E36-057C-C466-00D13DD50A6D}"/>
          </ac:spMkLst>
        </pc:spChg>
        <pc:spChg chg="add mod">
          <ac:chgData name="Montecino, Diego" userId="a795c42d-832a-4dce-b1d8-09bac981a9d2" providerId="ADAL" clId="{166D12EF-58EE-6C4C-9A24-99C33C59FE65}" dt="2024-11-14T20:07:17.358" v="626" actId="1076"/>
          <ac:spMkLst>
            <pc:docMk/>
            <pc:sldMk cId="1576011338" sldId="258"/>
            <ac:spMk id="18" creationId="{5683AD47-7CBA-82FF-F90F-451409838518}"/>
          </ac:spMkLst>
        </pc:spChg>
        <pc:spChg chg="add del mod">
          <ac:chgData name="Montecino, Diego" userId="a795c42d-832a-4dce-b1d8-09bac981a9d2" providerId="ADAL" clId="{166D12EF-58EE-6C4C-9A24-99C33C59FE65}" dt="2024-11-14T20:05:43.877" v="612" actId="478"/>
          <ac:spMkLst>
            <pc:docMk/>
            <pc:sldMk cId="1576011338" sldId="258"/>
            <ac:spMk id="20" creationId="{B9E3A5B6-6367-B927-D598-299EEFCE2262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35" creationId="{A573384B-E8D1-6271-0FA9-D4C7B0CB15B9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46" creationId="{35F63618-7C56-DEDE-225E-618CC214D3B0}"/>
          </ac:spMkLst>
        </pc:spChg>
        <pc:spChg chg="add del mod">
          <ac:chgData name="Montecino, Diego" userId="a795c42d-832a-4dce-b1d8-09bac981a9d2" providerId="ADAL" clId="{166D12EF-58EE-6C4C-9A24-99C33C59FE65}" dt="2024-11-14T20:01:21.933" v="587" actId="478"/>
          <ac:spMkLst>
            <pc:docMk/>
            <pc:sldMk cId="1576011338" sldId="258"/>
            <ac:spMk id="47" creationId="{19F88549-75D8-A564-BFF8-5D049270E8E8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66" creationId="{144F67AB-A0B9-2BB2-B2D4-70910F72BC83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75" creationId="{71068C38-0943-32AC-448F-9C983C7E9882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77" creationId="{C5063BFF-552D-AC5C-A0DE-D36499FD8408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78" creationId="{175035C2-4890-9585-8C3A-71A58ED5AECB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79" creationId="{3E9618DD-5457-E316-DDB6-2ADFBA7CEF2C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0" creationId="{08B6D940-A4E2-826B-B211-26AC97D91BD8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1" creationId="{6374E4A9-D378-2F77-0C5C-F1414A105C89}"/>
          </ac:spMkLst>
        </pc:spChg>
        <pc:spChg chg="add del mod">
          <ac:chgData name="Montecino, Diego" userId="a795c42d-832a-4dce-b1d8-09bac981a9d2" providerId="ADAL" clId="{166D12EF-58EE-6C4C-9A24-99C33C59FE65}" dt="2024-11-14T20:06:35.685" v="618" actId="478"/>
          <ac:spMkLst>
            <pc:docMk/>
            <pc:sldMk cId="1576011338" sldId="258"/>
            <ac:spMk id="84" creationId="{CCF85645-F121-F7E0-1184-F36C7D58F573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5" creationId="{1F5DDCD0-0CE5-858D-A751-913E61D7642E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6" creationId="{19D5BAE1-36E2-1481-9297-CB0757D5C010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7" creationId="{2205541F-468A-E35C-9078-D4A6BDB5B358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8" creationId="{AE1EE4DE-CD7A-747A-FD4C-CFEC44D79A2D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89" creationId="{19C9B6C6-A652-32EA-1DC3-785F77F9DB71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91" creationId="{5DF4BF4D-132D-92CE-0F05-8DD604669B6B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92" creationId="{4205F08A-D0FC-C122-D8D0-F686CA11B16F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93" creationId="{FC80877D-CD6C-11F4-23EF-955CE34DF6BD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94" creationId="{2414224D-BC6C-61CB-2B0C-B12F339CCBBF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106" creationId="{B16D40F5-DC97-76BE-F2A1-83E2BE470A60}"/>
          </ac:spMkLst>
        </pc:spChg>
        <pc:spChg chg="add del mod">
          <ac:chgData name="Montecino, Diego" userId="a795c42d-832a-4dce-b1d8-09bac981a9d2" providerId="ADAL" clId="{166D12EF-58EE-6C4C-9A24-99C33C59FE65}" dt="2024-11-14T20:15:26.432" v="678" actId="5736"/>
          <ac:spMkLst>
            <pc:docMk/>
            <pc:sldMk cId="1576011338" sldId="258"/>
            <ac:spMk id="114" creationId="{D828A2AA-2D08-B7D5-1FB3-3C7B924175AA}"/>
          </ac:spMkLst>
        </pc:spChg>
        <pc:spChg chg="del">
          <ac:chgData name="Montecino, Diego" userId="a795c42d-832a-4dce-b1d8-09bac981a9d2" providerId="ADAL" clId="{166D12EF-58EE-6C4C-9A24-99C33C59FE65}" dt="2024-11-14T19:53:23.175" v="491" actId="478"/>
          <ac:spMkLst>
            <pc:docMk/>
            <pc:sldMk cId="1576011338" sldId="258"/>
            <ac:spMk id="122" creationId="{8F73378B-7512-68F7-AB58-4516459CEE64}"/>
          </ac:spMkLst>
        </pc:spChg>
        <pc:grpChg chg="add del mod">
          <ac:chgData name="Montecino, Diego" userId="a795c42d-832a-4dce-b1d8-09bac981a9d2" providerId="ADAL" clId="{166D12EF-58EE-6C4C-9A24-99C33C59FE65}" dt="2024-11-14T20:15:26.432" v="678" actId="5736"/>
          <ac:grpSpMkLst>
            <pc:docMk/>
            <pc:sldMk cId="1576011338" sldId="258"/>
            <ac:grpSpMk id="13" creationId="{182D3C81-2491-8C9B-AD4F-3BCAFE025582}"/>
          </ac:grpSpMkLst>
        </pc:grpChg>
        <pc:grpChg chg="add del mod">
          <ac:chgData name="Montecino, Diego" userId="a795c42d-832a-4dce-b1d8-09bac981a9d2" providerId="ADAL" clId="{166D12EF-58EE-6C4C-9A24-99C33C59FE65}" dt="2024-11-14T20:15:26.432" v="678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del mod">
          <ac:chgData name="Montecino, Diego" userId="a795c42d-832a-4dce-b1d8-09bac981a9d2" providerId="ADAL" clId="{166D12EF-58EE-6C4C-9A24-99C33C59FE65}" dt="2024-11-14T20:15:26.432" v="678" actId="5736"/>
          <ac:grpSpMkLst>
            <pc:docMk/>
            <pc:sldMk cId="1576011338" sldId="258"/>
            <ac:grpSpMk id="107" creationId="{AFF81808-3822-FC95-1297-B96FDB690762}"/>
          </ac:grpSpMkLst>
        </pc:grpChg>
        <pc:grpChg chg="add del mod">
          <ac:chgData name="Montecino, Diego" userId="a795c42d-832a-4dce-b1d8-09bac981a9d2" providerId="ADAL" clId="{166D12EF-58EE-6C4C-9A24-99C33C59FE65}" dt="2024-11-14T20:15:26.432" v="678" actId="5736"/>
          <ac:grpSpMkLst>
            <pc:docMk/>
            <pc:sldMk cId="1576011338" sldId="258"/>
            <ac:grpSpMk id="115" creationId="{4CFFAB80-E472-606D-B577-BC751181D281}"/>
          </ac:grpSpMkLst>
        </pc:grpChg>
        <pc:graphicFrameChg chg="add del mod">
          <ac:chgData name="Montecino, Diego" userId="a795c42d-832a-4dce-b1d8-09bac981a9d2" providerId="ADAL" clId="{166D12EF-58EE-6C4C-9A24-99C33C59FE65}" dt="2024-11-14T20:15:26.432" v="678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11" creationId="{D0BEB3CE-BBCE-61BE-74E4-15E7D710C50B}"/>
          </ac:cxnSpMkLst>
        </pc:cxnChg>
        <pc:cxnChg chg="add del mod">
          <ac:chgData name="Montecino, Diego" userId="a795c42d-832a-4dce-b1d8-09bac981a9d2" providerId="ADAL" clId="{166D12EF-58EE-6C4C-9A24-99C33C59FE65}" dt="2024-11-14T20:01:19.216" v="586" actId="478"/>
          <ac:cxnSpMkLst>
            <pc:docMk/>
            <pc:sldMk cId="1576011338" sldId="258"/>
            <ac:cxnSpMk id="21" creationId="{05803AB9-E1EB-2D6D-BAB1-2E81E62047F5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22" creationId="{6CA42182-E92C-D086-8F8C-1F3BADFAF20D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26" creationId="{90A57CBA-CDE9-E93F-DE2A-6CEDEB1A5DA5}"/>
          </ac:cxnSpMkLst>
        </pc:cxnChg>
        <pc:cxnChg chg="add del mod">
          <ac:chgData name="Montecino, Diego" userId="a795c42d-832a-4dce-b1d8-09bac981a9d2" providerId="ADAL" clId="{166D12EF-58EE-6C4C-9A24-99C33C59FE65}" dt="2024-11-14T20:02:31.232" v="598" actId="478"/>
          <ac:cxnSpMkLst>
            <pc:docMk/>
            <pc:sldMk cId="1576011338" sldId="258"/>
            <ac:cxnSpMk id="27" creationId="{59FE17B7-2CF1-9609-CF19-E59B24444928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0" creationId="{6A71DED0-C56B-BEB9-F1DB-53282B470A07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3" creationId="{E9D7B3BE-0D76-CB03-6739-749897E885CB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6" creationId="{F5328933-FF5C-08C5-3737-901F6BEC58CA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del mod">
          <ac:chgData name="Montecino, Diego" userId="a795c42d-832a-4dce-b1d8-09bac981a9d2" providerId="ADAL" clId="{166D12EF-58EE-6C4C-9A24-99C33C59FE65}" dt="2024-11-14T20:06:37.351" v="619" actId="478"/>
          <ac:cxnSpMkLst>
            <pc:docMk/>
            <pc:sldMk cId="1576011338" sldId="258"/>
            <ac:cxnSpMk id="42" creationId="{69845C47-D8A8-AE16-6238-F88C6D8FA51C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43" creationId="{1D960818-8958-2046-6AFE-6F6F3BE6A170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48" creationId="{8628E03E-A7AF-C764-5B44-AB6880CE478C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49" creationId="{BCE18676-5CD7-8DC9-9C51-7A0AC5A72601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0" creationId="{D78F5780-F030-D02A-1642-1A0C58E6B2DD}"/>
          </ac:cxnSpMkLst>
        </pc:cxnChg>
        <pc:cxnChg chg="add del mod">
          <ac:chgData name="Montecino, Diego" userId="a795c42d-832a-4dce-b1d8-09bac981a9d2" providerId="ADAL" clId="{166D12EF-58EE-6C4C-9A24-99C33C59FE65}" dt="2024-11-14T20:05:45.058" v="613" actId="478"/>
          <ac:cxnSpMkLst>
            <pc:docMk/>
            <pc:sldMk cId="1576011338" sldId="258"/>
            <ac:cxnSpMk id="51" creationId="{0C8808D6-6090-B434-6130-E23E84881020}"/>
          </ac:cxnSpMkLst>
        </pc:cxnChg>
        <pc:cxnChg chg="add del mod">
          <ac:chgData name="Montecino, Diego" userId="a795c42d-832a-4dce-b1d8-09bac981a9d2" providerId="ADAL" clId="{166D12EF-58EE-6C4C-9A24-99C33C59FE65}" dt="2024-11-14T20:00:14.468" v="570" actId="478"/>
          <ac:cxnSpMkLst>
            <pc:docMk/>
            <pc:sldMk cId="1576011338" sldId="258"/>
            <ac:cxnSpMk id="52" creationId="{E0637431-2C78-D698-D6C5-C075413307D4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4" creationId="{1436B52B-AFE3-8116-E788-BDF874E6294A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6" creationId="{4B5F6E7E-E646-D464-51B0-4B7F35A3A139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7" creationId="{85522EB0-AFFE-1D29-5C2A-317E78281C10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8" creationId="{67AEDE40-8DC7-6DEC-B8B7-6F24EFAAFA7D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59" creationId="{410F3A40-1D16-8978-0FA1-66483A247EA3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62" creationId="{B6FC06AD-182B-C2CA-7474-ABEEEA217A21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72" creationId="{D3C24B04-46E6-9C10-D82C-E1BA63D0C143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90" creationId="{83C4FB22-1B09-A56D-8963-61A8402D0572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97" creationId="{E0EE0B0D-D56E-6B58-41D1-C21FFCCF5DC8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99" creationId="{FB2FA398-E495-7473-B61D-568E3404CEA7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del mod">
          <ac:chgData name="Montecino, Diego" userId="a795c42d-832a-4dce-b1d8-09bac981a9d2" providerId="ADAL" clId="{166D12EF-58EE-6C4C-9A24-99C33C59FE65}" dt="2024-11-14T20:15:26.432" v="678" actId="5736"/>
          <ac:cxnSpMkLst>
            <pc:docMk/>
            <pc:sldMk cId="1576011338" sldId="258"/>
            <ac:cxnSpMk id="110" creationId="{3278B44B-1CAA-68EF-2FCA-C2AE387E401E}"/>
          </ac:cxnSpMkLst>
        </pc:cxnChg>
        <pc:cxnChg chg="del mod">
          <ac:chgData name="Montecino, Diego" userId="a795c42d-832a-4dce-b1d8-09bac981a9d2" providerId="ADAL" clId="{166D12EF-58EE-6C4C-9A24-99C33C59FE65}" dt="2024-11-14T20:02:33.308" v="599" actId="478"/>
          <ac:cxnSpMkLst>
            <pc:docMk/>
            <pc:sldMk cId="1576011338" sldId="258"/>
            <ac:cxnSpMk id="119" creationId="{9A1093FA-325A-665E-B633-80ACC2CFA178}"/>
          </ac:cxnSpMkLst>
        </pc:cxnChg>
        <pc:cxnChg chg="del mod">
          <ac:chgData name="Montecino, Diego" userId="a795c42d-832a-4dce-b1d8-09bac981a9d2" providerId="ADAL" clId="{166D12EF-58EE-6C4C-9A24-99C33C59FE65}" dt="2024-11-14T20:05:22.061" v="610" actId="478"/>
          <ac:cxnSpMkLst>
            <pc:docMk/>
            <pc:sldMk cId="1576011338" sldId="258"/>
            <ac:cxnSpMk id="138" creationId="{C87C6F0D-F5AA-B283-307B-46C85ACF16A3}"/>
          </ac:cxnSpMkLst>
        </pc:cxnChg>
        <pc:cxnChg chg="del mod">
          <ac:chgData name="Montecino, Diego" userId="a795c42d-832a-4dce-b1d8-09bac981a9d2" providerId="ADAL" clId="{166D12EF-58EE-6C4C-9A24-99C33C59FE65}" dt="2024-11-14T20:05:41.337" v="611" actId="478"/>
          <ac:cxnSpMkLst>
            <pc:docMk/>
            <pc:sldMk cId="1576011338" sldId="258"/>
            <ac:cxnSpMk id="143" creationId="{DB072FFD-90A6-EE60-CC8C-AF3B61B403BA}"/>
          </ac:cxnSpMkLst>
        </pc:cxnChg>
      </pc:sldChg>
      <pc:sldChg chg="modSp add del mod">
        <pc:chgData name="Montecino, Diego" userId="a795c42d-832a-4dce-b1d8-09bac981a9d2" providerId="ADAL" clId="{166D12EF-58EE-6C4C-9A24-99C33C59FE65}" dt="2024-11-14T19:43:37.010" v="379" actId="2696"/>
        <pc:sldMkLst>
          <pc:docMk/>
          <pc:sldMk cId="697080574" sldId="259"/>
        </pc:sldMkLst>
        <pc:spChg chg="mod">
          <ac:chgData name="Montecino, Diego" userId="a795c42d-832a-4dce-b1d8-09bac981a9d2" providerId="ADAL" clId="{166D12EF-58EE-6C4C-9A24-99C33C59FE65}" dt="2024-11-14T19:24:47.134" v="319" actId="20577"/>
          <ac:spMkLst>
            <pc:docMk/>
            <pc:sldMk cId="697080574" sldId="259"/>
            <ac:spMk id="2" creationId="{2AB5976D-7191-2B2A-0674-6C0E18F4985E}"/>
          </ac:spMkLst>
        </pc:spChg>
      </pc:sldChg>
      <pc:sldChg chg="delSp modSp add mod">
        <pc:chgData name="Montecino, Diego" userId="a795c42d-832a-4dce-b1d8-09bac981a9d2" providerId="ADAL" clId="{166D12EF-58EE-6C4C-9A24-99C33C59FE65}" dt="2024-11-14T20:16:08.520" v="682" actId="5736"/>
        <pc:sldMkLst>
          <pc:docMk/>
          <pc:sldMk cId="2695032720" sldId="259"/>
        </pc:sldMkLst>
        <pc:spChg chg="del">
          <ac:chgData name="Montecino, Diego" userId="a795c42d-832a-4dce-b1d8-09bac981a9d2" providerId="ADAL" clId="{166D12EF-58EE-6C4C-9A24-99C33C59FE65}" dt="2024-11-14T20:15:44.683" v="680" actId="478"/>
          <ac:spMkLst>
            <pc:docMk/>
            <pc:sldMk cId="2695032720" sldId="259"/>
            <ac:spMk id="2" creationId="{BCFD1F0E-B5A3-A3E0-78F1-6D657389B84A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75" creationId="{33956584-5ECA-BCA9-CF57-692AF2F7ACDD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77" creationId="{5D7EE2F5-8DB6-CA0D-7C94-C28E8512BD1B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78" creationId="{7250EBD5-09DD-7A60-3581-2CC2E54998ED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79" creationId="{11E36799-D0E7-1B3C-F3CD-7E5F9F8E9A1B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0" creationId="{00EE4DDA-7A53-D18D-0C68-DA0321A0A46C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1" creationId="{EF5FC2A2-7EA6-59E5-DDB4-E43CF3DB458C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5" creationId="{5212037A-839E-846F-1241-39108F425FD7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6" creationId="{1E5D5C72-4E3C-5A97-6CC7-3E52CED1A22B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7" creationId="{B35E0267-9CF5-700C-75FB-EFBB40A31984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8" creationId="{8CCC4640-D399-0051-CBF3-02414E1DD03E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89" creationId="{DAB68824-22B9-B0BA-F23C-530F2B28E41A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91" creationId="{865857D4-A86D-DB2F-D60C-C34CC9ABBC62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92" creationId="{CB50D972-55EB-3253-02C0-B1C575BE995A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93" creationId="{227063BA-FA09-3B4A-220E-2E77C0E73565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94" creationId="{D89BDA62-3DBF-111D-558F-4DE832B0BECD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114" creationId="{4B7DBFDD-816C-8B41-09F9-9AE3884948CB}"/>
          </ac:spMkLst>
        </pc:spChg>
        <pc:spChg chg="mod">
          <ac:chgData name="Montecino, Diego" userId="a795c42d-832a-4dce-b1d8-09bac981a9d2" providerId="ADAL" clId="{166D12EF-58EE-6C4C-9A24-99C33C59FE65}" dt="2024-11-14T20:16:08.520" v="682" actId="5736"/>
          <ac:spMkLst>
            <pc:docMk/>
            <pc:sldMk cId="2695032720" sldId="259"/>
            <ac:spMk id="122" creationId="{10521C65-3855-D7B1-E0A7-1E8CCAB30C75}"/>
          </ac:spMkLst>
        </pc:spChg>
        <pc:grpChg chg="mod">
          <ac:chgData name="Montecino, Diego" userId="a795c42d-832a-4dce-b1d8-09bac981a9d2" providerId="ADAL" clId="{166D12EF-58EE-6C4C-9A24-99C33C59FE65}" dt="2024-11-14T20:16:08.520" v="682" actId="5736"/>
          <ac:grpSpMkLst>
            <pc:docMk/>
            <pc:sldMk cId="2695032720" sldId="259"/>
            <ac:grpSpMk id="107" creationId="{C69A1E4E-F6E0-040C-07B6-FEB6D4906CDB}"/>
          </ac:grpSpMkLst>
        </pc:grpChg>
        <pc:grpChg chg="mod">
          <ac:chgData name="Montecino, Diego" userId="a795c42d-832a-4dce-b1d8-09bac981a9d2" providerId="ADAL" clId="{166D12EF-58EE-6C4C-9A24-99C33C59FE65}" dt="2024-11-14T20:16:08.520" v="682" actId="5736"/>
          <ac:grpSpMkLst>
            <pc:docMk/>
            <pc:sldMk cId="2695032720" sldId="259"/>
            <ac:grpSpMk id="115" creationId="{6376104B-3C88-1D54-2EE9-4823F59D348D}"/>
          </ac:grpSpMkLst>
        </pc:grpChg>
        <pc:graphicFrameChg chg="mod">
          <ac:chgData name="Montecino, Diego" userId="a795c42d-832a-4dce-b1d8-09bac981a9d2" providerId="ADAL" clId="{166D12EF-58EE-6C4C-9A24-99C33C59FE65}" dt="2024-11-14T20:16:08.520" v="682" actId="5736"/>
          <ac:graphicFrameMkLst>
            <pc:docMk/>
            <pc:sldMk cId="2695032720" sldId="259"/>
            <ac:graphicFrameMk id="9" creationId="{2F8669E9-8FBE-9E28-868C-CAEF81C49D54}"/>
          </ac:graphicFrameMkLst>
        </pc:graphicFrame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11" creationId="{DAF21942-8CCF-E6A9-63D0-7C4595C2A998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22" creationId="{DB6E5DBF-90D3-7998-7884-24900F7A6C4E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24" creationId="{D120508D-2862-B655-98E8-35CE8996198E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26" creationId="{191F3718-19D7-EF01-9BC4-A09EE3CAC628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33" creationId="{C62D657B-5747-BF52-CEAD-A2B10C64CD0B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36" creationId="{A03BE769-BA06-AACD-CCA0-3161A3585DBF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37" creationId="{8BB0EC79-CD4F-5011-55F8-8D96BFAD004D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39" creationId="{62DCDE3E-ACFD-6AEC-3D06-1ED38185BED7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43" creationId="{F1DE0393-0F5F-0776-839C-B54B3FDD1BE0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48" creationId="{0FE9AC38-2D21-A705-0F2E-EC71B1607AE3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49" creationId="{A0313F01-746B-1C72-85E7-9BEE8C5D1A2E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50" creationId="{96C98B5E-ECB9-6BD0-3E06-F89BA9B077DF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54" creationId="{228CA51B-ABD0-01AB-EA71-09FA29D9819E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56" creationId="{6ADA4B7C-8E91-BF81-4CFF-87EF93EE99D4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57" creationId="{1034ABD9-A94E-61D6-A448-8303007B8C9D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64" creationId="{5BBAEBA2-BDCA-E156-DCDB-1FEB950CFFC1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68" creationId="{35AA5131-3891-6D08-2607-388E7D59E71D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72" creationId="{D3AF0A0D-2230-EC04-F6CE-092F238496AA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110" creationId="{636CFB10-F654-97FE-9F92-E617F882EAE7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119" creationId="{2E02D479-33E4-F85F-D963-447E82634DB6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138" creationId="{81C3CA0D-F777-3406-7206-18F673407E13}"/>
          </ac:cxnSpMkLst>
        </pc:cxnChg>
        <pc:cxnChg chg="mod">
          <ac:chgData name="Montecino, Diego" userId="a795c42d-832a-4dce-b1d8-09bac981a9d2" providerId="ADAL" clId="{166D12EF-58EE-6C4C-9A24-99C33C59FE65}" dt="2024-11-14T20:16:08.520" v="682" actId="5736"/>
          <ac:cxnSpMkLst>
            <pc:docMk/>
            <pc:sldMk cId="2695032720" sldId="259"/>
            <ac:cxnSpMk id="143" creationId="{99FB0943-030A-1B8D-ABA7-F1EB9E26B2D4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</a:t>
          </a:r>
        </a:p>
      </dsp:txBody>
      <dsp:txXfrm>
        <a:off x="1977999" y="4501870"/>
        <a:ext cx="1056993" cy="52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428550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E5EE-5CCB-F940-FEC0-56C26593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21942-8CCF-E6A9-63D0-7C4595C2A998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E5DBF-90D3-7998-7884-24900F7A6C4E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0508D-2862-B655-98E8-35CE8996198E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F3718-19D7-EF01-9BC4-A09EE3CAC628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2D657B-5747-BF52-CEAD-A2B10C64CD0B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3BE769-BA06-AACD-CCA0-3161A3585DB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0EC79-CD4F-5011-55F8-8D96BFAD004D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CDE3E-ACFD-6AEC-3D06-1ED38185BED7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DE0393-0F5F-0776-839C-B54B3FDD1BE0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E9AC38-2D21-A705-0F2E-EC71B1607AE3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313F01-746B-1C72-85E7-9BEE8C5D1A2E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C98B5E-ECB9-6BD0-3E06-F89BA9B077DF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8CA51B-ABD0-01AB-EA71-09FA29D9819E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DA4B7C-8E91-BF81-4CFF-87EF93EE99D4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34ABD9-A94E-61D6-A448-8303007B8C9D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AEBA2-BDCA-E156-DCDB-1FEB950CFFC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AA5131-3891-6D08-2607-388E7D59E71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F0A0D-2230-EC04-F6CE-092F238496AA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956584-5ECA-BCA9-CF57-692AF2F7ACDD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7EE2F5-8DB6-CA0D-7C94-C28E8512BD1B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50EBD5-09DD-7A60-3581-2CC2E54998ED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E36799-D0E7-1B3C-F3CD-7E5F9F8E9A1B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EE4DDA-7A53-D18D-0C68-DA0321A0A46C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FC2A2-7EA6-59E5-DDB4-E43CF3DB458C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2037A-839E-846F-1241-39108F425FD7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D5C72-4E3C-5A97-6CC7-3E52CED1A22B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E0267-9CF5-700C-75FB-EFBB40A31984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CC4640-D399-0051-CBF3-02414E1DD03E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B68824-22B9-B0BA-F23C-530F2B28E41A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857D4-A86D-DB2F-D60C-C34CC9ABBC62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0D972-55EB-3253-02C0-B1C575BE995A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063BA-FA09-3B4A-220E-2E77C0E73565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9BDA62-3DBF-111D-558F-4DE832B0BECD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9A1E4E-F6E0-040C-07B6-FEB6D4906CDB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9631F9-EF0C-76A7-3F48-C075A6F7552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0F4611-3266-937F-7278-26C57920DB0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6CFB10-F654-97FE-9F92-E617F882EAE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DBFDD-816C-8B41-09F9-9AE3884948CB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76104B-3C88-1D54-2EE9-4823F59D348D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926B14C-585C-09A6-18CA-5D75CA4E3CDF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0F45F2-DC42-2348-2D13-2C60E4114C7E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E02D479-33E4-F85F-D963-447E82634DB6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521C65-3855-D7B1-E0A7-1E8CCAB30C75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C3CA0D-F777-3406-7206-18F673407E13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FB0943-030A-1B8D-ABA7-F1EB9E26B2D4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8669E9-8FBE-9E28-868C-CAEF81C49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310810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032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</TotalTime>
  <Words>138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2024-11-14T20:16:18Z</dcterms:modified>
</cp:coreProperties>
</file>