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4" r:id="rId5"/>
    <p:sldId id="263" r:id="rId6"/>
    <p:sldId id="265" r:id="rId7"/>
    <p:sldId id="266" r:id="rId8"/>
    <p:sldId id="267" r:id="rId9"/>
    <p:sldId id="268" r:id="rId10"/>
    <p:sldId id="269" r:id="rId11"/>
    <p:sldId id="29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91" r:id="rId25"/>
    <p:sldId id="292" r:id="rId26"/>
    <p:sldId id="286" r:id="rId27"/>
    <p:sldId id="288" r:id="rId28"/>
    <p:sldId id="28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E47978"/>
    <a:srgbClr val="E47878"/>
    <a:srgbClr val="9BABBC"/>
    <a:srgbClr val="75859A"/>
    <a:srgbClr val="6F7C8C"/>
    <a:srgbClr val="7E8D9E"/>
    <a:srgbClr val="8A9CAB"/>
    <a:srgbClr val="7D8A97"/>
    <a:srgbClr val="A4B5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E34FE-2700-0A47-917A-E9AEB7FC0D92}" v="554" dt="2025-03-26T21:05:16.9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36"/>
    <p:restoredTop sz="94600"/>
  </p:normalViewPr>
  <p:slideViewPr>
    <p:cSldViewPr snapToGrid="0">
      <p:cViewPr>
        <p:scale>
          <a:sx n="183" d="100"/>
          <a:sy n="183" d="100"/>
        </p:scale>
        <p:origin x="-56" y="-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54DE34FE-2700-0A47-917A-E9AEB7FC0D92}"/>
    <pc:docChg chg="undo redo custSel addSld delSld modSld sldOrd">
      <pc:chgData name="Montecino, Diego" userId="a795c42d-832a-4dce-b1d8-09bac981a9d2" providerId="ADAL" clId="{54DE34FE-2700-0A47-917A-E9AEB7FC0D92}" dt="2025-03-26T21:06:12.583" v="1612" actId="478"/>
      <pc:docMkLst>
        <pc:docMk/>
      </pc:docMkLst>
      <pc:sldChg chg="addSp delSp modSp mod">
        <pc:chgData name="Montecino, Diego" userId="a795c42d-832a-4dce-b1d8-09bac981a9d2" providerId="ADAL" clId="{54DE34FE-2700-0A47-917A-E9AEB7FC0D92}" dt="2025-03-22T00:51:23.093" v="1175"/>
        <pc:sldMkLst>
          <pc:docMk/>
          <pc:sldMk cId="3661310817" sldId="262"/>
        </pc:sldMkLst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1" creationId="{F5054AA8-E65C-8E54-C01C-63CB55AAB2F7}"/>
          </ac:spMkLst>
        </pc:spChg>
        <pc:spChg chg="mod">
          <ac:chgData name="Montecino, Diego" userId="a795c42d-832a-4dce-b1d8-09bac981a9d2" providerId="ADAL" clId="{54DE34FE-2700-0A47-917A-E9AEB7FC0D92}" dt="2025-03-21T23:50:40.920" v="1159" actId="403"/>
          <ac:spMkLst>
            <pc:docMk/>
            <pc:sldMk cId="3661310817" sldId="262"/>
            <ac:spMk id="12" creationId="{F03B48B8-ACF5-EED7-F7D6-1CAB2876859F}"/>
          </ac:spMkLst>
        </pc:spChg>
        <pc:spChg chg="add mod">
          <ac:chgData name="Montecino, Diego" userId="a795c42d-832a-4dce-b1d8-09bac981a9d2" providerId="ADAL" clId="{54DE34FE-2700-0A47-917A-E9AEB7FC0D92}" dt="2025-03-21T23:51:22.515" v="1162" actId="5736"/>
          <ac:spMkLst>
            <pc:docMk/>
            <pc:sldMk cId="3661310817" sldId="262"/>
            <ac:spMk id="13" creationId="{B4ABBF14-1539-BA63-C99D-F4F74DF4ED21}"/>
          </ac:spMkLst>
        </pc:spChg>
        <pc:grpChg chg="mod">
          <ac:chgData name="Montecino, Diego" userId="a795c42d-832a-4dce-b1d8-09bac981a9d2" providerId="ADAL" clId="{54DE34FE-2700-0A47-917A-E9AEB7FC0D92}" dt="2025-03-21T23:51:22.515" v="1162" actId="5736"/>
          <ac:grpSpMkLst>
            <pc:docMk/>
            <pc:sldMk cId="3661310817" sldId="262"/>
            <ac:grpSpMk id="10" creationId="{BB523BA6-E628-F8EF-E528-8A02AD4675B8}"/>
          </ac:grpSpMkLst>
        </pc:grpChg>
        <pc:graphicFrameChg chg="mod modGraphic">
          <ac:chgData name="Montecino, Diego" userId="a795c42d-832a-4dce-b1d8-09bac981a9d2" providerId="ADAL" clId="{54DE34FE-2700-0A47-917A-E9AEB7FC0D92}" dt="2025-03-22T00:51:23.093" v="1175"/>
          <ac:graphicFrameMkLst>
            <pc:docMk/>
            <pc:sldMk cId="3661310817" sldId="262"/>
            <ac:graphicFrameMk id="2" creationId="{550E6CF8-1A84-ABF3-0DFE-681CF849F788}"/>
          </ac:graphicFrameMkLst>
        </pc:graphicFrame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48" creationId="{B82CBA7A-1726-FFEB-AA96-A229CDC67EAE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1050" creationId="{BB651D2D-F1C0-26B7-809D-ABB8DE7325E7}"/>
          </ac:picMkLst>
        </pc:picChg>
        <pc:picChg chg="add del 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6" creationId="{1184BD50-44F9-F117-1EAA-5173D17AF3D3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78" creationId="{83F676AB-F92C-39BD-E5DD-1B648E85123F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0" creationId="{92D42A2A-380F-C5CE-59CE-893AB4AA4191}"/>
          </ac:picMkLst>
        </pc:picChg>
        <pc:picChg chg="mod">
          <ac:chgData name="Montecino, Diego" userId="a795c42d-832a-4dce-b1d8-09bac981a9d2" providerId="ADAL" clId="{54DE34FE-2700-0A47-917A-E9AEB7FC0D92}" dt="2025-03-21T23:51:22.515" v="1162" actId="5736"/>
          <ac:picMkLst>
            <pc:docMk/>
            <pc:sldMk cId="3661310817" sldId="262"/>
            <ac:picMk id="3082" creationId="{DE4602A7-68CC-E4E1-5EBB-088E6C06C760}"/>
          </ac:picMkLst>
        </pc:picChg>
      </pc:sldChg>
      <pc:sldChg chg="addSp delSp modSp mod">
        <pc:chgData name="Montecino, Diego" userId="a795c42d-832a-4dce-b1d8-09bac981a9d2" providerId="ADAL" clId="{54DE34FE-2700-0A47-917A-E9AEB7FC0D92}" dt="2025-03-22T00:52:20.756" v="1178" actId="5736"/>
        <pc:sldMkLst>
          <pc:docMk/>
          <pc:sldMk cId="120032096" sldId="263"/>
        </pc:sldMkLst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3" creationId="{ECF3CE80-988E-FB95-69C8-3987F8053009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4" creationId="{5A6A688A-E07D-880D-9F19-C90FCEB10DEE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6" creationId="{4ACB49C2-9CA3-164E-A64E-95BBF909E9DC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7" creationId="{036006E2-89BD-28DE-BA98-26DF359C72D3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8" creationId="{3D6BE55E-6281-C47D-861C-01D6392C84A2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9" creationId="{DDDAC5E9-B57A-E867-8BB3-5C1D448C602F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1" creationId="{CA2C9CE0-A373-4C2A-0C4A-AF9090946D1D}"/>
          </ac:spMkLst>
        </pc:spChg>
        <pc:spChg chg="mod">
          <ac:chgData name="Montecino, Diego" userId="a795c42d-832a-4dce-b1d8-09bac981a9d2" providerId="ADAL" clId="{54DE34FE-2700-0A47-917A-E9AEB7FC0D92}" dt="2025-03-22T00:09:01.446" v="1164"/>
          <ac:spMkLst>
            <pc:docMk/>
            <pc:sldMk cId="120032096" sldId="263"/>
            <ac:spMk id="12" creationId="{8C8FD851-8B34-2A13-A4A5-BB4E1775FC34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3" creationId="{7B47FD09-2B16-4658-4B91-65E527BA6C6F}"/>
          </ac:spMkLst>
        </pc:spChg>
        <pc:spChg chg="add mod">
          <ac:chgData name="Montecino, Diego" userId="a795c42d-832a-4dce-b1d8-09bac981a9d2" providerId="ADAL" clId="{54DE34FE-2700-0A47-917A-E9AEB7FC0D92}" dt="2025-03-22T00:52:20.756" v="1178" actId="5736"/>
          <ac:spMkLst>
            <pc:docMk/>
            <pc:sldMk cId="120032096" sldId="263"/>
            <ac:spMk id="14" creationId="{526828F0-003B-B079-E749-BC62AE8334D0}"/>
          </ac:spMkLst>
        </pc:s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5" creationId="{075CDFB2-D7AB-824A-1ADB-569A17A293DE}"/>
          </ac:grpSpMkLst>
        </pc:grpChg>
        <pc:grpChg chg="mod">
          <ac:chgData name="Montecino, Diego" userId="a795c42d-832a-4dce-b1d8-09bac981a9d2" providerId="ADAL" clId="{54DE34FE-2700-0A47-917A-E9AEB7FC0D92}" dt="2025-03-22T00:52:20.756" v="1178" actId="5736"/>
          <ac:grpSpMkLst>
            <pc:docMk/>
            <pc:sldMk cId="120032096" sldId="263"/>
            <ac:grpSpMk id="10" creationId="{FAD89D0E-C67C-C799-8939-227DA03BD2E1}"/>
          </ac:grpSpMkLst>
        </pc:grpChg>
        <pc:graphicFrameChg chg="mod">
          <ac:chgData name="Montecino, Diego" userId="a795c42d-832a-4dce-b1d8-09bac981a9d2" providerId="ADAL" clId="{54DE34FE-2700-0A47-917A-E9AEB7FC0D92}" dt="2025-03-22T00:52:20.756" v="1178" actId="5736"/>
          <ac:graphicFrameMkLst>
            <pc:docMk/>
            <pc:sldMk cId="120032096" sldId="263"/>
            <ac:graphicFrameMk id="2" creationId="{FF136EC6-9708-5C29-6351-D5C66CABCE0A}"/>
          </ac:graphicFrameMkLst>
        </pc:graphicFrameChg>
      </pc:sldChg>
      <pc:sldChg chg="addSp delSp modSp mod ord">
        <pc:chgData name="Montecino, Diego" userId="a795c42d-832a-4dce-b1d8-09bac981a9d2" providerId="ADAL" clId="{54DE34FE-2700-0A47-917A-E9AEB7FC0D92}" dt="2025-03-22T01:13:48.713" v="1186" actId="20578"/>
        <pc:sldMkLst>
          <pc:docMk/>
          <pc:sldMk cId="1721620906" sldId="264"/>
        </pc:sldMkLst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6" creationId="{E6077CC3-32A3-2C28-A57B-6AE531A77CAE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15" creationId="{36587A8D-8198-B942-E48D-378D7E065F57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18" creationId="{ADCC5AEA-FC26-110D-EBAC-18295C485936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25" creationId="{0EF62FB5-B369-D9E8-FD5E-6B09A351D0F1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33" creationId="{5F3268D7-8D40-5903-CFAA-A375C89B829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36" creationId="{C6A68D3C-6D4A-0356-FCB3-961560FC71EA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0" creationId="{B879DE92-1688-6461-BEDA-E66CD193112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2" creationId="{1107D3FA-0850-E674-B6AE-4910230EDD18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44" creationId="{A2839CFF-D665-CDCB-6677-0BC0A8D92E8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7" creationId="{A01CE6C7-F9C6-70A1-6C00-73966B6C163C}"/>
          </ac:spMkLst>
        </pc:spChg>
        <pc:spChg chg="mod">
          <ac:chgData name="Montecino, Diego" userId="a795c42d-832a-4dce-b1d8-09bac981a9d2" providerId="ADAL" clId="{54DE34FE-2700-0A47-917A-E9AEB7FC0D92}" dt="2025-03-22T00:51:18.377" v="1174" actId="108"/>
          <ac:spMkLst>
            <pc:docMk/>
            <pc:sldMk cId="1721620906" sldId="264"/>
            <ac:spMk id="48" creationId="{CCB7934F-5C55-EE90-0FB1-8D95FB1C0B6C}"/>
          </ac:spMkLst>
        </pc:spChg>
        <pc:spChg chg="add mod">
          <ac:chgData name="Montecino, Diego" userId="a795c42d-832a-4dce-b1d8-09bac981a9d2" providerId="ADAL" clId="{54DE34FE-2700-0A47-917A-E9AEB7FC0D92}" dt="2025-03-22T01:13:46.486" v="1185"/>
          <ac:spMkLst>
            <pc:docMk/>
            <pc:sldMk cId="1721620906" sldId="264"/>
            <ac:spMk id="52" creationId="{1AA9B6E5-5C52-6611-E4FF-C712F3AB6992}"/>
          </ac:spMkLst>
        </pc:spChg>
      </pc:sldChg>
      <pc:sldChg chg="addSp delSp modSp mod">
        <pc:chgData name="Montecino, Diego" userId="a795c42d-832a-4dce-b1d8-09bac981a9d2" providerId="ADAL" clId="{54DE34FE-2700-0A47-917A-E9AEB7FC0D92}" dt="2025-03-22T01:14:28.595" v="1190" actId="5736"/>
        <pc:sldMkLst>
          <pc:docMk/>
          <pc:sldMk cId="1583748996" sldId="265"/>
        </pc:sldMkLst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3" creationId="{55874F62-808D-3FD6-0D65-F7552EDA0950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4" creationId="{4DB58BF8-A81C-638D-63BE-11C0DF54956C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6" creationId="{59141AEF-9F59-C90C-D38C-92AB2FCB2B6A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7" creationId="{2AB4622E-C2D1-0BC1-852D-7CB4702EE5BA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8" creationId="{3D09DBBC-2AE8-385A-9B83-454A1B530A0A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9" creationId="{F6601510-FAA7-9B5C-16C9-4580C4918337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11" creationId="{49CBDD11-1159-ACE4-83FD-0B2EDA958188}"/>
          </ac:spMkLst>
        </pc:spChg>
        <pc:spChg chg="mod">
          <ac:chgData name="Montecino, Diego" userId="a795c42d-832a-4dce-b1d8-09bac981a9d2" providerId="ADAL" clId="{54DE34FE-2700-0A47-917A-E9AEB7FC0D92}" dt="2025-03-22T01:13:17.763" v="1181"/>
          <ac:spMkLst>
            <pc:docMk/>
            <pc:sldMk cId="1583748996" sldId="265"/>
            <ac:spMk id="12" creationId="{46AA2513-FF8B-E0C6-61B3-E14291C5F3D1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16" creationId="{8C1932FB-9C57-A2E9-8A52-610920767D80}"/>
          </ac:spMkLst>
        </pc:spChg>
        <pc:spChg chg="add mod">
          <ac:chgData name="Montecino, Diego" userId="a795c42d-832a-4dce-b1d8-09bac981a9d2" providerId="ADAL" clId="{54DE34FE-2700-0A47-917A-E9AEB7FC0D92}" dt="2025-03-22T01:14:28.595" v="1190" actId="5736"/>
          <ac:spMkLst>
            <pc:docMk/>
            <pc:sldMk cId="1583748996" sldId="265"/>
            <ac:spMk id="17" creationId="{5B74621D-3EEB-8EE0-A2E4-DDFFECE472B2}"/>
          </ac:spMkLst>
        </pc:spChg>
        <pc:grpChg chg="mod">
          <ac:chgData name="Montecino, Diego" userId="a795c42d-832a-4dce-b1d8-09bac981a9d2" providerId="ADAL" clId="{54DE34FE-2700-0A47-917A-E9AEB7FC0D92}" dt="2025-03-22T01:14:28.595" v="1190" actId="5736"/>
          <ac:grpSpMkLst>
            <pc:docMk/>
            <pc:sldMk cId="1583748996" sldId="265"/>
            <ac:grpSpMk id="5" creationId="{3FB7CE0C-0641-CA3A-9C24-40566308E475}"/>
          </ac:grpSpMkLst>
        </pc:grpChg>
        <pc:grpChg chg="mod">
          <ac:chgData name="Montecino, Diego" userId="a795c42d-832a-4dce-b1d8-09bac981a9d2" providerId="ADAL" clId="{54DE34FE-2700-0A47-917A-E9AEB7FC0D92}" dt="2025-03-22T01:14:28.595" v="1190" actId="5736"/>
          <ac:grpSpMkLst>
            <pc:docMk/>
            <pc:sldMk cId="1583748996" sldId="265"/>
            <ac:grpSpMk id="10" creationId="{A669CB0A-6267-942C-D101-33B09067AD04}"/>
          </ac:grpSpMkLst>
        </pc:grpChg>
        <pc:graphicFrameChg chg="mod">
          <ac:chgData name="Montecino, Diego" userId="a795c42d-832a-4dce-b1d8-09bac981a9d2" providerId="ADAL" clId="{54DE34FE-2700-0A47-917A-E9AEB7FC0D92}" dt="2025-03-22T01:14:28.595" v="1190" actId="5736"/>
          <ac:graphicFrameMkLst>
            <pc:docMk/>
            <pc:sldMk cId="1583748996" sldId="265"/>
            <ac:graphicFrameMk id="2" creationId="{D9187B1B-DE30-C238-7BB9-942450109ADC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17:45:12.480" v="1196" actId="5736"/>
        <pc:sldMkLst>
          <pc:docMk/>
          <pc:sldMk cId="1127946319" sldId="266"/>
        </pc:sldMkLst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0" creationId="{59AC77BF-5067-57F2-3D3B-DA4D796C56EB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1" creationId="{A060B378-07DA-3907-41C5-11D2B89D9B11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25" creationId="{CB53CD6B-5417-DF9C-D179-62A32A66208E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26" creationId="{547B25FE-885D-4490-DCF6-D85911AB1E66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7" creationId="{F6F675B5-AC56-15A5-F317-A75062C6A684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28" creationId="{29EFC411-EB98-17F4-AEE2-0529417E3ECC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30" creationId="{3711E35E-6FA2-138B-D0E4-8DD323648B82}"/>
          </ac:spMkLst>
        </pc:spChg>
        <pc:spChg chg="mod">
          <ac:chgData name="Montecino, Diego" userId="a795c42d-832a-4dce-b1d8-09bac981a9d2" providerId="ADAL" clId="{54DE34FE-2700-0A47-917A-E9AEB7FC0D92}" dt="2025-03-24T17:44:33.310" v="1193"/>
          <ac:spMkLst>
            <pc:docMk/>
            <pc:sldMk cId="1127946319" sldId="266"/>
            <ac:spMk id="31" creationId="{C67CE198-3D10-1ED4-F5DF-9E8CF3797F95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32" creationId="{149D24A5-772E-2E14-0C00-7EC33CAD41A4}"/>
          </ac:spMkLst>
        </pc:spChg>
        <pc:spChg chg="add mod">
          <ac:chgData name="Montecino, Diego" userId="a795c42d-832a-4dce-b1d8-09bac981a9d2" providerId="ADAL" clId="{54DE34FE-2700-0A47-917A-E9AEB7FC0D92}" dt="2025-03-24T17:45:12.480" v="1196" actId="5736"/>
          <ac:spMkLst>
            <pc:docMk/>
            <pc:sldMk cId="1127946319" sldId="266"/>
            <ac:spMk id="33" creationId="{EACD0AFA-D541-7C52-7E71-4349F545F8BA}"/>
          </ac:spMkLst>
        </pc:spChg>
        <pc:grpChg chg="mod">
          <ac:chgData name="Montecino, Diego" userId="a795c42d-832a-4dce-b1d8-09bac981a9d2" providerId="ADAL" clId="{54DE34FE-2700-0A47-917A-E9AEB7FC0D92}" dt="2025-03-24T17:45:12.480" v="1196" actId="5736"/>
          <ac:grpSpMkLst>
            <pc:docMk/>
            <pc:sldMk cId="1127946319" sldId="266"/>
            <ac:grpSpMk id="22" creationId="{244A4B07-D444-EEFF-DE50-0A28704D61E9}"/>
          </ac:grpSpMkLst>
        </pc:grpChg>
        <pc:grpChg chg="mod">
          <ac:chgData name="Montecino, Diego" userId="a795c42d-832a-4dce-b1d8-09bac981a9d2" providerId="ADAL" clId="{54DE34FE-2700-0A47-917A-E9AEB7FC0D92}" dt="2025-03-24T17:45:12.480" v="1196" actId="5736"/>
          <ac:grpSpMkLst>
            <pc:docMk/>
            <pc:sldMk cId="1127946319" sldId="266"/>
            <ac:grpSpMk id="29" creationId="{175C79B5-B5B9-16EB-50AF-432F124F992D}"/>
          </ac:grpSpMkLst>
        </pc:grpChg>
        <pc:graphicFrameChg chg="mod">
          <ac:chgData name="Montecino, Diego" userId="a795c42d-832a-4dce-b1d8-09bac981a9d2" providerId="ADAL" clId="{54DE34FE-2700-0A47-917A-E9AEB7FC0D92}" dt="2025-03-24T17:45:12.480" v="1196" actId="5736"/>
          <ac:graphicFrameMkLst>
            <pc:docMk/>
            <pc:sldMk cId="1127946319" sldId="266"/>
            <ac:graphicFrameMk id="19" creationId="{C15ABD36-E264-B756-2D67-17FED527EBEC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20:41:07.639" v="1208" actId="5736"/>
        <pc:sldMkLst>
          <pc:docMk/>
          <pc:sldMk cId="1236686232" sldId="267"/>
        </pc:sldMkLst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5" creationId="{F9D25A81-2CCF-1752-6BAA-E103DE0A88CA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6" creationId="{F236BF2E-D1E3-5201-2778-6045C23A0DE2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9" creationId="{34ED3115-AC62-51E2-E214-5DA34F5A6595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3" creationId="{A687D791-7726-1EF8-69F1-7084A66FA47F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4" creationId="{823616FE-087E-DA79-AC2B-24021F4F01E5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5" creationId="{F50033F3-FA0A-AECD-5545-D98DBF14E25C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7" creationId="{2A8E1A5F-5111-F518-2629-883EF09D6EC4}"/>
          </ac:spMkLst>
        </pc:spChg>
        <pc:spChg chg="mod">
          <ac:chgData name="Montecino, Diego" userId="a795c42d-832a-4dce-b1d8-09bac981a9d2" providerId="ADAL" clId="{54DE34FE-2700-0A47-917A-E9AEB7FC0D92}" dt="2025-03-24T20:39:24.060" v="1198"/>
          <ac:spMkLst>
            <pc:docMk/>
            <pc:sldMk cId="1236686232" sldId="267"/>
            <ac:spMk id="18" creationId="{B0C51025-3FFF-7B6F-5E89-C3CF62B2FF43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19" creationId="{9E598A5E-CB56-4B03-0013-B23A27C5A5EF}"/>
          </ac:spMkLst>
        </pc:spChg>
        <pc:spChg chg="add mod">
          <ac:chgData name="Montecino, Diego" userId="a795c42d-832a-4dce-b1d8-09bac981a9d2" providerId="ADAL" clId="{54DE34FE-2700-0A47-917A-E9AEB7FC0D92}" dt="2025-03-24T20:41:07.639" v="1208" actId="5736"/>
          <ac:spMkLst>
            <pc:docMk/>
            <pc:sldMk cId="1236686232" sldId="267"/>
            <ac:spMk id="20" creationId="{2A6AB3F5-E463-37F9-5851-9B1981991BF2}"/>
          </ac:spMkLst>
        </pc:spChg>
        <pc:grpChg chg="mod">
          <ac:chgData name="Montecino, Diego" userId="a795c42d-832a-4dce-b1d8-09bac981a9d2" providerId="ADAL" clId="{54DE34FE-2700-0A47-917A-E9AEB7FC0D92}" dt="2025-03-24T20:41:07.639" v="1208" actId="5736"/>
          <ac:grpSpMkLst>
            <pc:docMk/>
            <pc:sldMk cId="1236686232" sldId="267"/>
            <ac:grpSpMk id="7" creationId="{E0DE05AA-A680-300B-29C4-1CF89B1EBD92}"/>
          </ac:grpSpMkLst>
        </pc:grpChg>
        <pc:grpChg chg="mod">
          <ac:chgData name="Montecino, Diego" userId="a795c42d-832a-4dce-b1d8-09bac981a9d2" providerId="ADAL" clId="{54DE34FE-2700-0A47-917A-E9AEB7FC0D92}" dt="2025-03-24T20:41:07.639" v="1208" actId="5736"/>
          <ac:grpSpMkLst>
            <pc:docMk/>
            <pc:sldMk cId="1236686232" sldId="267"/>
            <ac:grpSpMk id="16" creationId="{0479B886-C3B1-800F-75C9-6E0B0F316623}"/>
          </ac:grpSpMkLst>
        </pc:grpChg>
        <pc:graphicFrameChg chg="mod">
          <ac:chgData name="Montecino, Diego" userId="a795c42d-832a-4dce-b1d8-09bac981a9d2" providerId="ADAL" clId="{54DE34FE-2700-0A47-917A-E9AEB7FC0D92}" dt="2025-03-24T20:41:07.639" v="1208" actId="5736"/>
          <ac:graphicFrameMkLst>
            <pc:docMk/>
            <pc:sldMk cId="1236686232" sldId="267"/>
            <ac:graphicFrameMk id="4" creationId="{72E91574-1EBC-B9B8-0ECA-8AB11C098C5A}"/>
          </ac:graphicFrameMkLst>
        </pc:graphicFrameChg>
      </pc:sldChg>
      <pc:sldChg chg="addSp delSp modSp mod">
        <pc:chgData name="Montecino, Diego" userId="a795c42d-832a-4dce-b1d8-09bac981a9d2" providerId="ADAL" clId="{54DE34FE-2700-0A47-917A-E9AEB7FC0D92}" dt="2025-03-24T20:40:54.567" v="1207" actId="5736"/>
        <pc:sldMkLst>
          <pc:docMk/>
          <pc:sldMk cId="2397381333" sldId="268"/>
        </pc:sldMkLst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5" creationId="{95838F45-0E25-C202-164D-0BB332C05981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6" creationId="{583F5E6C-2968-5ECE-3EEA-1D72C1FD3710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9" creationId="{8B7C8B5A-B8FE-F87F-8139-F61C6534E761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3" creationId="{884B58AA-FA10-3EDE-F8F7-0A7E3CF19A05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4" creationId="{9690980E-75F2-192F-271A-B049D1E11690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5" creationId="{1276361B-7169-A071-5AC9-E68112E82126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7" creationId="{E56E9932-FFAC-1ED9-E520-36C859B9BC4D}"/>
          </ac:spMkLst>
        </pc:spChg>
        <pc:spChg chg="mod">
          <ac:chgData name="Montecino, Diego" userId="a795c42d-832a-4dce-b1d8-09bac981a9d2" providerId="ADAL" clId="{54DE34FE-2700-0A47-917A-E9AEB7FC0D92}" dt="2025-03-24T20:40:04.496" v="1202"/>
          <ac:spMkLst>
            <pc:docMk/>
            <pc:sldMk cId="2397381333" sldId="268"/>
            <ac:spMk id="18" creationId="{B064F523-1F13-BB54-A247-A26D4DE45C49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19" creationId="{B693D212-8B20-89C8-822F-EF409300B0DE}"/>
          </ac:spMkLst>
        </pc:spChg>
        <pc:spChg chg="add mod">
          <ac:chgData name="Montecino, Diego" userId="a795c42d-832a-4dce-b1d8-09bac981a9d2" providerId="ADAL" clId="{54DE34FE-2700-0A47-917A-E9AEB7FC0D92}" dt="2025-03-24T20:40:54.567" v="1207" actId="5736"/>
          <ac:spMkLst>
            <pc:docMk/>
            <pc:sldMk cId="2397381333" sldId="268"/>
            <ac:spMk id="20" creationId="{B97E2A52-90D0-FA5B-30B0-329F8F1E00E7}"/>
          </ac:spMkLst>
        </pc:spChg>
        <pc:grpChg chg="mod">
          <ac:chgData name="Montecino, Diego" userId="a795c42d-832a-4dce-b1d8-09bac981a9d2" providerId="ADAL" clId="{54DE34FE-2700-0A47-917A-E9AEB7FC0D92}" dt="2025-03-24T20:40:54.567" v="1207" actId="5736"/>
          <ac:grpSpMkLst>
            <pc:docMk/>
            <pc:sldMk cId="2397381333" sldId="268"/>
            <ac:grpSpMk id="7" creationId="{ADFF39F1-E32F-895C-91B9-2E8D8A409472}"/>
          </ac:grpSpMkLst>
        </pc:grpChg>
        <pc:grpChg chg="mod">
          <ac:chgData name="Montecino, Diego" userId="a795c42d-832a-4dce-b1d8-09bac981a9d2" providerId="ADAL" clId="{54DE34FE-2700-0A47-917A-E9AEB7FC0D92}" dt="2025-03-24T20:40:54.567" v="1207" actId="5736"/>
          <ac:grpSpMkLst>
            <pc:docMk/>
            <pc:sldMk cId="2397381333" sldId="268"/>
            <ac:grpSpMk id="16" creationId="{94D38524-9F70-5E70-B2BE-2A11E1C86E37}"/>
          </ac:grpSpMkLst>
        </pc:grpChg>
        <pc:graphicFrameChg chg="mod">
          <ac:chgData name="Montecino, Diego" userId="a795c42d-832a-4dce-b1d8-09bac981a9d2" providerId="ADAL" clId="{54DE34FE-2700-0A47-917A-E9AEB7FC0D92}" dt="2025-03-24T20:40:54.567" v="1207" actId="5736"/>
          <ac:graphicFrameMkLst>
            <pc:docMk/>
            <pc:sldMk cId="2397381333" sldId="268"/>
            <ac:graphicFrameMk id="4" creationId="{D48BBD98-7036-F940-D05C-30B2DF91D1E8}"/>
          </ac:graphicFrameMkLst>
        </pc:graphicFrameChg>
      </pc:sldChg>
      <pc:sldChg chg="addSp delSp modSp del mod">
        <pc:chgData name="Montecino, Diego" userId="a795c42d-832a-4dce-b1d8-09bac981a9d2" providerId="ADAL" clId="{54DE34FE-2700-0A47-917A-E9AEB7FC0D92}" dt="2025-03-19T05:18:58.913" v="563" actId="2696"/>
        <pc:sldMkLst>
          <pc:docMk/>
          <pc:sldMk cId="180207989" sldId="270"/>
        </pc:sldMkLst>
      </pc:sldChg>
      <pc:sldChg chg="modSp mod">
        <pc:chgData name="Montecino, Diego" userId="a795c42d-832a-4dce-b1d8-09bac981a9d2" providerId="ADAL" clId="{54DE34FE-2700-0A47-917A-E9AEB7FC0D92}" dt="2025-03-25T15:50:37.457" v="1365"/>
        <pc:sldMkLst>
          <pc:docMk/>
          <pc:sldMk cId="3911109271" sldId="272"/>
        </pc:sldMkLst>
        <pc:graphicFrameChg chg="mod">
          <ac:chgData name="Montecino, Diego" userId="a795c42d-832a-4dce-b1d8-09bac981a9d2" providerId="ADAL" clId="{54DE34FE-2700-0A47-917A-E9AEB7FC0D92}" dt="2025-03-25T15:50:37.457" v="1365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">
          <ac:chgData name="Montecino, Diego" userId="a795c42d-832a-4dce-b1d8-09bac981a9d2" providerId="ADAL" clId="{54DE34FE-2700-0A47-917A-E9AEB7FC0D92}" dt="2025-03-25T15:50:26.262" v="1363" actId="167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addSp delSp modSp add mod">
        <pc:chgData name="Montecino, Diego" userId="a795c42d-832a-4dce-b1d8-09bac981a9d2" providerId="ADAL" clId="{54DE34FE-2700-0A47-917A-E9AEB7FC0D92}" dt="2025-03-24T20:40:12.038" v="1203"/>
        <pc:sldMkLst>
          <pc:docMk/>
          <pc:sldMk cId="1169088218" sldId="290"/>
        </pc:sldMkLst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7" creationId="{65BFB914-A66F-D966-9866-467FFB1FB3A5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19" creationId="{13E74597-4AE8-A09B-B09E-D02AC7D58010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2" creationId="{A58C3CF2-D35B-59C4-92F9-988C70AFD1F7}"/>
          </ac:spMkLst>
        </pc:spChg>
        <pc:spChg chg="add mod">
          <ac:chgData name="Montecino, Diego" userId="a795c42d-832a-4dce-b1d8-09bac981a9d2" providerId="ADAL" clId="{54DE34FE-2700-0A47-917A-E9AEB7FC0D92}" dt="2025-03-20T17:13:22.599" v="1076" actId="403"/>
          <ac:spMkLst>
            <pc:docMk/>
            <pc:sldMk cId="1169088218" sldId="290"/>
            <ac:spMk id="23" creationId="{6A8DE68A-41F6-E4FA-3DC4-0161AB3C78D1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7" creationId="{0FA1E70D-7236-46C9-6D7B-A7755E4A52EF}"/>
          </ac:spMkLst>
        </pc:spChg>
        <pc:spChg chg="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28" creationId="{F4573D4C-D1EF-8F4C-4CBB-A71D9AC272C6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0" creationId="{933280EF-CCA1-3324-451A-16D06DC913EE}"/>
          </ac:spMkLst>
        </pc:spChg>
        <pc:spChg chg="add mod">
          <ac:chgData name="Montecino, Diego" userId="a795c42d-832a-4dce-b1d8-09bac981a9d2" providerId="ADAL" clId="{54DE34FE-2700-0A47-917A-E9AEB7FC0D92}" dt="2025-03-20T17:13:07.017" v="1074" actId="404"/>
          <ac:spMkLst>
            <pc:docMk/>
            <pc:sldMk cId="1169088218" sldId="290"/>
            <ac:spMk id="31" creationId="{91110260-F66F-9E5E-C8F6-E2DD5B61F076}"/>
          </ac:spMkLst>
        </pc:spChg>
        <pc:spChg chg="add del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2" creationId="{A386D2FD-EC68-3E44-C9C7-331D4759528D}"/>
          </ac:spMkLst>
        </pc:spChg>
        <pc:spChg chg="add mod">
          <ac:chgData name="Montecino, Diego" userId="a795c42d-832a-4dce-b1d8-09bac981a9d2" providerId="ADAL" clId="{54DE34FE-2700-0A47-917A-E9AEB7FC0D92}" dt="2025-03-21T23:31:11.425" v="1077" actId="5736"/>
          <ac:spMkLst>
            <pc:docMk/>
            <pc:sldMk cId="1169088218" sldId="290"/>
            <ac:spMk id="35" creationId="{5D71FC7B-0017-24B5-FD92-E8E25D3D28FE}"/>
          </ac:spMkLst>
        </pc:s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1" creationId="{4CE78237-4BB9-3EEE-71FC-661762D241E9}"/>
          </ac:grpSpMkLst>
        </pc:grpChg>
        <pc:grpChg chg="add mod">
          <ac:chgData name="Montecino, Diego" userId="a795c42d-832a-4dce-b1d8-09bac981a9d2" providerId="ADAL" clId="{54DE34FE-2700-0A47-917A-E9AEB7FC0D92}" dt="2025-03-21T23:31:11.425" v="1077" actId="5736"/>
          <ac:grpSpMkLst>
            <pc:docMk/>
            <pc:sldMk cId="1169088218" sldId="290"/>
            <ac:grpSpMk id="29" creationId="{F411E2E3-F9D8-6932-A6D6-E6845889FCFF}"/>
          </ac:grpSpMkLst>
        </pc:grpChg>
        <pc:graphicFrameChg chg="mod modGraphic">
          <ac:chgData name="Montecino, Diego" userId="a795c42d-832a-4dce-b1d8-09bac981a9d2" providerId="ADAL" clId="{54DE34FE-2700-0A47-917A-E9AEB7FC0D92}" dt="2025-03-24T20:40:12.038" v="1203"/>
          <ac:graphicFrameMkLst>
            <pc:docMk/>
            <pc:sldMk cId="1169088218" sldId="290"/>
            <ac:graphicFrameMk id="2" creationId="{1E1B5620-93D3-4687-270B-704A2F72C330}"/>
          </ac:graphicFrameMkLst>
        </pc:graphicFrameChg>
      </pc:sldChg>
      <pc:sldChg chg="addSp delSp modSp add mod">
        <pc:chgData name="Montecino, Diego" userId="a795c42d-832a-4dce-b1d8-09bac981a9d2" providerId="ADAL" clId="{54DE34FE-2700-0A47-917A-E9AEB7FC0D92}" dt="2025-03-26T21:05:49.942" v="1610" actId="478"/>
        <pc:sldMkLst>
          <pc:docMk/>
          <pc:sldMk cId="485742619" sldId="291"/>
        </pc:sldMkLst>
        <pc:spChg chg="mod">
          <ac:chgData name="Montecino, Diego" userId="a795c42d-832a-4dce-b1d8-09bac981a9d2" providerId="ADAL" clId="{54DE34FE-2700-0A47-917A-E9AEB7FC0D92}" dt="2025-03-24T23:49:23.595" v="1210"/>
          <ac:spMkLst>
            <pc:docMk/>
            <pc:sldMk cId="485742619" sldId="291"/>
            <ac:spMk id="11" creationId="{6BA18AEF-D286-2322-7598-589C67809C81}"/>
          </ac:spMkLst>
        </pc:spChg>
        <pc:spChg chg="mod">
          <ac:chgData name="Montecino, Diego" userId="a795c42d-832a-4dce-b1d8-09bac981a9d2" providerId="ADAL" clId="{54DE34FE-2700-0A47-917A-E9AEB7FC0D92}" dt="2025-03-24T23:49:33.579" v="1221" actId="20577"/>
          <ac:spMkLst>
            <pc:docMk/>
            <pc:sldMk cId="485742619" sldId="291"/>
            <ac:spMk id="12" creationId="{F76071EA-37F0-C654-876E-FE520DEB6202}"/>
          </ac:spMkLst>
        </pc:spChg>
        <pc:spChg chg="add del mod">
          <ac:chgData name="Montecino, Diego" userId="a795c42d-832a-4dce-b1d8-09bac981a9d2" providerId="ADAL" clId="{54DE34FE-2700-0A47-917A-E9AEB7FC0D92}" dt="2025-03-26T18:12:58.695" v="1461" actId="478"/>
          <ac:spMkLst>
            <pc:docMk/>
            <pc:sldMk cId="485742619" sldId="291"/>
            <ac:spMk id="14" creationId="{7C39A224-6450-F900-A3CB-00F54619C23C}"/>
          </ac:spMkLst>
        </pc:spChg>
        <pc:spChg chg="mod">
          <ac:chgData name="Montecino, Diego" userId="a795c42d-832a-4dce-b1d8-09bac981a9d2" providerId="ADAL" clId="{54DE34FE-2700-0A47-917A-E9AEB7FC0D92}" dt="2025-03-26T18:01:50.936" v="1380"/>
          <ac:spMkLst>
            <pc:docMk/>
            <pc:sldMk cId="485742619" sldId="291"/>
            <ac:spMk id="16" creationId="{1C5C4F6E-10FF-CAE0-3444-BF0CEB4839A3}"/>
          </ac:spMkLst>
        </pc:spChg>
        <pc:spChg chg="mod">
          <ac:chgData name="Montecino, Diego" userId="a795c42d-832a-4dce-b1d8-09bac981a9d2" providerId="ADAL" clId="{54DE34FE-2700-0A47-917A-E9AEB7FC0D92}" dt="2025-03-26T18:01:50.936" v="1380"/>
          <ac:spMkLst>
            <pc:docMk/>
            <pc:sldMk cId="485742619" sldId="291"/>
            <ac:spMk id="17" creationId="{533B9411-003F-33F0-D32C-04215C5AAF54}"/>
          </ac:spMkLst>
        </pc:spChg>
        <pc:spChg chg="mod">
          <ac:chgData name="Montecino, Diego" userId="a795c42d-832a-4dce-b1d8-09bac981a9d2" providerId="ADAL" clId="{54DE34FE-2700-0A47-917A-E9AEB7FC0D92}" dt="2025-03-26T18:01:57.487" v="1383"/>
          <ac:spMkLst>
            <pc:docMk/>
            <pc:sldMk cId="485742619" sldId="291"/>
            <ac:spMk id="19" creationId="{40BABD76-7C4B-70F5-3A81-F4BD4F4F6E25}"/>
          </ac:spMkLst>
        </pc:spChg>
        <pc:spChg chg="mod">
          <ac:chgData name="Montecino, Diego" userId="a795c42d-832a-4dce-b1d8-09bac981a9d2" providerId="ADAL" clId="{54DE34FE-2700-0A47-917A-E9AEB7FC0D92}" dt="2025-03-26T18:02:06.585" v="1385" actId="20577"/>
          <ac:spMkLst>
            <pc:docMk/>
            <pc:sldMk cId="485742619" sldId="291"/>
            <ac:spMk id="26" creationId="{CDDD5473-DDFF-7F44-E55A-D78681CCCE91}"/>
          </ac:spMkLst>
        </pc:spChg>
        <pc:spChg chg="add mod">
          <ac:chgData name="Montecino, Diego" userId="a795c42d-832a-4dce-b1d8-09bac981a9d2" providerId="ADAL" clId="{54DE34FE-2700-0A47-917A-E9AEB7FC0D92}" dt="2025-03-26T21:05:30.989" v="1606" actId="14100"/>
          <ac:spMkLst>
            <pc:docMk/>
            <pc:sldMk cId="485742619" sldId="291"/>
            <ac:spMk id="27" creationId="{811866BB-438B-2BBD-F096-7B511D966C8A}"/>
          </ac:spMkLst>
        </pc:spChg>
        <pc:spChg chg="mod">
          <ac:chgData name="Montecino, Diego" userId="a795c42d-832a-4dce-b1d8-09bac981a9d2" providerId="ADAL" clId="{54DE34FE-2700-0A47-917A-E9AEB7FC0D92}" dt="2025-03-26T18:03:17.800" v="1394"/>
          <ac:spMkLst>
            <pc:docMk/>
            <pc:sldMk cId="485742619" sldId="291"/>
            <ac:spMk id="29" creationId="{8D552920-4131-6F75-6A07-4EF5AF915F33}"/>
          </ac:spMkLst>
        </pc:spChg>
        <pc:spChg chg="mod">
          <ac:chgData name="Montecino, Diego" userId="a795c42d-832a-4dce-b1d8-09bac981a9d2" providerId="ADAL" clId="{54DE34FE-2700-0A47-917A-E9AEB7FC0D92}" dt="2025-03-26T18:03:17.800" v="1394"/>
          <ac:spMkLst>
            <pc:docMk/>
            <pc:sldMk cId="485742619" sldId="291"/>
            <ac:spMk id="30" creationId="{7129585C-B926-2C2D-AC06-785505FADDB4}"/>
          </ac:spMkLst>
        </pc:spChg>
        <pc:spChg chg="add del mod">
          <ac:chgData name="Montecino, Diego" userId="a795c42d-832a-4dce-b1d8-09bac981a9d2" providerId="ADAL" clId="{54DE34FE-2700-0A47-917A-E9AEB7FC0D92}" dt="2025-03-26T18:06:31.199" v="1413" actId="478"/>
          <ac:spMkLst>
            <pc:docMk/>
            <pc:sldMk cId="485742619" sldId="291"/>
            <ac:spMk id="31" creationId="{594DBEA4-481B-C3E8-D9CA-764589543162}"/>
          </ac:spMkLst>
        </pc:spChg>
        <pc:spChg chg="add mod">
          <ac:chgData name="Montecino, Diego" userId="a795c42d-832a-4dce-b1d8-09bac981a9d2" providerId="ADAL" clId="{54DE34FE-2700-0A47-917A-E9AEB7FC0D92}" dt="2025-03-26T21:02:22.211" v="1581" actId="1076"/>
          <ac:spMkLst>
            <pc:docMk/>
            <pc:sldMk cId="485742619" sldId="291"/>
            <ac:spMk id="35" creationId="{B960AD43-6549-DCAF-4B70-E232864FF0B9}"/>
          </ac:spMkLst>
        </pc:spChg>
        <pc:spChg chg="add del mod">
          <ac:chgData name="Montecino, Diego" userId="a795c42d-832a-4dce-b1d8-09bac981a9d2" providerId="ADAL" clId="{54DE34FE-2700-0A47-917A-E9AEB7FC0D92}" dt="2025-03-26T18:12:59.872" v="1462" actId="478"/>
          <ac:spMkLst>
            <pc:docMk/>
            <pc:sldMk cId="485742619" sldId="291"/>
            <ac:spMk id="36" creationId="{2A20991D-E021-598C-172A-662B4B210EA6}"/>
          </ac:spMkLst>
        </pc:spChg>
        <pc:spChg chg="add del mod">
          <ac:chgData name="Montecino, Diego" userId="a795c42d-832a-4dce-b1d8-09bac981a9d2" providerId="ADAL" clId="{54DE34FE-2700-0A47-917A-E9AEB7FC0D92}" dt="2025-03-26T18:14:50.090" v="1478" actId="478"/>
          <ac:spMkLst>
            <pc:docMk/>
            <pc:sldMk cId="485742619" sldId="291"/>
            <ac:spMk id="37" creationId="{A843EA68-F45A-0FDC-D5D5-9BDBF1EDA5A0}"/>
          </ac:spMkLst>
        </pc:spChg>
        <pc:spChg chg="add del mod">
          <ac:chgData name="Montecino, Diego" userId="a795c42d-832a-4dce-b1d8-09bac981a9d2" providerId="ADAL" clId="{54DE34FE-2700-0A47-917A-E9AEB7FC0D92}" dt="2025-03-26T18:15:00.950" v="1482" actId="478"/>
          <ac:spMkLst>
            <pc:docMk/>
            <pc:sldMk cId="485742619" sldId="291"/>
            <ac:spMk id="38" creationId="{B6DA2C7E-B57F-1E42-3FE6-71E7DB3CC9A5}"/>
          </ac:spMkLst>
        </pc:spChg>
        <pc:spChg chg="mod">
          <ac:chgData name="Montecino, Diego" userId="a795c42d-832a-4dce-b1d8-09bac981a9d2" providerId="ADAL" clId="{54DE34FE-2700-0A47-917A-E9AEB7FC0D92}" dt="2025-03-26T18:16:19.751" v="1498" actId="207"/>
          <ac:spMkLst>
            <pc:docMk/>
            <pc:sldMk cId="485742619" sldId="291"/>
            <ac:spMk id="40" creationId="{6C208776-D52E-FF2D-4C71-92E2EEFF5B14}"/>
          </ac:spMkLst>
        </pc:spChg>
        <pc:spChg chg="mod">
          <ac:chgData name="Montecino, Diego" userId="a795c42d-832a-4dce-b1d8-09bac981a9d2" providerId="ADAL" clId="{54DE34FE-2700-0A47-917A-E9AEB7FC0D92}" dt="2025-03-26T20:49:27.942" v="1562" actId="20577"/>
          <ac:spMkLst>
            <pc:docMk/>
            <pc:sldMk cId="485742619" sldId="291"/>
            <ac:spMk id="41" creationId="{D08A76F0-98CA-52A1-A633-0BB6453DA675}"/>
          </ac:spMkLst>
        </pc:spChg>
        <pc:spChg chg="mod">
          <ac:chgData name="Montecino, Diego" userId="a795c42d-832a-4dce-b1d8-09bac981a9d2" providerId="ADAL" clId="{54DE34FE-2700-0A47-917A-E9AEB7FC0D92}" dt="2025-03-26T18:16:19.751" v="1498" actId="207"/>
          <ac:spMkLst>
            <pc:docMk/>
            <pc:sldMk cId="485742619" sldId="291"/>
            <ac:spMk id="43" creationId="{6610B10E-EFF7-A0C7-B3A4-C3DC96441FF6}"/>
          </ac:spMkLst>
        </pc:spChg>
        <pc:spChg chg="mod">
          <ac:chgData name="Montecino, Diego" userId="a795c42d-832a-4dce-b1d8-09bac981a9d2" providerId="ADAL" clId="{54DE34FE-2700-0A47-917A-E9AEB7FC0D92}" dt="2025-03-25T00:01:40.811" v="1317" actId="207"/>
          <ac:spMkLst>
            <pc:docMk/>
            <pc:sldMk cId="485742619" sldId="291"/>
            <ac:spMk id="45" creationId="{2F1969C4-911B-1FF4-8A39-B0AD5ACC5FB0}"/>
          </ac:spMkLst>
        </pc:spChg>
        <pc:spChg chg="mod">
          <ac:chgData name="Montecino, Diego" userId="a795c42d-832a-4dce-b1d8-09bac981a9d2" providerId="ADAL" clId="{54DE34FE-2700-0A47-917A-E9AEB7FC0D92}" dt="2025-03-25T00:01:40.811" v="1317" actId="207"/>
          <ac:spMkLst>
            <pc:docMk/>
            <pc:sldMk cId="485742619" sldId="291"/>
            <ac:spMk id="46" creationId="{C3860C12-7F78-9A25-0F86-8A79604FCF41}"/>
          </ac:spMkLst>
        </pc:spChg>
        <pc:spChg chg="add del mod">
          <ac:chgData name="Montecino, Diego" userId="a795c42d-832a-4dce-b1d8-09bac981a9d2" providerId="ADAL" clId="{54DE34FE-2700-0A47-917A-E9AEB7FC0D92}" dt="2025-03-26T18:17:11.242" v="1502" actId="1076"/>
          <ac:spMkLst>
            <pc:docMk/>
            <pc:sldMk cId="485742619" sldId="291"/>
            <ac:spMk id="47" creationId="{699F1530-7D98-F3D2-72AD-8AD589358E34}"/>
          </ac:spMkLst>
        </pc:spChg>
        <pc:spChg chg="mod">
          <ac:chgData name="Montecino, Diego" userId="a795c42d-832a-4dce-b1d8-09bac981a9d2" providerId="ADAL" clId="{54DE34FE-2700-0A47-917A-E9AEB7FC0D92}" dt="2025-03-26T18:16:19.751" v="1498" actId="207"/>
          <ac:spMkLst>
            <pc:docMk/>
            <pc:sldMk cId="485742619" sldId="291"/>
            <ac:spMk id="48" creationId="{9000C929-4F58-68C6-2F77-556A1104E72A}"/>
          </ac:spMkLst>
        </pc:spChg>
        <pc:spChg chg="add del mod">
          <ac:chgData name="Montecino, Diego" userId="a795c42d-832a-4dce-b1d8-09bac981a9d2" providerId="ADAL" clId="{54DE34FE-2700-0A47-917A-E9AEB7FC0D92}" dt="2025-03-26T18:20:30.130" v="1518" actId="1076"/>
          <ac:spMkLst>
            <pc:docMk/>
            <pc:sldMk cId="485742619" sldId="291"/>
            <ac:spMk id="49" creationId="{FEC3A7FE-1E48-AECA-36E1-A6BDC01C7523}"/>
          </ac:spMkLst>
        </pc:spChg>
        <pc:spChg chg="add del mod">
          <ac:chgData name="Montecino, Diego" userId="a795c42d-832a-4dce-b1d8-09bac981a9d2" providerId="ADAL" clId="{54DE34FE-2700-0A47-917A-E9AEB7FC0D92}" dt="2025-03-26T21:05:49.942" v="1610" actId="478"/>
          <ac:spMkLst>
            <pc:docMk/>
            <pc:sldMk cId="485742619" sldId="291"/>
            <ac:spMk id="50" creationId="{CD731C50-9E7F-1675-774F-9199F4FC9FE8}"/>
          </ac:spMkLst>
        </pc:spChg>
        <pc:spChg chg="add del mod">
          <ac:chgData name="Montecino, Diego" userId="a795c42d-832a-4dce-b1d8-09bac981a9d2" providerId="ADAL" clId="{54DE34FE-2700-0A47-917A-E9AEB7FC0D92}" dt="2025-03-26T21:05:48.570" v="1609" actId="478"/>
          <ac:spMkLst>
            <pc:docMk/>
            <pc:sldMk cId="485742619" sldId="291"/>
            <ac:spMk id="51" creationId="{F0584383-C390-1947-44E2-B78EDEFBAEC5}"/>
          </ac:spMkLst>
        </pc:spChg>
        <pc:spChg chg="add del mod">
          <ac:chgData name="Montecino, Diego" userId="a795c42d-832a-4dce-b1d8-09bac981a9d2" providerId="ADAL" clId="{54DE34FE-2700-0A47-917A-E9AEB7FC0D92}" dt="2025-03-26T18:17:02.975" v="1501" actId="1076"/>
          <ac:spMkLst>
            <pc:docMk/>
            <pc:sldMk cId="485742619" sldId="291"/>
            <ac:spMk id="52" creationId="{66104731-851D-8253-6C5A-4C1A902E4E07}"/>
          </ac:spMkLst>
        </pc:spChg>
        <pc:spChg chg="add del mod">
          <ac:chgData name="Montecino, Diego" userId="a795c42d-832a-4dce-b1d8-09bac981a9d2" providerId="ADAL" clId="{54DE34FE-2700-0A47-917A-E9AEB7FC0D92}" dt="2025-03-26T18:20:30.130" v="1518" actId="1076"/>
          <ac:spMkLst>
            <pc:docMk/>
            <pc:sldMk cId="485742619" sldId="291"/>
            <ac:spMk id="54" creationId="{C3615D02-C738-8FCF-5CF4-F8551E7259FF}"/>
          </ac:spMkLst>
        </pc:spChg>
        <pc:spChg chg="mod">
          <ac:chgData name="Montecino, Diego" userId="a795c42d-832a-4dce-b1d8-09bac981a9d2" providerId="ADAL" clId="{54DE34FE-2700-0A47-917A-E9AEB7FC0D92}" dt="2025-03-26T21:01:43.363" v="1563"/>
          <ac:spMkLst>
            <pc:docMk/>
            <pc:sldMk cId="485742619" sldId="291"/>
            <ac:spMk id="55" creationId="{CD763394-5FA0-7204-15C1-7D0167F9CECD}"/>
          </ac:spMkLst>
        </pc:spChg>
        <pc:spChg chg="mod">
          <ac:chgData name="Montecino, Diego" userId="a795c42d-832a-4dce-b1d8-09bac981a9d2" providerId="ADAL" clId="{54DE34FE-2700-0A47-917A-E9AEB7FC0D92}" dt="2025-03-26T21:02:25.598" v="1584" actId="20577"/>
          <ac:spMkLst>
            <pc:docMk/>
            <pc:sldMk cId="485742619" sldId="291"/>
            <ac:spMk id="56" creationId="{24300DDC-0099-8F82-0FC0-70896F988EFE}"/>
          </ac:spMkLst>
        </pc:spChg>
        <pc:spChg chg="add mod">
          <ac:chgData name="Montecino, Diego" userId="a795c42d-832a-4dce-b1d8-09bac981a9d2" providerId="ADAL" clId="{54DE34FE-2700-0A47-917A-E9AEB7FC0D92}" dt="2025-03-26T21:03:58.988" v="1601" actId="207"/>
          <ac:spMkLst>
            <pc:docMk/>
            <pc:sldMk cId="485742619" sldId="291"/>
            <ac:spMk id="57" creationId="{88FEEF6B-7EC2-318F-B5FB-6DCA6F043C61}"/>
          </ac:spMkLst>
        </pc:spChg>
        <pc:spChg chg="add mod">
          <ac:chgData name="Montecino, Diego" userId="a795c42d-832a-4dce-b1d8-09bac981a9d2" providerId="ADAL" clId="{54DE34FE-2700-0A47-917A-E9AEB7FC0D92}" dt="2025-03-26T21:05:37.620" v="1607" actId="1076"/>
          <ac:spMkLst>
            <pc:docMk/>
            <pc:sldMk cId="485742619" sldId="291"/>
            <ac:spMk id="58" creationId="{FEEBFB36-E104-2C7E-21E5-3FFFC84CAFF3}"/>
          </ac:spMkLst>
        </pc:spChg>
        <pc:spChg chg="add del mod">
          <ac:chgData name="Montecino, Diego" userId="a795c42d-832a-4dce-b1d8-09bac981a9d2" providerId="ADAL" clId="{54DE34FE-2700-0A47-917A-E9AEB7FC0D92}" dt="2025-03-26T18:20:30.130" v="1518" actId="1076"/>
          <ac:spMkLst>
            <pc:docMk/>
            <pc:sldMk cId="485742619" sldId="291"/>
            <ac:spMk id="60" creationId="{3412B6DD-8044-452B-EBFC-76FABE9889B5}"/>
          </ac:spMkLst>
        </pc:spChg>
        <pc:spChg chg="add del mod">
          <ac:chgData name="Montecino, Diego" userId="a795c42d-832a-4dce-b1d8-09bac981a9d2" providerId="ADAL" clId="{54DE34FE-2700-0A47-917A-E9AEB7FC0D92}" dt="2025-03-25T00:26:41.818" v="1341" actId="478"/>
          <ac:spMkLst>
            <pc:docMk/>
            <pc:sldMk cId="485742619" sldId="291"/>
            <ac:spMk id="67" creationId="{3C4713B0-8D52-0B03-0902-307BE895A75E}"/>
          </ac:spMkLst>
        </pc:spChg>
        <pc:spChg chg="add del mod">
          <ac:chgData name="Montecino, Diego" userId="a795c42d-832a-4dce-b1d8-09bac981a9d2" providerId="ADAL" clId="{54DE34FE-2700-0A47-917A-E9AEB7FC0D92}" dt="2025-03-26T18:12:47.775" v="1459" actId="478"/>
          <ac:spMkLst>
            <pc:docMk/>
            <pc:sldMk cId="485742619" sldId="291"/>
            <ac:spMk id="68" creationId="{3A633994-7B2E-77F1-647A-5B340385FC2C}"/>
          </ac:spMkLst>
        </pc:spChg>
        <pc:spChg chg="add del mod">
          <ac:chgData name="Montecino, Diego" userId="a795c42d-832a-4dce-b1d8-09bac981a9d2" providerId="ADAL" clId="{54DE34FE-2700-0A47-917A-E9AEB7FC0D92}" dt="2025-03-26T18:01:20.496" v="1376" actId="478"/>
          <ac:spMkLst>
            <pc:docMk/>
            <pc:sldMk cId="485742619" sldId="291"/>
            <ac:spMk id="72" creationId="{8B280C27-D9C1-BD0E-2E46-EA59219256A4}"/>
          </ac:spMkLst>
        </pc:spChg>
        <pc:spChg chg="add del mod">
          <ac:chgData name="Montecino, Diego" userId="a795c42d-832a-4dce-b1d8-09bac981a9d2" providerId="ADAL" clId="{54DE34FE-2700-0A47-917A-E9AEB7FC0D92}" dt="2025-03-25T00:26:47.022" v="1344" actId="478"/>
          <ac:spMkLst>
            <pc:docMk/>
            <pc:sldMk cId="485742619" sldId="291"/>
            <ac:spMk id="73" creationId="{A9452B44-4CFC-875E-9763-013C37B0C3C0}"/>
          </ac:spMkLst>
        </pc:spChg>
        <pc:spChg chg="add del mod">
          <ac:chgData name="Montecino, Diego" userId="a795c42d-832a-4dce-b1d8-09bac981a9d2" providerId="ADAL" clId="{54DE34FE-2700-0A47-917A-E9AEB7FC0D92}" dt="2025-03-26T18:18:37.975" v="1509" actId="1076"/>
          <ac:spMkLst>
            <pc:docMk/>
            <pc:sldMk cId="485742619" sldId="291"/>
            <ac:spMk id="74" creationId="{5CC110DF-9DDD-D10E-0B24-FA9815ADC780}"/>
          </ac:spMkLst>
        </pc:spChg>
        <pc:spChg chg="add del mod">
          <ac:chgData name="Montecino, Diego" userId="a795c42d-832a-4dce-b1d8-09bac981a9d2" providerId="ADAL" clId="{54DE34FE-2700-0A47-917A-E9AEB7FC0D92}" dt="2025-03-26T18:06:45.711" v="1417" actId="478"/>
          <ac:spMkLst>
            <pc:docMk/>
            <pc:sldMk cId="485742619" sldId="291"/>
            <ac:spMk id="75" creationId="{F2218A92-23BB-5440-69FC-11566319AFC8}"/>
          </ac:spMkLst>
        </pc:spChg>
        <pc:spChg chg="add del mod">
          <ac:chgData name="Montecino, Diego" userId="a795c42d-832a-4dce-b1d8-09bac981a9d2" providerId="ADAL" clId="{54DE34FE-2700-0A47-917A-E9AEB7FC0D92}" dt="2025-03-26T18:00:25.397" v="1367" actId="478"/>
          <ac:spMkLst>
            <pc:docMk/>
            <pc:sldMk cId="485742619" sldId="291"/>
            <ac:spMk id="76" creationId="{ABB6B17B-F9FF-7C4F-8FA5-BCCC23BBE01A}"/>
          </ac:spMkLst>
        </pc:spChg>
        <pc:grpChg chg="add 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2" creationId="{30F550E3-5AB0-629B-BB28-AE181F0AD700}"/>
          </ac:grpSpMkLst>
        </pc:grpChg>
        <pc:grpChg chg="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3" creationId="{E295E6B4-5EB4-56EF-B20A-941E78D7880F}"/>
          </ac:grpSpMkLst>
        </pc:grpChg>
        <pc:grpChg chg="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4" creationId="{90A02596-6F45-1D3D-1369-C962976E6CF8}"/>
          </ac:grpSpMkLst>
        </pc:grpChg>
        <pc:grpChg chg="mod">
          <ac:chgData name="Montecino, Diego" userId="a795c42d-832a-4dce-b1d8-09bac981a9d2" providerId="ADAL" clId="{54DE34FE-2700-0A47-917A-E9AEB7FC0D92}" dt="2025-03-26T18:04:50.459" v="1401" actId="1076"/>
          <ac:grpSpMkLst>
            <pc:docMk/>
            <pc:sldMk cId="485742619" sldId="291"/>
            <ac:grpSpMk id="7" creationId="{9997029A-230C-49C6-EFA9-B5A004674C65}"/>
          </ac:grpSpMkLst>
        </pc:grpChg>
        <pc:grpChg chg="add mod">
          <ac:chgData name="Montecino, Diego" userId="a795c42d-832a-4dce-b1d8-09bac981a9d2" providerId="ADAL" clId="{54DE34FE-2700-0A47-917A-E9AEB7FC0D92}" dt="2025-03-26T18:01:50.936" v="1380"/>
          <ac:grpSpMkLst>
            <pc:docMk/>
            <pc:sldMk cId="485742619" sldId="291"/>
            <ac:grpSpMk id="15" creationId="{AB542FF6-90BF-CA52-7C4A-4CF2E647BAA2}"/>
          </ac:grpSpMkLst>
        </pc:grpChg>
        <pc:grpChg chg="add del mod">
          <ac:chgData name="Montecino, Diego" userId="a795c42d-832a-4dce-b1d8-09bac981a9d2" providerId="ADAL" clId="{54DE34FE-2700-0A47-917A-E9AEB7FC0D92}" dt="2025-03-26T18:14:14.902" v="1474" actId="478"/>
          <ac:grpSpMkLst>
            <pc:docMk/>
            <pc:sldMk cId="485742619" sldId="291"/>
            <ac:grpSpMk id="18" creationId="{2427AD4A-E3D3-0FAF-CF9B-C426A766A70B}"/>
          </ac:grpSpMkLst>
        </pc:grpChg>
        <pc:grpChg chg="mod">
          <ac:chgData name="Montecino, Diego" userId="a795c42d-832a-4dce-b1d8-09bac981a9d2" providerId="ADAL" clId="{54DE34FE-2700-0A47-917A-E9AEB7FC0D92}" dt="2025-03-26T18:20:30.130" v="1518" actId="1076"/>
          <ac:grpSpMkLst>
            <pc:docMk/>
            <pc:sldMk cId="485742619" sldId="291"/>
            <ac:grpSpMk id="20" creationId="{130AED66-052C-6036-658E-0EAB7342B0D9}"/>
          </ac:grpSpMkLst>
        </pc:grpChg>
        <pc:grpChg chg="mod">
          <ac:chgData name="Montecino, Diego" userId="a795c42d-832a-4dce-b1d8-09bac981a9d2" providerId="ADAL" clId="{54DE34FE-2700-0A47-917A-E9AEB7FC0D92}" dt="2025-03-26T18:20:30.130" v="1518" actId="1076"/>
          <ac:grpSpMkLst>
            <pc:docMk/>
            <pc:sldMk cId="485742619" sldId="291"/>
            <ac:grpSpMk id="23" creationId="{D96AED07-BA28-4E61-A02D-EE75611ADA25}"/>
          </ac:grpSpMkLst>
        </pc:grpChg>
        <pc:grpChg chg="add del mod">
          <ac:chgData name="Montecino, Diego" userId="a795c42d-832a-4dce-b1d8-09bac981a9d2" providerId="ADAL" clId="{54DE34FE-2700-0A47-917A-E9AEB7FC0D92}" dt="2025-03-26T18:12:03.626" v="1453" actId="478"/>
          <ac:grpSpMkLst>
            <pc:docMk/>
            <pc:sldMk cId="485742619" sldId="291"/>
            <ac:grpSpMk id="28" creationId="{4585BE06-201F-12A9-7E89-A150E6182EF5}"/>
          </ac:grpSpMkLst>
        </pc:grpChg>
        <pc:grpChg chg="mod">
          <ac:chgData name="Montecino, Diego" userId="a795c42d-832a-4dce-b1d8-09bac981a9d2" providerId="ADAL" clId="{54DE34FE-2700-0A47-917A-E9AEB7FC0D92}" dt="2025-03-26T18:20:30.130" v="1518" actId="1076"/>
          <ac:grpSpMkLst>
            <pc:docMk/>
            <pc:sldMk cId="485742619" sldId="291"/>
            <ac:grpSpMk id="32" creationId="{69EF422A-A7E5-826A-474D-544267579CAF}"/>
          </ac:grpSpMkLst>
        </pc:grpChg>
        <pc:grpChg chg="add mod">
          <ac:chgData name="Montecino, Diego" userId="a795c42d-832a-4dce-b1d8-09bac981a9d2" providerId="ADAL" clId="{54DE34FE-2700-0A47-917A-E9AEB7FC0D92}" dt="2025-03-26T18:19:06.502" v="1512" actId="1076"/>
          <ac:grpSpMkLst>
            <pc:docMk/>
            <pc:sldMk cId="485742619" sldId="291"/>
            <ac:grpSpMk id="39" creationId="{5DD5FE73-A87F-92D4-35BB-7AD27A9C4E15}"/>
          </ac:grpSpMkLst>
        </pc:grpChg>
        <pc:grpChg chg="add del mod">
          <ac:chgData name="Montecino, Diego" userId="a795c42d-832a-4dce-b1d8-09bac981a9d2" providerId="ADAL" clId="{54DE34FE-2700-0A47-917A-E9AEB7FC0D92}" dt="2025-03-26T21:05:47.308" v="1608" actId="478"/>
          <ac:grpSpMkLst>
            <pc:docMk/>
            <pc:sldMk cId="485742619" sldId="291"/>
            <ac:grpSpMk id="42" creationId="{E69F7CC6-AF66-1927-2545-1E04E24D6700}"/>
          </ac:grpSpMkLst>
        </pc:grpChg>
        <pc:grpChg chg="mod">
          <ac:chgData name="Montecino, Diego" userId="a795c42d-832a-4dce-b1d8-09bac981a9d2" providerId="ADAL" clId="{54DE34FE-2700-0A47-917A-E9AEB7FC0D92}" dt="2025-03-26T18:22:57.156" v="1519" actId="1076"/>
          <ac:grpSpMkLst>
            <pc:docMk/>
            <pc:sldMk cId="485742619" sldId="291"/>
            <ac:grpSpMk id="44" creationId="{D6D1066A-CA89-769B-5DF5-3A96515B7B2B}"/>
          </ac:grpSpMkLst>
        </pc:grpChg>
        <pc:grpChg chg="add del mod">
          <ac:chgData name="Montecino, Diego" userId="a795c42d-832a-4dce-b1d8-09bac981a9d2" providerId="ADAL" clId="{54DE34FE-2700-0A47-917A-E9AEB7FC0D92}" dt="2025-03-26T21:02:26.227" v="1585" actId="1076"/>
          <ac:grpSpMkLst>
            <pc:docMk/>
            <pc:sldMk cId="485742619" sldId="291"/>
            <ac:grpSpMk id="53" creationId="{744FBD84-67F3-5CEF-F2E9-330D2E952F4C}"/>
          </ac:grpSpMkLst>
        </pc:grpChg>
        <pc:grpChg chg="add del mod">
          <ac:chgData name="Montecino, Diego" userId="a795c42d-832a-4dce-b1d8-09bac981a9d2" providerId="ADAL" clId="{54DE34FE-2700-0A47-917A-E9AEB7FC0D92}" dt="2025-03-26T18:14:14.010" v="1473" actId="478"/>
          <ac:grpSpMkLst>
            <pc:docMk/>
            <pc:sldMk cId="485742619" sldId="291"/>
            <ac:grpSpMk id="62" creationId="{0E66E4C5-52E4-B3D2-49BD-462E30DE4468}"/>
          </ac:grpSpMkLst>
        </pc:grpChg>
        <pc:grpChg chg="add del mod">
          <ac:chgData name="Montecino, Diego" userId="a795c42d-832a-4dce-b1d8-09bac981a9d2" providerId="ADAL" clId="{54DE34FE-2700-0A47-917A-E9AEB7FC0D92}" dt="2025-03-26T18:06:32.239" v="1414" actId="478"/>
          <ac:grpSpMkLst>
            <pc:docMk/>
            <pc:sldMk cId="485742619" sldId="291"/>
            <ac:grpSpMk id="69" creationId="{6BE8F2B4-B110-37CE-9430-2E04BBB225E5}"/>
          </ac:grpSpMkLst>
        </pc:grpChg>
      </pc:sldChg>
      <pc:sldChg chg="delSp add mod">
        <pc:chgData name="Montecino, Diego" userId="a795c42d-832a-4dce-b1d8-09bac981a9d2" providerId="ADAL" clId="{54DE34FE-2700-0A47-917A-E9AEB7FC0D92}" dt="2025-03-26T21:06:12.583" v="1612" actId="478"/>
        <pc:sldMkLst>
          <pc:docMk/>
          <pc:sldMk cId="4184733988" sldId="292"/>
        </pc:sldMkLst>
        <pc:spChg chg="del">
          <ac:chgData name="Montecino, Diego" userId="a795c42d-832a-4dce-b1d8-09bac981a9d2" providerId="ADAL" clId="{54DE34FE-2700-0A47-917A-E9AEB7FC0D92}" dt="2025-03-26T21:06:12.583" v="1612" actId="478"/>
          <ac:spMkLst>
            <pc:docMk/>
            <pc:sldMk cId="4184733988" sldId="292"/>
            <ac:spMk id="49" creationId="{DA78AD2C-18FE-84FE-B9DA-8F8E2ECD9227}"/>
          </ac:spMkLst>
        </pc:spChg>
        <pc:spChg chg="del">
          <ac:chgData name="Montecino, Diego" userId="a795c42d-832a-4dce-b1d8-09bac981a9d2" providerId="ADAL" clId="{54DE34FE-2700-0A47-917A-E9AEB7FC0D92}" dt="2025-03-26T21:06:12.583" v="1612" actId="478"/>
          <ac:spMkLst>
            <pc:docMk/>
            <pc:sldMk cId="4184733988" sldId="292"/>
            <ac:spMk id="54" creationId="{A4817C43-D1AA-1DB3-7C40-02137145DA58}"/>
          </ac:spMkLst>
        </pc:spChg>
        <pc:spChg chg="del">
          <ac:chgData name="Montecino, Diego" userId="a795c42d-832a-4dce-b1d8-09bac981a9d2" providerId="ADAL" clId="{54DE34FE-2700-0A47-917A-E9AEB7FC0D92}" dt="2025-03-26T21:06:12.583" v="1612" actId="478"/>
          <ac:spMkLst>
            <pc:docMk/>
            <pc:sldMk cId="4184733988" sldId="292"/>
            <ac:spMk id="60" creationId="{CC5B68BC-B3A2-ED6A-C9BB-08236A05DDAA}"/>
          </ac:spMkLst>
        </pc:spChg>
        <pc:grpChg chg="del">
          <ac:chgData name="Montecino, Diego" userId="a795c42d-832a-4dce-b1d8-09bac981a9d2" providerId="ADAL" clId="{54DE34FE-2700-0A47-917A-E9AEB7FC0D92}" dt="2025-03-26T21:06:12.583" v="1612" actId="478"/>
          <ac:grpSpMkLst>
            <pc:docMk/>
            <pc:sldMk cId="4184733988" sldId="292"/>
            <ac:grpSpMk id="20" creationId="{3B78C1B4-5D9F-A810-6342-17F5C8AFC221}"/>
          </ac:grpSpMkLst>
        </pc:grpChg>
        <pc:grpChg chg="del">
          <ac:chgData name="Montecino, Diego" userId="a795c42d-832a-4dce-b1d8-09bac981a9d2" providerId="ADAL" clId="{54DE34FE-2700-0A47-917A-E9AEB7FC0D92}" dt="2025-03-26T21:06:12.583" v="1612" actId="478"/>
          <ac:grpSpMkLst>
            <pc:docMk/>
            <pc:sldMk cId="4184733988" sldId="292"/>
            <ac:grpSpMk id="23" creationId="{D0CB3EC2-B15D-2F6C-CAB9-C5C8D728B037}"/>
          </ac:grpSpMkLst>
        </pc:grpChg>
        <pc:grpChg chg="del">
          <ac:chgData name="Montecino, Diego" userId="a795c42d-832a-4dce-b1d8-09bac981a9d2" providerId="ADAL" clId="{54DE34FE-2700-0A47-917A-E9AEB7FC0D92}" dt="2025-03-26T21:06:12.583" v="1612" actId="478"/>
          <ac:grpSpMkLst>
            <pc:docMk/>
            <pc:sldMk cId="4184733988" sldId="292"/>
            <ac:grpSpMk id="32" creationId="{165F9EAC-0E19-F72D-CAF5-69DCD65BCAD5}"/>
          </ac:grpSpMkLst>
        </pc:grpChg>
      </pc:sldChg>
    </pc:docChg>
  </pc:docChgLst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2-02T18:57:53.363" v="3760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2-02T18:57:53.363" v="3760" actId="5736"/>
        <pc:sldMkLst>
          <pc:docMk/>
          <pc:sldMk cId="1576011338" sldId="258"/>
        </pc:sldMkLst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14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 custLinFactY="-10437" custLinFactNeighborX="-13667" custLinFactNeighborY="-10000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noFill/>
        <a:ln>
          <a:noFill/>
        </a:ln>
      </dgm:spPr>
      <dgm:t>
        <a:bodyPr/>
        <a:lstStyle/>
        <a:p>
          <a:endParaRPr lang="en-US" sz="1100" dirty="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 custLinFactNeighborX="-12948" custLinFactNeighborY="8352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ln w="6350"/>
      </dgm:spPr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ln w="6350"/>
      </dgm:spPr>
      <dgm:t>
        <a:bodyPr/>
        <a:lstStyle/>
        <a:p>
          <a:r>
            <a:rPr lang="en-US" sz="2000" dirty="0"/>
            <a:t>Source Record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ln w="6350"/>
      </dgm:spPr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ln w="6350"/>
      </dgm:spPr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 custLinFactNeighborX="-8155"/>
      <dgm:spPr>
        <a:noFill/>
        <a:ln w="6350">
          <a:noFill/>
        </a:ln>
      </dgm:spPr>
    </dgm:pt>
    <dgm:pt modelId="{702CC053-5949-4048-A72E-5290119FBE1B}" type="pres">
      <dgm:prSet presAssocID="{DC0FAB8B-36FA-7240-B531-363CA24568A8}" presName="ParentText" presStyleLbl="node1" presStyleIdx="4" presStyleCnt="6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81DEEC13-6DD8-1B47-90A9-6598E41AA4A7}" type="pres">
      <dgm:prSet presAssocID="{F298D2E6-9D14-1F4A-980D-DF0EC320BA59}" presName="ParentText" presStyleLbl="node1" presStyleIdx="5" presStyleCnt="6" custScaleX="128619" custScaleY="94244" custLinFactNeighborX="-3544" custLinFactNeighborY="190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59AFF373-E30A-3343-8634-D2E8347E1B98}" type="presParOf" srcId="{0E9F5F24-A370-C44E-A90A-B02EE2237E09}" destId="{81DEEC13-6DD8-1B47-90A9-6598E41AA4A7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</dgm:spPr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ln w="6350"/>
      </dgm:spPr>
      <dgm:t>
        <a:bodyPr/>
        <a:lstStyle/>
        <a:p>
          <a:r>
            <a:rPr lang="en-US" sz="14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rgbClr val="156082">
            <a:shade val="80000"/>
            <a:hueOff val="409199"/>
            <a:satOff val="-42669"/>
            <a:lumOff val="28666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r>
            <a:rPr lang="en-US" sz="14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53340" tIns="53340" rIns="53340" bIns="53340" numCol="1" spcCol="1270" anchor="ctr" anchorCtr="0"/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>
        <a:ln w="6350"/>
      </dgm:spPr>
      <dgm:t>
        <a:bodyPr/>
        <a:lstStyle/>
        <a:p>
          <a:r>
            <a:rPr lang="en-US" sz="14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3CD91CE3-B7BE-1142-8DB0-9A88B4C4E43A}">
      <dgm:prSet custT="1"/>
      <dgm:spPr>
        <a:solidFill>
          <a:schemeClr val="bg2"/>
        </a:solidFill>
        <a:ln w="6350"/>
      </dgm:spPr>
      <dgm:t>
        <a:bodyPr/>
        <a:lstStyle/>
        <a:p>
          <a:r>
            <a:rPr lang="en-US" sz="1400" dirty="0"/>
            <a:t>Diagnostic</a:t>
          </a:r>
          <a:endParaRPr lang="en-US" sz="1050" dirty="0"/>
        </a:p>
      </dgm:t>
    </dgm:pt>
    <dgm:pt modelId="{1858FC06-7A6C-BB4F-99C6-53A0859F652D}" type="parTrans" cxnId="{39070766-C63D-3A45-A2C3-559E7C3F29A2}">
      <dgm:prSet/>
      <dgm:spPr/>
      <dgm:t>
        <a:bodyPr/>
        <a:lstStyle/>
        <a:p>
          <a:endParaRPr lang="en-US"/>
        </a:p>
      </dgm:t>
    </dgm:pt>
    <dgm:pt modelId="{32348934-D114-8341-BEDC-BF1F0C38F607}" type="sibTrans" cxnId="{39070766-C63D-3A45-A2C3-559E7C3F29A2}">
      <dgm:prSet/>
      <dgm:spPr/>
      <dgm:t>
        <a:bodyPr/>
        <a:lstStyle/>
        <a:p>
          <a:endParaRPr lang="en-US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 custLinFactNeighborX="-8550"/>
      <dgm:spPr>
        <a:ln w="6350"/>
      </dgm:spPr>
    </dgm:pt>
    <dgm:pt modelId="{E70E073C-0144-0144-92D7-8022B5B4ED6C}" type="pres">
      <dgm:prSet presAssocID="{388DDA7F-6B53-414E-93D1-41D1A686B953}" presName="ParentText" presStyleLbl="node1" presStyleIdx="0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 custLinFactNeighborX="-10232"/>
      <dgm:spPr>
        <a:ln w="6350"/>
      </dgm:spPr>
    </dgm:pt>
    <dgm:pt modelId="{243D85E8-60AD-7242-B3F1-495FEAA80603}" type="pres">
      <dgm:prSet presAssocID="{F88CE117-5BF2-824D-962F-E3C5DAC5A996}" presName="ParentText" presStyleLbl="node1" presStyleIdx="1" presStyleCnt="9" custScaleX="128619" custScaleY="94244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 custLinFactNeighborX="-9065"/>
      <dgm:spPr>
        <a:ln w="6350"/>
      </dgm:spPr>
    </dgm:pt>
    <dgm:pt modelId="{BA063F9E-C568-1044-A371-4330F8415E39}" type="pres">
      <dgm:prSet presAssocID="{47A6B5D6-95B4-0C44-8860-A7AA7E836704}" presName="ParentText" presStyleLbl="node1" presStyleIdx="2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</dgm:spPr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 custLinFactNeighborX="-9323"/>
      <dgm:spPr>
        <a:ln w="6350"/>
      </dgm:spPr>
    </dgm:pt>
    <dgm:pt modelId="{AD96FFB8-8AA6-2648-B135-42325BEBFD0A}" type="pres">
      <dgm:prSet presAssocID="{B1699C19-643B-F242-A254-7074FF4437C5}" presName="ParentText" presStyleLbl="node1" presStyleIdx="3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</dgm:spPr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 custLinFactNeighborX="-8155"/>
      <dgm:spPr>
        <a:ln w="6350"/>
      </dgm:spPr>
    </dgm:pt>
    <dgm:pt modelId="{702CC053-5949-4048-A72E-5290119FBE1B}" type="pres">
      <dgm:prSet presAssocID="{DC0FAB8B-36FA-7240-B531-363CA24568A8}" presName="ParentText" presStyleLbl="node1" presStyleIdx="4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</dgm:spPr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>
        <a:noFill/>
        <a:ln w="6350">
          <a:noFill/>
        </a:ln>
      </dgm:spPr>
    </dgm:pt>
    <dgm:pt modelId="{81DEEC13-6DD8-1B47-90A9-6598E41AA4A7}" type="pres">
      <dgm:prSet presAssocID="{F298D2E6-9D14-1F4A-980D-DF0EC320BA59}" presName="ParentText" presStyleLbl="node1" presStyleIdx="5" presStyleCnt="9" custScaleX="128619" custScaleY="94244">
        <dgm:presLayoutVars>
          <dgm:chMax val="1"/>
          <dgm:chPref val="1"/>
          <dgm:bulletEnabled val="1"/>
        </dgm:presLayoutVars>
      </dgm:prSet>
      <dgm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</dgm:spPr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>
        <a:noFill/>
        <a:ln w="6350">
          <a:noFill/>
        </a:ln>
      </dgm:spPr>
    </dgm:pt>
    <dgm:pt modelId="{AC2591C7-C870-8148-9D67-59F2A2DA5B2A}" type="pres">
      <dgm:prSet presAssocID="{81EC79C3-3D68-C446-B051-6829E91968D1}" presName="ParentText" presStyleLbl="node1" presStyleIdx="6" presStyleCnt="9" custScaleX="128619" custScaleY="94865">
        <dgm:presLayoutVars>
          <dgm:chMax val="1"/>
          <dgm:chPref val="1"/>
          <dgm:bulletEnabled val="1"/>
        </dgm:presLayoutVars>
      </dgm:prSet>
      <dgm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</dgm:spPr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FA4743F9-2EB0-7748-B7FD-B5B9A6C3863C}" type="pres">
      <dgm:prSet presAssocID="{73604A89-255C-2D49-85F6-08C50A6CF7DB}" presName="bentUpArrow1" presStyleLbl="alignImgPlace1" presStyleIdx="7" presStyleCnt="8"/>
      <dgm:spPr>
        <a:noFill/>
        <a:ln w="6350"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8145" custScaleY="94244" custLinFactNeighborX="-4316" custLinFactNeighborY="-2039">
        <dgm:presLayoutVars>
          <dgm:chMax val="1"/>
          <dgm:chPref val="1"/>
          <dgm:bulletEnabled val="1"/>
        </dgm:presLayoutVars>
      </dgm:prSet>
      <dgm:spPr/>
    </dgm:pt>
    <dgm:pt modelId="{CA76CE21-6992-5F4A-82A4-3ACD6315FEA7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9FD5C796-304E-9441-8B28-6C946CFA89FF}" type="pres">
      <dgm:prSet presAssocID="{9E40DEB0-A706-0542-B4B6-5E3D55ECAF78}" presName="sibTrans" presStyleCnt="0"/>
      <dgm:spPr/>
    </dgm:pt>
    <dgm:pt modelId="{EDFF50D0-770B-4541-9205-020A3F1CDDC1}" type="pres">
      <dgm:prSet presAssocID="{3CD91CE3-B7BE-1142-8DB0-9A88B4C4E43A}" presName="composite" presStyleCnt="0"/>
      <dgm:spPr/>
    </dgm:pt>
    <dgm:pt modelId="{2C70ED19-F77E-7F48-9269-D3BED9353C86}" type="pres">
      <dgm:prSet presAssocID="{3CD91CE3-B7BE-1142-8DB0-9A88B4C4E43A}" presName="ParentText" presStyleLbl="node1" presStyleIdx="8" presStyleCnt="9" custScaleX="128145" custScaleY="94161" custLinFactNeighborX="-5069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2981811-9139-CA4E-AB65-B5F84BA31B46}" type="presOf" srcId="{3CD91CE3-B7BE-1142-8DB0-9A88B4C4E43A}" destId="{2C70ED19-F77E-7F48-9269-D3BED9353C86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39070766-C63D-3A45-A2C3-559E7C3F29A2}" srcId="{FA4E500E-7F97-A745-8093-97446D9A4C3A}" destId="{3CD91CE3-B7BE-1142-8DB0-9A88B4C4E43A}" srcOrd="8" destOrd="0" parTransId="{1858FC06-7A6C-BB4F-99C6-53A0859F652D}" sibTransId="{32348934-D114-8341-BEDC-BF1F0C38F607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77FA6B0F-0660-D844-A702-66F0F32BDA7B}" type="presParOf" srcId="{E85AFC02-20F8-5743-8EC2-A97773FF7DB6}" destId="{FA4743F9-2EB0-7748-B7FD-B5B9A6C3863C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503C7E26-DC36-0D47-8A42-E67C27985CEA}" type="presParOf" srcId="{E85AFC02-20F8-5743-8EC2-A97773FF7DB6}" destId="{CA76CE21-6992-5F4A-82A4-3ACD6315FEA7}" srcOrd="2" destOrd="0" presId="urn:microsoft.com/office/officeart/2005/8/layout/StepDownProcess"/>
    <dgm:cxn modelId="{CDFB69AE-111A-6E4F-B1BC-F65BCE203BAE}" type="presParOf" srcId="{5D596788-D4D1-1A46-9221-14C322B0AEC1}" destId="{9FD5C796-304E-9441-8B28-6C946CFA89FF}" srcOrd="15" destOrd="0" presId="urn:microsoft.com/office/officeart/2005/8/layout/StepDownProcess"/>
    <dgm:cxn modelId="{54C87181-8058-594E-98D2-17D77E6A3670}" type="presParOf" srcId="{5D596788-D4D1-1A46-9221-14C322B0AEC1}" destId="{EDFF50D0-770B-4541-9205-020A3F1CDDC1}" srcOrd="16" destOrd="0" presId="urn:microsoft.com/office/officeart/2005/8/layout/StepDownProcess"/>
    <dgm:cxn modelId="{182A99DF-1076-1444-8CA6-DCBB2E6FC301}" type="presParOf" srcId="{EDFF50D0-770B-4541-9205-020A3F1CDDC1}" destId="{2C70ED19-F77E-7F48-9269-D3BED9353C86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17942" y="475490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15301" y="475490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dirty="0"/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19011" y="1207009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16370" y="1207009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23262" y="96223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774951" y="45931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821184" y="92164"/>
        <a:ext cx="1753751" cy="854445"/>
      </dsp:txXfrm>
    </dsp:sp>
    <dsp:sp modelId="{971A279E-DD34-EA4D-B6CF-94E2A6501CF9}">
      <dsp:nvSpPr>
        <dsp:cNvPr id="0" name=""/>
        <dsp:cNvSpPr/>
      </dsp:nvSpPr>
      <dsp:spPr>
        <a:xfrm>
          <a:off x="2415768" y="112840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395639" y="2061974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063656" y="1145674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109889" y="1191907"/>
        <a:ext cx="1753751" cy="854445"/>
      </dsp:txXfrm>
    </dsp:sp>
    <dsp:sp modelId="{102E880A-8BC6-CA4B-942D-A8403762964D}">
      <dsp:nvSpPr>
        <dsp:cNvPr id="0" name=""/>
        <dsp:cNvSpPr/>
      </dsp:nvSpPr>
      <dsp:spPr>
        <a:xfrm>
          <a:off x="3704472" y="1212583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695672" y="3161717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352360" y="224541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398593" y="2291650"/>
        <a:ext cx="1753751" cy="854445"/>
      </dsp:txXfrm>
    </dsp:sp>
    <dsp:sp modelId="{8AD27AD0-320F-2D40-AC02-7FE9F73F8864}">
      <dsp:nvSpPr>
        <dsp:cNvPr id="0" name=""/>
        <dsp:cNvSpPr/>
      </dsp:nvSpPr>
      <dsp:spPr>
        <a:xfrm>
          <a:off x="4993177" y="2312326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4981872" y="4261460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41065" y="3345160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687298" y="3391393"/>
        <a:ext cx="1753751" cy="854445"/>
      </dsp:txXfrm>
    </dsp:sp>
    <dsp:sp modelId="{CE73005C-4082-FE46-A172-5FB162CC3E87}">
      <dsp:nvSpPr>
        <dsp:cNvPr id="0" name=""/>
        <dsp:cNvSpPr/>
      </dsp:nvSpPr>
      <dsp:spPr>
        <a:xfrm>
          <a:off x="6281882" y="3412069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81915" y="5361203"/>
          <a:ext cx="852682" cy="970749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29770" y="4444903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76003" y="4491136"/>
        <a:ext cx="1753751" cy="854445"/>
      </dsp:txXfrm>
    </dsp:sp>
    <dsp:sp modelId="{E32112C1-2702-DF4B-BDE0-6F6C8B0FC863}">
      <dsp:nvSpPr>
        <dsp:cNvPr id="0" name=""/>
        <dsp:cNvSpPr/>
      </dsp:nvSpPr>
      <dsp:spPr>
        <a:xfrm>
          <a:off x="7570586" y="4511812"/>
          <a:ext cx="1043984" cy="8120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7167603" y="5563757"/>
          <a:ext cx="1846217" cy="946911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213836" y="5609990"/>
        <a:ext cx="1753751" cy="854445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133857" y="65234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903567" y="4651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Project</a:t>
          </a:r>
        </a:p>
      </dsp:txBody>
      <dsp:txXfrm>
        <a:off x="934134" y="77084"/>
        <a:ext cx="1159517" cy="564929"/>
      </dsp:txXfrm>
    </dsp:sp>
    <dsp:sp modelId="{971A279E-DD34-EA4D-B6CF-94E2A6501CF9}">
      <dsp:nvSpPr>
        <dsp:cNvPr id="0" name=""/>
        <dsp:cNvSpPr/>
      </dsp:nvSpPr>
      <dsp:spPr>
        <a:xfrm>
          <a:off x="1988415" y="9075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1975106" y="137945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755611" y="773627"/>
          <a:ext cx="1220651" cy="626063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Surveillance Activity</a:t>
          </a:r>
        </a:p>
      </dsp:txBody>
      <dsp:txXfrm>
        <a:off x="1786178" y="804194"/>
        <a:ext cx="1159517" cy="564929"/>
      </dsp:txXfrm>
    </dsp:sp>
    <dsp:sp modelId="{102E880A-8BC6-CA4B-942D-A8403762964D}">
      <dsp:nvSpPr>
        <dsp:cNvPr id="0" name=""/>
        <dsp:cNvSpPr/>
      </dsp:nvSpPr>
      <dsp:spPr>
        <a:xfrm>
          <a:off x="2840459" y="81786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834641" y="210656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607656" y="150073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18239"/>
            <a:satOff val="-22757"/>
            <a:lumOff val="152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Field Visit</a:t>
          </a:r>
        </a:p>
      </dsp:txBody>
      <dsp:txXfrm>
        <a:off x="2638223" y="1531304"/>
        <a:ext cx="1159517" cy="564929"/>
      </dsp:txXfrm>
    </dsp:sp>
    <dsp:sp modelId="{8AD27AD0-320F-2D40-AC02-7FE9F73F8864}">
      <dsp:nvSpPr>
        <dsp:cNvPr id="0" name=""/>
        <dsp:cNvSpPr/>
      </dsp:nvSpPr>
      <dsp:spPr>
        <a:xfrm>
          <a:off x="3692504" y="154497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685030" y="283367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459700" y="222784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04599"/>
            <a:satOff val="-21335"/>
            <a:lumOff val="14333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Location</a:t>
          </a:r>
        </a:p>
      </dsp:txBody>
      <dsp:txXfrm>
        <a:off x="3490267" y="2258414"/>
        <a:ext cx="1159517" cy="564929"/>
      </dsp:txXfrm>
    </dsp:sp>
    <dsp:sp modelId="{CE73005C-4082-FE46-A172-5FB162CC3E87}">
      <dsp:nvSpPr>
        <dsp:cNvPr id="0" name=""/>
        <dsp:cNvSpPr/>
      </dsp:nvSpPr>
      <dsp:spPr>
        <a:xfrm>
          <a:off x="4544549" y="227208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44571" y="356078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11745" y="295495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272799"/>
            <a:satOff val="-28446"/>
            <a:lumOff val="19110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Event</a:t>
          </a:r>
        </a:p>
      </dsp:txBody>
      <dsp:txXfrm>
        <a:off x="4342312" y="2985524"/>
        <a:ext cx="1159517" cy="564929"/>
      </dsp:txXfrm>
    </dsp:sp>
    <dsp:sp modelId="{E32112C1-2702-DF4B-BDE0-6F6C8B0FC863}">
      <dsp:nvSpPr>
        <dsp:cNvPr id="0" name=""/>
        <dsp:cNvSpPr/>
      </dsp:nvSpPr>
      <dsp:spPr>
        <a:xfrm>
          <a:off x="5396593" y="299919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448956" y="4287891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63789" y="3682067"/>
          <a:ext cx="1220651" cy="626063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340999"/>
            <a:satOff val="-35558"/>
            <a:lumOff val="23888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prstClr val="white"/>
              </a:solidFill>
              <a:latin typeface="Aptos" panose="02110004020202020204"/>
              <a:ea typeface="+mn-ea"/>
              <a:cs typeface="+mn-cs"/>
            </a:rPr>
            <a:t>Collection</a:t>
          </a:r>
        </a:p>
      </dsp:txBody>
      <dsp:txXfrm>
        <a:off x="5194356" y="3712634"/>
        <a:ext cx="1159517" cy="564929"/>
      </dsp:txXfrm>
    </dsp:sp>
    <dsp:sp modelId="{757A9099-0D94-7646-9657-AEE99E3CCBE1}">
      <dsp:nvSpPr>
        <dsp:cNvPr id="0" name=""/>
        <dsp:cNvSpPr/>
      </dsp:nvSpPr>
      <dsp:spPr>
        <a:xfrm>
          <a:off x="6248638" y="3726305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301000" y="501706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6015834" y="4409177"/>
          <a:ext cx="1220651" cy="630188"/>
        </a:xfrm>
        <a:prstGeom prst="roundRect">
          <a:avLst>
            <a:gd name="adj" fmla="val 16670"/>
          </a:avLst>
        </a:prstGeom>
        <a:solidFill>
          <a:srgbClr val="156082">
            <a:shade val="80000"/>
            <a:hueOff val="409199"/>
            <a:satOff val="-42669"/>
            <a:lumOff val="28666"/>
            <a:alphaOff val="0"/>
          </a:srgbClr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Source Record</a:t>
          </a:r>
        </a:p>
      </dsp:txBody>
      <dsp:txXfrm>
        <a:off x="6046603" y="4439946"/>
        <a:ext cx="1159113" cy="568650"/>
      </dsp:txXfrm>
    </dsp:sp>
    <dsp:sp modelId="{4B35BD3E-8FEE-414B-BE2E-C06DBFD0E44F}">
      <dsp:nvSpPr>
        <dsp:cNvPr id="0" name=""/>
        <dsp:cNvSpPr/>
      </dsp:nvSpPr>
      <dsp:spPr>
        <a:xfrm>
          <a:off x="7100682" y="445547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743F9-2EB0-7748-B7FD-B5B9A6C3863C}">
      <dsp:nvSpPr>
        <dsp:cNvPr id="0" name=""/>
        <dsp:cNvSpPr/>
      </dsp:nvSpPr>
      <dsp:spPr>
        <a:xfrm rot="5400000">
          <a:off x="7150796" y="5744174"/>
          <a:ext cx="563762" cy="6418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63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26918" y="5124805"/>
          <a:ext cx="1216153" cy="626063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Specimen</a:t>
          </a:r>
        </a:p>
      </dsp:txBody>
      <dsp:txXfrm>
        <a:off x="6857485" y="5155372"/>
        <a:ext cx="1155019" cy="564929"/>
      </dsp:txXfrm>
    </dsp:sp>
    <dsp:sp modelId="{CA76CE21-6992-5F4A-82A4-3ACD6315FEA7}">
      <dsp:nvSpPr>
        <dsp:cNvPr id="0" name=""/>
        <dsp:cNvSpPr/>
      </dsp:nvSpPr>
      <dsp:spPr>
        <a:xfrm>
          <a:off x="7950477" y="5182588"/>
          <a:ext cx="690244" cy="5369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0ED19-F77E-7F48-9269-D3BED9353C86}">
      <dsp:nvSpPr>
        <dsp:cNvPr id="0" name=""/>
        <dsp:cNvSpPr/>
      </dsp:nvSpPr>
      <dsp:spPr>
        <a:xfrm>
          <a:off x="7671816" y="5865460"/>
          <a:ext cx="1216153" cy="625511"/>
        </a:xfrm>
        <a:prstGeom prst="roundRect">
          <a:avLst>
            <a:gd name="adj" fmla="val 16670"/>
          </a:avLst>
        </a:prstGeom>
        <a:solidFill>
          <a:schemeClr val="bg2"/>
        </a:solidFill>
        <a:ln w="63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Diagnostic</a:t>
          </a:r>
          <a:endParaRPr lang="en-US" sz="1050" kern="1200" dirty="0"/>
        </a:p>
      </dsp:txBody>
      <dsp:txXfrm>
        <a:off x="7702356" y="5896000"/>
        <a:ext cx="1155073" cy="56443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3/26/25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2.xml"/><Relationship Id="rId3" Type="http://schemas.openxmlformats.org/officeDocument/2006/relationships/diagramLayout" Target="../diagrams/layout11.xml"/><Relationship Id="rId7" Type="http://schemas.openxmlformats.org/officeDocument/2006/relationships/diagramData" Target="../diagrams/data12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11" Type="http://schemas.microsoft.com/office/2007/relationships/diagramDrawing" Target="../diagrams/drawing12.xml"/><Relationship Id="rId5" Type="http://schemas.openxmlformats.org/officeDocument/2006/relationships/diagramColors" Target="../diagrams/colors11.xml"/><Relationship Id="rId10" Type="http://schemas.openxmlformats.org/officeDocument/2006/relationships/diagramColors" Target="../diagrams/colors12.xml"/><Relationship Id="rId4" Type="http://schemas.openxmlformats.org/officeDocument/2006/relationships/diagramQuickStyle" Target="../diagrams/quickStyle11.xml"/><Relationship Id="rId9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8.xml"/><Relationship Id="rId3" Type="http://schemas.openxmlformats.org/officeDocument/2006/relationships/diagramLayout" Target="../diagrams/layout17.xml"/><Relationship Id="rId7" Type="http://schemas.openxmlformats.org/officeDocument/2006/relationships/diagramData" Target="../diagrams/data18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11" Type="http://schemas.microsoft.com/office/2007/relationships/diagramDrawing" Target="../diagrams/drawing18.xml"/><Relationship Id="rId5" Type="http://schemas.openxmlformats.org/officeDocument/2006/relationships/diagramColors" Target="../diagrams/colors17.xml"/><Relationship Id="rId10" Type="http://schemas.openxmlformats.org/officeDocument/2006/relationships/diagramColors" Target="../diagrams/colors18.xml"/><Relationship Id="rId4" Type="http://schemas.openxmlformats.org/officeDocument/2006/relationships/diagramQuickStyle" Target="../diagrams/quickStyle17.xml"/><Relationship Id="rId9" Type="http://schemas.openxmlformats.org/officeDocument/2006/relationships/diagramQuickStyle" Target="../diagrams/quickStyle18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3" Type="http://schemas.openxmlformats.org/officeDocument/2006/relationships/diagramLayout" Target="../diagrams/layout19.xml"/><Relationship Id="rId7" Type="http://schemas.openxmlformats.org/officeDocument/2006/relationships/diagramData" Target="../diagrams/data20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5" Type="http://schemas.openxmlformats.org/officeDocument/2006/relationships/diagramColors" Target="../diagrams/colors19.xml"/><Relationship Id="rId10" Type="http://schemas.openxmlformats.org/officeDocument/2006/relationships/diagramColors" Target="../diagrams/colors20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2.xml"/><Relationship Id="rId3" Type="http://schemas.openxmlformats.org/officeDocument/2006/relationships/diagramLayout" Target="../diagrams/layout21.xml"/><Relationship Id="rId7" Type="http://schemas.openxmlformats.org/officeDocument/2006/relationships/diagramData" Target="../diagrams/data22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11" Type="http://schemas.microsoft.com/office/2007/relationships/diagramDrawing" Target="../diagrams/drawing22.xml"/><Relationship Id="rId5" Type="http://schemas.openxmlformats.org/officeDocument/2006/relationships/diagramColors" Target="../diagrams/colors21.xml"/><Relationship Id="rId10" Type="http://schemas.openxmlformats.org/officeDocument/2006/relationships/diagramColors" Target="../diagrams/colors22.xml"/><Relationship Id="rId4" Type="http://schemas.openxmlformats.org/officeDocument/2006/relationships/diagramQuickStyle" Target="../diagrams/quickStyle21.xml"/><Relationship Id="rId9" Type="http://schemas.openxmlformats.org/officeDocument/2006/relationships/diagramQuickStyle" Target="../diagrams/quickStyle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3" Type="http://schemas.openxmlformats.org/officeDocument/2006/relationships/diagramLayout" Target="../diagrams/layout25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10" Type="http://schemas.openxmlformats.org/officeDocument/2006/relationships/diagramColors" Target="../diagrams/colors26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13" Type="http://schemas.openxmlformats.org/officeDocument/2006/relationships/diagramLayout" Target="../diagrams/layout30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12" Type="http://schemas.openxmlformats.org/officeDocument/2006/relationships/diagramData" Target="../diagrams/data30.xml"/><Relationship Id="rId2" Type="http://schemas.openxmlformats.org/officeDocument/2006/relationships/diagramData" Target="../diagrams/data28.xml"/><Relationship Id="rId16" Type="http://schemas.microsoft.com/office/2007/relationships/diagramDrawing" Target="../diagrams/drawing3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5" Type="http://schemas.openxmlformats.org/officeDocument/2006/relationships/diagramColors" Target="../diagrams/colors30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Relationship Id="rId14" Type="http://schemas.openxmlformats.org/officeDocument/2006/relationships/diagramQuickStyle" Target="../diagrams/quickStyle3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3" Type="http://schemas.openxmlformats.org/officeDocument/2006/relationships/diagramLayout" Target="../diagrams/layout31.xml"/><Relationship Id="rId7" Type="http://schemas.openxmlformats.org/officeDocument/2006/relationships/diagramData" Target="../diagrams/data32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5" Type="http://schemas.openxmlformats.org/officeDocument/2006/relationships/diagramColors" Target="../diagrams/colors31.xml"/><Relationship Id="rId10" Type="http://schemas.openxmlformats.org/officeDocument/2006/relationships/diagramColors" Target="../diagrams/colors32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diagramColors" Target="../diagrams/colors3.xml"/><Relationship Id="rId5" Type="http://schemas.openxmlformats.org/officeDocument/2006/relationships/image" Target="../media/image11.jpeg"/><Relationship Id="rId10" Type="http://schemas.openxmlformats.org/officeDocument/2006/relationships/diagramQuickStyle" Target="../diagrams/quickStyle3.xml"/><Relationship Id="rId4" Type="http://schemas.openxmlformats.org/officeDocument/2006/relationships/image" Target="../media/image10.jpeg"/><Relationship Id="rId9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6842445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B8C7A-7538-0228-958F-78CEC5A11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E1B5620-93D3-4687-270B-704A2F72C3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092602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Right Arrow 16">
            <a:extLst>
              <a:ext uri="{FF2B5EF4-FFF2-40B4-BE49-F238E27FC236}">
                <a16:creationId xmlns:a16="http://schemas.microsoft.com/office/drawing/2014/main" id="{65BFB914-A66F-D966-9866-467FFB1FB3A5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13E74597-4AE8-A09B-B09E-D02AC7D580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E78237-4BB9-3EEE-71FC-661762D24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58C3CF2-D35B-59C4-92F9-988C70AFD1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3" name="Rounded Rectangle 4">
              <a:extLst>
                <a:ext uri="{FF2B5EF4-FFF2-40B4-BE49-F238E27FC236}">
                  <a16:creationId xmlns:a16="http://schemas.microsoft.com/office/drawing/2014/main" id="{6A8DE68A-41F6-E4FA-3DC4-0161AB3C78D1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0FA1E70D-7236-46C9-6D7B-A7755E4A52EF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F4573D4C-D1EF-8F4C-4CBB-A71D9AC272C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411E2E3-F9D8-6932-A6D6-E6845889FCFF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rgbClr val="75859A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33280EF-CCA1-3324-451A-16D06DC913EE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91110260-F66F-9E5E-C8F6-E2DD5B61F076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A386D2FD-EC68-3E44-C9C7-331D4759528D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Bent-Up Arrow 34">
            <a:extLst>
              <a:ext uri="{FF2B5EF4-FFF2-40B4-BE49-F238E27FC236}">
                <a16:creationId xmlns:a16="http://schemas.microsoft.com/office/drawing/2014/main" id="{5D71FC7B-0017-24B5-FD92-E8E25D3D28FE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8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433058"/>
              </p:ext>
            </p:extLst>
          </p:nvPr>
        </p:nvGraphicFramePr>
        <p:xfrm>
          <a:off x="-1" y="2480822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4616140"/>
              </p:ext>
            </p:extLst>
          </p:nvPr>
        </p:nvGraphicFramePr>
        <p:xfrm>
          <a:off x="-2" y="300924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C5F42-E299-2771-CA9C-38D45F849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295E6B4-5EB4-56EF-B20A-941E78D7880F}"/>
              </a:ext>
            </a:extLst>
          </p:cNvPr>
          <p:cNvGrpSpPr/>
          <p:nvPr/>
        </p:nvGrpSpPr>
        <p:grpSpPr>
          <a:xfrm>
            <a:off x="1135723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2D0DBB9-32B9-6033-A69C-E6953B85E20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AD3ECC6-449F-B027-961A-BFAE303BAF5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0A02596-6F45-1D3D-1369-C962976E6CF8}"/>
              </a:ext>
            </a:extLst>
          </p:cNvPr>
          <p:cNvGrpSpPr/>
          <p:nvPr/>
        </p:nvGrpSpPr>
        <p:grpSpPr>
          <a:xfrm>
            <a:off x="1119852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FDE5FBE-F2D0-1CEB-E2CF-22A9436CBD9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7EEEF71-7B3E-7F23-1C47-2A68140B8BE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97029A-230C-49C6-EFA9-B5A004674C65}"/>
              </a:ext>
            </a:extLst>
          </p:cNvPr>
          <p:cNvGrpSpPr/>
          <p:nvPr/>
        </p:nvGrpSpPr>
        <p:grpSpPr>
          <a:xfrm>
            <a:off x="1140287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248C487-3C9A-F7B9-32DA-4150DAF76A2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BFC8323B-1C05-6258-B489-1AC8B1B593C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30AED66-052C-6036-658E-0EAB7342B0D9}"/>
              </a:ext>
            </a:extLst>
          </p:cNvPr>
          <p:cNvGrpSpPr/>
          <p:nvPr/>
        </p:nvGrpSpPr>
        <p:grpSpPr>
          <a:xfrm>
            <a:off x="5741161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484D7F0E-3421-7CE6-81AF-B1BB9490D0D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ECC2D018-E503-47D7-47AA-F37E87AE79F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96AED07-BA28-4E61-A02D-EE75611ADA25}"/>
              </a:ext>
            </a:extLst>
          </p:cNvPr>
          <p:cNvGrpSpPr/>
          <p:nvPr/>
        </p:nvGrpSpPr>
        <p:grpSpPr>
          <a:xfrm>
            <a:off x="5725290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882F96C-BA68-5C4C-F8F3-6DFE29A700E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7E06002-43C7-93FC-A8BD-BA44AD398DE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9EF422A-A7E5-826A-474D-544267579CAF}"/>
              </a:ext>
            </a:extLst>
          </p:cNvPr>
          <p:cNvGrpSpPr/>
          <p:nvPr/>
        </p:nvGrpSpPr>
        <p:grpSpPr>
          <a:xfrm>
            <a:off x="5737303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5A76665-6243-6CAC-16C1-2A69790DFE4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838D161A-46B5-ED7F-660E-03FAA3118FD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6D1066A-CA89-769B-5DF5-3A96515B7B2B}"/>
              </a:ext>
            </a:extLst>
          </p:cNvPr>
          <p:cNvGrpSpPr/>
          <p:nvPr/>
        </p:nvGrpSpPr>
        <p:grpSpPr>
          <a:xfrm>
            <a:off x="3464282" y="1387164"/>
            <a:ext cx="1065196" cy="599440"/>
            <a:chOff x="5988956" y="4397319"/>
            <a:chExt cx="923089" cy="646132"/>
          </a:xfrm>
          <a:solidFill>
            <a:srgbClr val="B2B2B2"/>
          </a:solidFill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2F1969C4-911B-1FF4-8A39-B0AD5ACC5FB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C3860C12-7F78-9A25-0F86-8A79604FCF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699F1530-7D98-F3D2-72AD-8AD589358E34}"/>
              </a:ext>
            </a:extLst>
          </p:cNvPr>
          <p:cNvSpPr/>
          <p:nvPr/>
        </p:nvSpPr>
        <p:spPr>
          <a:xfrm>
            <a:off x="1474019" y="153991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FEC3A7FE-1E48-AECA-36E1-A6BDC01C7523}"/>
              </a:ext>
            </a:extLst>
          </p:cNvPr>
          <p:cNvSpPr/>
          <p:nvPr/>
        </p:nvSpPr>
        <p:spPr>
          <a:xfrm>
            <a:off x="6095328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6104731-851D-8253-6C5A-4C1A902E4E07}"/>
              </a:ext>
            </a:extLst>
          </p:cNvPr>
          <p:cNvSpPr/>
          <p:nvPr/>
        </p:nvSpPr>
        <p:spPr>
          <a:xfrm>
            <a:off x="1482023" y="2619459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C3615D02-C738-8FCF-5CF4-F8551E7259FF}"/>
              </a:ext>
            </a:extLst>
          </p:cNvPr>
          <p:cNvSpPr/>
          <p:nvPr/>
        </p:nvSpPr>
        <p:spPr>
          <a:xfrm>
            <a:off x="6095328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3412B6DD-8044-452B-EBFC-76FABE9889B5}"/>
              </a:ext>
            </a:extLst>
          </p:cNvPr>
          <p:cNvSpPr/>
          <p:nvPr/>
        </p:nvSpPr>
        <p:spPr>
          <a:xfrm rot="8335721">
            <a:off x="4990369" y="1616505"/>
            <a:ext cx="325120" cy="1625493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0F550E3-5AB0-629B-BB28-AE181F0AD700}"/>
              </a:ext>
            </a:extLst>
          </p:cNvPr>
          <p:cNvGrpSpPr/>
          <p:nvPr/>
        </p:nvGrpSpPr>
        <p:grpSpPr>
          <a:xfrm>
            <a:off x="1127856" y="4126396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6BA18AEF-D286-2322-7598-589C67809C8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76071EA-37F0-C654-876E-FE520DEB62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sp>
        <p:nvSpPr>
          <p:cNvPr id="67" name="Down Arrow 66">
            <a:extLst>
              <a:ext uri="{FF2B5EF4-FFF2-40B4-BE49-F238E27FC236}">
                <a16:creationId xmlns:a16="http://schemas.microsoft.com/office/drawing/2014/main" id="{3C4713B0-8D52-0B03-0902-307BE895A75E}"/>
              </a:ext>
            </a:extLst>
          </p:cNvPr>
          <p:cNvSpPr/>
          <p:nvPr/>
        </p:nvSpPr>
        <p:spPr>
          <a:xfrm>
            <a:off x="1490902" y="369459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5CC110DF-9DDD-D10E-0B24-FA9815ADC780}"/>
              </a:ext>
            </a:extLst>
          </p:cNvPr>
          <p:cNvSpPr/>
          <p:nvPr/>
        </p:nvSpPr>
        <p:spPr>
          <a:xfrm rot="13444294">
            <a:off x="2649658" y="1614052"/>
            <a:ext cx="325120" cy="16428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811866BB-438B-2BBD-F096-7B511D966C8A}"/>
              </a:ext>
            </a:extLst>
          </p:cNvPr>
          <p:cNvSpPr/>
          <p:nvPr/>
        </p:nvSpPr>
        <p:spPr>
          <a:xfrm rot="16200000">
            <a:off x="2793736" y="3891661"/>
            <a:ext cx="325120" cy="106519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B960AD43-6549-DCAF-4B70-E232864FF0B9}"/>
              </a:ext>
            </a:extLst>
          </p:cNvPr>
          <p:cNvSpPr/>
          <p:nvPr/>
        </p:nvSpPr>
        <p:spPr>
          <a:xfrm rot="10800000">
            <a:off x="3874343" y="2028283"/>
            <a:ext cx="325121" cy="2047233"/>
          </a:xfrm>
          <a:prstGeom prst="downArrow">
            <a:avLst>
              <a:gd name="adj1" fmla="val 50000"/>
              <a:gd name="adj2" fmla="val 64802"/>
            </a:avLst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DD5FE73-A87F-92D4-35BB-7AD27A9C4E15}"/>
              </a:ext>
            </a:extLst>
          </p:cNvPr>
          <p:cNvGrpSpPr/>
          <p:nvPr/>
        </p:nvGrpSpPr>
        <p:grpSpPr>
          <a:xfrm>
            <a:off x="3520636" y="4124540"/>
            <a:ext cx="1065196" cy="599440"/>
            <a:chOff x="5988956" y="4397319"/>
            <a:chExt cx="923089" cy="646132"/>
          </a:xfrm>
          <a:solidFill>
            <a:srgbClr val="E47978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C208776-D52E-FF2D-4C71-92E2EEFF5B1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D08A76F0-98CA-52A1-A633-0BB6453DA675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(Diagnostic Product)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sp>
        <p:nvSpPr>
          <p:cNvPr id="57" name="Down Arrow 56">
            <a:extLst>
              <a:ext uri="{FF2B5EF4-FFF2-40B4-BE49-F238E27FC236}">
                <a16:creationId xmlns:a16="http://schemas.microsoft.com/office/drawing/2014/main" id="{88FEEF6B-7EC2-318F-B5FB-6DCA6F043C61}"/>
              </a:ext>
            </a:extLst>
          </p:cNvPr>
          <p:cNvSpPr/>
          <p:nvPr/>
        </p:nvSpPr>
        <p:spPr>
          <a:xfrm rot="2035229">
            <a:off x="2704360" y="1871823"/>
            <a:ext cx="325120" cy="2450890"/>
          </a:xfrm>
          <a:prstGeom prst="downArrow">
            <a:avLst/>
          </a:prstGeom>
          <a:solidFill>
            <a:srgbClr val="B2B2B2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FEEBFB36-E104-2C7E-21E5-3FFFC84CAFF3}"/>
              </a:ext>
            </a:extLst>
          </p:cNvPr>
          <p:cNvSpPr/>
          <p:nvPr/>
        </p:nvSpPr>
        <p:spPr>
          <a:xfrm rot="5400000">
            <a:off x="2229138" y="4257355"/>
            <a:ext cx="325120" cy="333809"/>
          </a:xfrm>
          <a:prstGeom prst="downArrow">
            <a:avLst/>
          </a:prstGeom>
          <a:solidFill>
            <a:srgbClr val="E479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2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71EEA-79FD-5552-B24A-36E5DA671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C488A7E-85B7-3DAB-9C4E-FD2FAFE24053}"/>
              </a:ext>
            </a:extLst>
          </p:cNvPr>
          <p:cNvGrpSpPr/>
          <p:nvPr/>
        </p:nvGrpSpPr>
        <p:grpSpPr>
          <a:xfrm>
            <a:off x="1135723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02EAE05-F554-1308-9654-D9ABCD750B69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12971F88-CE5E-0D85-B6F3-91DAD8947B5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1A4925E-0502-A538-200D-D430EE594B52}"/>
              </a:ext>
            </a:extLst>
          </p:cNvPr>
          <p:cNvGrpSpPr/>
          <p:nvPr/>
        </p:nvGrpSpPr>
        <p:grpSpPr>
          <a:xfrm>
            <a:off x="1119852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9129C8F8-C383-A77C-3A51-1A49FF0EF44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B632F224-4FBB-0F5A-FA36-0484CA2D6824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5971F36-8D43-F999-B9B0-10A997F51631}"/>
              </a:ext>
            </a:extLst>
          </p:cNvPr>
          <p:cNvGrpSpPr/>
          <p:nvPr/>
        </p:nvGrpSpPr>
        <p:grpSpPr>
          <a:xfrm>
            <a:off x="1140287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66F35EB6-82DF-FE9F-7B43-470B58085BB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9765D4F3-1F44-6E68-E94B-7268B6B7C7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E3B3E8D-21E6-041F-9029-6414A13FD16C}"/>
              </a:ext>
            </a:extLst>
          </p:cNvPr>
          <p:cNvGrpSpPr/>
          <p:nvPr/>
        </p:nvGrpSpPr>
        <p:grpSpPr>
          <a:xfrm>
            <a:off x="3464282" y="1387164"/>
            <a:ext cx="1065196" cy="599440"/>
            <a:chOff x="5988956" y="4397319"/>
            <a:chExt cx="923089" cy="646132"/>
          </a:xfrm>
          <a:solidFill>
            <a:srgbClr val="B2B2B2"/>
          </a:solidFill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E3309A9-5F74-6F51-958B-E577B04D1B7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E83D8ED3-510C-57BF-867B-714CC286C82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9E6894D1-10E2-7092-87C8-61172EEFE4CF}"/>
              </a:ext>
            </a:extLst>
          </p:cNvPr>
          <p:cNvSpPr/>
          <p:nvPr/>
        </p:nvSpPr>
        <p:spPr>
          <a:xfrm>
            <a:off x="1474019" y="153991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718224A4-93D3-FE7C-DA9C-B5D8842DD1B4}"/>
              </a:ext>
            </a:extLst>
          </p:cNvPr>
          <p:cNvSpPr/>
          <p:nvPr/>
        </p:nvSpPr>
        <p:spPr>
          <a:xfrm>
            <a:off x="1482023" y="2619459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CA768C0-CBE1-64C4-E168-CA1CFBA0825F}"/>
              </a:ext>
            </a:extLst>
          </p:cNvPr>
          <p:cNvGrpSpPr/>
          <p:nvPr/>
        </p:nvGrpSpPr>
        <p:grpSpPr>
          <a:xfrm>
            <a:off x="1127856" y="4126396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BC5A611-C593-0D61-B5D0-C45D414F8C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9758BE52-23CA-C92D-EB88-6C1DFD4451F4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sp>
        <p:nvSpPr>
          <p:cNvPr id="67" name="Down Arrow 66">
            <a:extLst>
              <a:ext uri="{FF2B5EF4-FFF2-40B4-BE49-F238E27FC236}">
                <a16:creationId xmlns:a16="http://schemas.microsoft.com/office/drawing/2014/main" id="{6CC2A438-FB94-428C-CD7F-6A05FC29A67B}"/>
              </a:ext>
            </a:extLst>
          </p:cNvPr>
          <p:cNvSpPr/>
          <p:nvPr/>
        </p:nvSpPr>
        <p:spPr>
          <a:xfrm>
            <a:off x="1490902" y="369459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Down Arrow 73">
            <a:extLst>
              <a:ext uri="{FF2B5EF4-FFF2-40B4-BE49-F238E27FC236}">
                <a16:creationId xmlns:a16="http://schemas.microsoft.com/office/drawing/2014/main" id="{4B231109-74BD-B5CE-22A7-BC6BE9E7CE17}"/>
              </a:ext>
            </a:extLst>
          </p:cNvPr>
          <p:cNvSpPr/>
          <p:nvPr/>
        </p:nvSpPr>
        <p:spPr>
          <a:xfrm rot="13444294">
            <a:off x="2649658" y="1614052"/>
            <a:ext cx="325120" cy="164284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98212410-CFB1-0194-266E-5C3F3809ADAA}"/>
              </a:ext>
            </a:extLst>
          </p:cNvPr>
          <p:cNvSpPr/>
          <p:nvPr/>
        </p:nvSpPr>
        <p:spPr>
          <a:xfrm rot="16200000">
            <a:off x="2793736" y="3891661"/>
            <a:ext cx="325120" cy="106519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Down Arrow 34">
            <a:extLst>
              <a:ext uri="{FF2B5EF4-FFF2-40B4-BE49-F238E27FC236}">
                <a16:creationId xmlns:a16="http://schemas.microsoft.com/office/drawing/2014/main" id="{371C0728-DB10-BDDA-F70C-60EB69268B96}"/>
              </a:ext>
            </a:extLst>
          </p:cNvPr>
          <p:cNvSpPr/>
          <p:nvPr/>
        </p:nvSpPr>
        <p:spPr>
          <a:xfrm rot="10800000">
            <a:off x="3874343" y="2028283"/>
            <a:ext cx="325121" cy="2047233"/>
          </a:xfrm>
          <a:prstGeom prst="downArrow">
            <a:avLst>
              <a:gd name="adj1" fmla="val 50000"/>
              <a:gd name="adj2" fmla="val 64802"/>
            </a:avLst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943BD3C-EA4A-7ACC-56AC-E19DE8AF7856}"/>
              </a:ext>
            </a:extLst>
          </p:cNvPr>
          <p:cNvGrpSpPr/>
          <p:nvPr/>
        </p:nvGrpSpPr>
        <p:grpSpPr>
          <a:xfrm>
            <a:off x="3520636" y="4124540"/>
            <a:ext cx="1065196" cy="599440"/>
            <a:chOff x="5988956" y="4397319"/>
            <a:chExt cx="923089" cy="646132"/>
          </a:xfrm>
          <a:solidFill>
            <a:srgbClr val="E47978"/>
          </a:solidFill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03DAE30B-641B-B4DA-34E1-ADB5F0A0BB7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ounded Rectangle 4">
              <a:extLst>
                <a:ext uri="{FF2B5EF4-FFF2-40B4-BE49-F238E27FC236}">
                  <a16:creationId xmlns:a16="http://schemas.microsoft.com/office/drawing/2014/main" id="{6135C849-C375-4693-05A3-384ABD7F31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dirty="0"/>
                <a:t>(Diagnostic Product)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sp>
        <p:nvSpPr>
          <p:cNvPr id="57" name="Down Arrow 56">
            <a:extLst>
              <a:ext uri="{FF2B5EF4-FFF2-40B4-BE49-F238E27FC236}">
                <a16:creationId xmlns:a16="http://schemas.microsoft.com/office/drawing/2014/main" id="{73F49437-1249-D23B-E0D9-2C83DB334B28}"/>
              </a:ext>
            </a:extLst>
          </p:cNvPr>
          <p:cNvSpPr/>
          <p:nvPr/>
        </p:nvSpPr>
        <p:spPr>
          <a:xfrm rot="2035229">
            <a:off x="2704360" y="1871823"/>
            <a:ext cx="325120" cy="2450890"/>
          </a:xfrm>
          <a:prstGeom prst="downArrow">
            <a:avLst/>
          </a:prstGeom>
          <a:solidFill>
            <a:srgbClr val="B2B2B2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24A1C756-642E-37EB-A5D8-EA1F70A7A2BB}"/>
              </a:ext>
            </a:extLst>
          </p:cNvPr>
          <p:cNvSpPr/>
          <p:nvPr/>
        </p:nvSpPr>
        <p:spPr>
          <a:xfrm rot="5400000">
            <a:off x="2229138" y="4257355"/>
            <a:ext cx="325120" cy="333809"/>
          </a:xfrm>
          <a:prstGeom prst="downArrow">
            <a:avLst/>
          </a:prstGeom>
          <a:solidFill>
            <a:srgbClr val="E479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3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50E6CF8-1A84-ABF3-0DFE-681CF849F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749870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B523BA6-E628-F8EF-E528-8A02AD4675B8}"/>
              </a:ext>
            </a:extLst>
          </p:cNvPr>
          <p:cNvGrpSpPr/>
          <p:nvPr/>
        </p:nvGrpSpPr>
        <p:grpSpPr>
          <a:xfrm>
            <a:off x="3412828" y="5746769"/>
            <a:ext cx="1847088" cy="950976"/>
            <a:chOff x="6015834" y="4409177"/>
            <a:chExt cx="1220651" cy="63018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5054AA8-E65C-8E54-C01C-63CB55AAB2F7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2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F03B48B8-ACF5-EED7-F7D6-1CAB2876859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</a:p>
          </p:txBody>
        </p: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B4ABBF14-1539-BA63-C99D-F4F74DF4ED21}"/>
              </a:ext>
            </a:extLst>
          </p:cNvPr>
          <p:cNvSpPr/>
          <p:nvPr/>
        </p:nvSpPr>
        <p:spPr>
          <a:xfrm rot="5400000">
            <a:off x="6172749" y="4714285"/>
            <a:ext cx="875898" cy="260844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ent-Up Arrow 5">
            <a:extLst>
              <a:ext uri="{FF2B5EF4-FFF2-40B4-BE49-F238E27FC236}">
                <a16:creationId xmlns:a16="http://schemas.microsoft.com/office/drawing/2014/main" id="{E6077CC3-32A3-2C28-A57B-6AE531A77CAE}"/>
              </a:ext>
            </a:extLst>
          </p:cNvPr>
          <p:cNvSpPr/>
          <p:nvPr/>
        </p:nvSpPr>
        <p:spPr>
          <a:xfrm rot="5400000">
            <a:off x="2334089" y="81259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4512F1-7F32-3907-9ADA-6BA1D1AC28F6}"/>
              </a:ext>
            </a:extLst>
          </p:cNvPr>
          <p:cNvGrpSpPr/>
          <p:nvPr/>
        </p:nvGrpSpPr>
        <p:grpSpPr>
          <a:xfrm>
            <a:off x="2103799" y="206773"/>
            <a:ext cx="1220651" cy="626063"/>
            <a:chOff x="903567" y="46517"/>
            <a:chExt cx="1220651" cy="62606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D0AAC88C-A748-F856-9C95-89AC48F26300}"/>
                </a:ext>
              </a:extLst>
            </p:cNvPr>
            <p:cNvSpPr/>
            <p:nvPr/>
          </p:nvSpPr>
          <p:spPr>
            <a:xfrm>
              <a:off x="903567" y="4651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Rounded Rectangle 5">
              <a:extLst>
                <a:ext uri="{FF2B5EF4-FFF2-40B4-BE49-F238E27FC236}">
                  <a16:creationId xmlns:a16="http://schemas.microsoft.com/office/drawing/2014/main" id="{1AA9B6E5-5C52-6611-E4FF-C712F3AB6992}"/>
                </a:ext>
              </a:extLst>
            </p:cNvPr>
            <p:cNvSpPr txBox="1"/>
            <p:nvPr/>
          </p:nvSpPr>
          <p:spPr>
            <a:xfrm>
              <a:off x="934134" y="7708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Project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931AAE4-4A41-F293-8FBC-92F228887849}"/>
              </a:ext>
            </a:extLst>
          </p:cNvPr>
          <p:cNvSpPr/>
          <p:nvPr/>
        </p:nvSpPr>
        <p:spPr>
          <a:xfrm>
            <a:off x="3188647" y="25101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C82226C3-C943-78C0-63FF-81B396201CB0}"/>
              </a:ext>
            </a:extLst>
          </p:cNvPr>
          <p:cNvSpPr/>
          <p:nvPr/>
        </p:nvSpPr>
        <p:spPr>
          <a:xfrm rot="5400000">
            <a:off x="3175338" y="153970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5377"/>
              <a:satOff val="-240"/>
              <a:lumOff val="2093"/>
              <a:alphaOff val="0"/>
            </a:schemeClr>
          </a:fillRef>
          <a:effectRef idx="0">
            <a:schemeClr val="accent1">
              <a:tint val="50000"/>
              <a:hueOff val="5377"/>
              <a:satOff val="-240"/>
              <a:lumOff val="2093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92C27C7-B25A-8793-EF96-449668ADE20B}"/>
              </a:ext>
            </a:extLst>
          </p:cNvPr>
          <p:cNvGrpSpPr/>
          <p:nvPr/>
        </p:nvGrpSpPr>
        <p:grpSpPr>
          <a:xfrm>
            <a:off x="2955843" y="933883"/>
            <a:ext cx="1220651" cy="626063"/>
            <a:chOff x="1755611" y="773627"/>
            <a:chExt cx="1220651" cy="62606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B94F6A4-CF6B-1AC2-C8AC-D1E4E7868F2E}"/>
                </a:ext>
              </a:extLst>
            </p:cNvPr>
            <p:cNvSpPr/>
            <p:nvPr/>
          </p:nvSpPr>
          <p:spPr>
            <a:xfrm>
              <a:off x="1755611" y="773627"/>
              <a:ext cx="1220651" cy="626063"/>
            </a:xfrm>
            <a:prstGeom prst="roundRect">
              <a:avLst>
                <a:gd name="adj" fmla="val 16670"/>
              </a:avLst>
            </a:prstGeom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Rounded Rectangle 9">
              <a:extLst>
                <a:ext uri="{FF2B5EF4-FFF2-40B4-BE49-F238E27FC236}">
                  <a16:creationId xmlns:a16="http://schemas.microsoft.com/office/drawing/2014/main" id="{3A2FB1AD-2A03-7E1D-6B99-8E0D98933FA8}"/>
                </a:ext>
              </a:extLst>
            </p:cNvPr>
            <p:cNvSpPr txBox="1"/>
            <p:nvPr/>
          </p:nvSpPr>
          <p:spPr>
            <a:xfrm>
              <a:off x="1786178" y="80419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Surveillance Activity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6587A8D-8198-B942-E48D-378D7E065F57}"/>
              </a:ext>
            </a:extLst>
          </p:cNvPr>
          <p:cNvSpPr/>
          <p:nvPr/>
        </p:nvSpPr>
        <p:spPr>
          <a:xfrm>
            <a:off x="4040691" y="97812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3290FFB2-9F6D-795E-77D5-6A2067C43C4C}"/>
              </a:ext>
            </a:extLst>
          </p:cNvPr>
          <p:cNvSpPr/>
          <p:nvPr/>
        </p:nvSpPr>
        <p:spPr>
          <a:xfrm rot="5400000">
            <a:off x="4034873" y="226681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0754"/>
              <a:satOff val="-479"/>
              <a:lumOff val="4186"/>
              <a:alphaOff val="0"/>
            </a:schemeClr>
          </a:fillRef>
          <a:effectRef idx="0">
            <a:schemeClr val="accent1">
              <a:tint val="50000"/>
              <a:hueOff val="10754"/>
              <a:satOff val="-479"/>
              <a:lumOff val="4186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1CCA1FF-EB02-4445-D3EB-D072F097DA49}"/>
              </a:ext>
            </a:extLst>
          </p:cNvPr>
          <p:cNvGrpSpPr/>
          <p:nvPr/>
        </p:nvGrpSpPr>
        <p:grpSpPr>
          <a:xfrm>
            <a:off x="3807888" y="1660993"/>
            <a:ext cx="1220651" cy="626063"/>
            <a:chOff x="2607656" y="1500737"/>
            <a:chExt cx="1220651" cy="626063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A01CE6C7-F9C6-70A1-6C00-73966B6C163C}"/>
                </a:ext>
              </a:extLst>
            </p:cNvPr>
            <p:cNvSpPr/>
            <p:nvPr/>
          </p:nvSpPr>
          <p:spPr>
            <a:xfrm>
              <a:off x="2607656" y="150073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Rounded Rectangle 13">
              <a:extLst>
                <a:ext uri="{FF2B5EF4-FFF2-40B4-BE49-F238E27FC236}">
                  <a16:creationId xmlns:a16="http://schemas.microsoft.com/office/drawing/2014/main" id="{CCB7934F-5C55-EE90-0FB1-8D95FB1C0B6C}"/>
                </a:ext>
              </a:extLst>
            </p:cNvPr>
            <p:cNvSpPr txBox="1"/>
            <p:nvPr/>
          </p:nvSpPr>
          <p:spPr>
            <a:xfrm>
              <a:off x="2638223" y="153130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Field Visit</a:t>
              </a: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ADCC5AEA-FC26-110D-EBAC-18295C485936}"/>
              </a:ext>
            </a:extLst>
          </p:cNvPr>
          <p:cNvSpPr/>
          <p:nvPr/>
        </p:nvSpPr>
        <p:spPr>
          <a:xfrm>
            <a:off x="4892736" y="170523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3F30CB10-3C32-A29B-A1C2-0C7592C9428F}"/>
              </a:ext>
            </a:extLst>
          </p:cNvPr>
          <p:cNvSpPr/>
          <p:nvPr/>
        </p:nvSpPr>
        <p:spPr>
          <a:xfrm rot="5400000">
            <a:off x="4885262" y="299392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16131"/>
              <a:satOff val="-719"/>
              <a:lumOff val="6279"/>
              <a:alphaOff val="0"/>
            </a:schemeClr>
          </a:fillRef>
          <a:effectRef idx="0">
            <a:schemeClr val="accent1">
              <a:tint val="50000"/>
              <a:hueOff val="16131"/>
              <a:satOff val="-719"/>
              <a:lumOff val="6279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E95FE-DFBC-A784-B2B1-723702CE11ED}"/>
              </a:ext>
            </a:extLst>
          </p:cNvPr>
          <p:cNvGrpSpPr/>
          <p:nvPr/>
        </p:nvGrpSpPr>
        <p:grpSpPr>
          <a:xfrm>
            <a:off x="4659932" y="2388103"/>
            <a:ext cx="1220651" cy="626063"/>
            <a:chOff x="3459700" y="2227847"/>
            <a:chExt cx="1220651" cy="626063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8B76D88-AA8C-F63D-7D3A-B3D4FB506CC5}"/>
                </a:ext>
              </a:extLst>
            </p:cNvPr>
            <p:cNvSpPr/>
            <p:nvPr/>
          </p:nvSpPr>
          <p:spPr>
            <a:xfrm>
              <a:off x="3459700" y="222784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17">
              <a:extLst>
                <a:ext uri="{FF2B5EF4-FFF2-40B4-BE49-F238E27FC236}">
                  <a16:creationId xmlns:a16="http://schemas.microsoft.com/office/drawing/2014/main" id="{3F117AA7-2D66-4150-D0FF-218671A0452E}"/>
                </a:ext>
              </a:extLst>
            </p:cNvPr>
            <p:cNvSpPr txBox="1"/>
            <p:nvPr/>
          </p:nvSpPr>
          <p:spPr>
            <a:xfrm>
              <a:off x="3490267" y="225841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Location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53B1FBE4-B2BF-547F-91A6-010CF445EDB3}"/>
              </a:ext>
            </a:extLst>
          </p:cNvPr>
          <p:cNvSpPr/>
          <p:nvPr/>
        </p:nvSpPr>
        <p:spPr>
          <a:xfrm>
            <a:off x="5744781" y="243234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CF8C5E85-0652-15CE-7DFD-51B05EA2525E}"/>
              </a:ext>
            </a:extLst>
          </p:cNvPr>
          <p:cNvSpPr/>
          <p:nvPr/>
        </p:nvSpPr>
        <p:spPr>
          <a:xfrm rot="5400000">
            <a:off x="5744803" y="372103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21508"/>
              <a:satOff val="-958"/>
              <a:lumOff val="8372"/>
              <a:alphaOff val="0"/>
            </a:schemeClr>
          </a:fillRef>
          <a:effectRef idx="0">
            <a:schemeClr val="accent1">
              <a:tint val="50000"/>
              <a:hueOff val="21508"/>
              <a:satOff val="-958"/>
              <a:lumOff val="8372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62D830-0C9D-06CD-3083-A76C827CD653}"/>
              </a:ext>
            </a:extLst>
          </p:cNvPr>
          <p:cNvGrpSpPr/>
          <p:nvPr/>
        </p:nvGrpSpPr>
        <p:grpSpPr>
          <a:xfrm>
            <a:off x="5511977" y="3115213"/>
            <a:ext cx="1220651" cy="626063"/>
            <a:chOff x="4311745" y="2954957"/>
            <a:chExt cx="1220651" cy="626063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55A60D50-056E-15B7-5E44-43AE54C7A5F4}"/>
                </a:ext>
              </a:extLst>
            </p:cNvPr>
            <p:cNvSpPr/>
            <p:nvPr/>
          </p:nvSpPr>
          <p:spPr>
            <a:xfrm>
              <a:off x="4311745" y="295495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Rounded Rectangle 21">
              <a:extLst>
                <a:ext uri="{FF2B5EF4-FFF2-40B4-BE49-F238E27FC236}">
                  <a16:creationId xmlns:a16="http://schemas.microsoft.com/office/drawing/2014/main" id="{A2839CFF-D665-CDCB-6677-0BC0A8D92E8C}"/>
                </a:ext>
              </a:extLst>
            </p:cNvPr>
            <p:cNvSpPr txBox="1"/>
            <p:nvPr/>
          </p:nvSpPr>
          <p:spPr>
            <a:xfrm>
              <a:off x="4342312" y="298552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Event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7C68197-1E45-423B-48C8-CAB0DEB674B2}"/>
              </a:ext>
            </a:extLst>
          </p:cNvPr>
          <p:cNvSpPr/>
          <p:nvPr/>
        </p:nvSpPr>
        <p:spPr>
          <a:xfrm>
            <a:off x="6596825" y="315945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0EF62FB5-B369-D9E8-FD5E-6B09A351D0F1}"/>
              </a:ext>
            </a:extLst>
          </p:cNvPr>
          <p:cNvSpPr/>
          <p:nvPr/>
        </p:nvSpPr>
        <p:spPr>
          <a:xfrm rot="5400000">
            <a:off x="6649188" y="4448147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26885"/>
              <a:satOff val="-1198"/>
              <a:lumOff val="10465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770A81-60ED-A50E-1366-1F8AB43B3C37}"/>
              </a:ext>
            </a:extLst>
          </p:cNvPr>
          <p:cNvGrpSpPr/>
          <p:nvPr/>
        </p:nvGrpSpPr>
        <p:grpSpPr>
          <a:xfrm>
            <a:off x="6364021" y="3842323"/>
            <a:ext cx="1220651" cy="626063"/>
            <a:chOff x="5163789" y="3682067"/>
            <a:chExt cx="1220651" cy="62606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F874B42-CA1F-3976-8A6E-A6E6EA1496D0}"/>
                </a:ext>
              </a:extLst>
            </p:cNvPr>
            <p:cNvSpPr/>
            <p:nvPr/>
          </p:nvSpPr>
          <p:spPr>
            <a:xfrm>
              <a:off x="5163789" y="3682067"/>
              <a:ext cx="1220651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Rounded Rectangle 25">
              <a:extLst>
                <a:ext uri="{FF2B5EF4-FFF2-40B4-BE49-F238E27FC236}">
                  <a16:creationId xmlns:a16="http://schemas.microsoft.com/office/drawing/2014/main" id="{1107D3FA-0850-E674-B6AE-4910230EDD18}"/>
                </a:ext>
              </a:extLst>
            </p:cNvPr>
            <p:cNvSpPr txBox="1"/>
            <p:nvPr/>
          </p:nvSpPr>
          <p:spPr>
            <a:xfrm>
              <a:off x="5194356" y="3712634"/>
              <a:ext cx="1159517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Collection</a:t>
              </a:r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E501892B-1B11-BF7A-899E-80492E1BA687}"/>
              </a:ext>
            </a:extLst>
          </p:cNvPr>
          <p:cNvSpPr/>
          <p:nvPr/>
        </p:nvSpPr>
        <p:spPr>
          <a:xfrm>
            <a:off x="7448870" y="3886561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Bent-Up Arrow 27">
            <a:extLst>
              <a:ext uri="{FF2B5EF4-FFF2-40B4-BE49-F238E27FC236}">
                <a16:creationId xmlns:a16="http://schemas.microsoft.com/office/drawing/2014/main" id="{2F7A28E9-81D3-2D2C-70A0-1A0889EAB113}"/>
              </a:ext>
            </a:extLst>
          </p:cNvPr>
          <p:cNvSpPr/>
          <p:nvPr/>
        </p:nvSpPr>
        <p:spPr>
          <a:xfrm rot="5400000">
            <a:off x="7501232" y="517732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977B504-E7B2-BDEF-F262-5523AE710990}"/>
              </a:ext>
            </a:extLst>
          </p:cNvPr>
          <p:cNvGrpSpPr/>
          <p:nvPr/>
        </p:nvGrpSpPr>
        <p:grpSpPr>
          <a:xfrm>
            <a:off x="7216066" y="4569433"/>
            <a:ext cx="1220651" cy="630188"/>
            <a:chOff x="6015834" y="4409177"/>
            <a:chExt cx="1220651" cy="630188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109E5CB5-8A8A-8AD0-2AE3-5FBE5750FF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29">
              <a:extLst>
                <a:ext uri="{FF2B5EF4-FFF2-40B4-BE49-F238E27FC236}">
                  <a16:creationId xmlns:a16="http://schemas.microsoft.com/office/drawing/2014/main" id="{B879DE92-1688-6461-BEDA-E66CD1931128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 Record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1883CF0-5A51-C1E6-974C-3251C907FA75}"/>
              </a:ext>
            </a:extLst>
          </p:cNvPr>
          <p:cNvSpPr/>
          <p:nvPr/>
        </p:nvSpPr>
        <p:spPr>
          <a:xfrm>
            <a:off x="8300914" y="461573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Bent-Up Arrow 30">
            <a:extLst>
              <a:ext uri="{FF2B5EF4-FFF2-40B4-BE49-F238E27FC236}">
                <a16:creationId xmlns:a16="http://schemas.microsoft.com/office/drawing/2014/main" id="{9A3CADA6-72A8-618D-F60E-AB6AD2F1D270}"/>
              </a:ext>
            </a:extLst>
          </p:cNvPr>
          <p:cNvSpPr/>
          <p:nvPr/>
        </p:nvSpPr>
        <p:spPr>
          <a:xfrm rot="5400000">
            <a:off x="8351028" y="5904430"/>
            <a:ext cx="563762" cy="641823"/>
          </a:xfrm>
          <a:prstGeom prst="bentUpArrow">
            <a:avLst>
              <a:gd name="adj1" fmla="val 32840"/>
              <a:gd name="adj2" fmla="val 25000"/>
              <a:gd name="adj3" fmla="val 35780"/>
            </a:avLst>
          </a:prstGeom>
          <a:noFill/>
          <a:ln w="6350"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0BD28FB-ADC1-CA8B-893F-4AA2368F5A2E}"/>
              </a:ext>
            </a:extLst>
          </p:cNvPr>
          <p:cNvGrpSpPr/>
          <p:nvPr/>
        </p:nvGrpSpPr>
        <p:grpSpPr>
          <a:xfrm>
            <a:off x="8027150" y="5285061"/>
            <a:ext cx="1216153" cy="626063"/>
            <a:chOff x="6826918" y="5124805"/>
            <a:chExt cx="1216153" cy="62606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5AE9DD8-C303-9ED8-2926-9E4ED2B87C9F}"/>
                </a:ext>
              </a:extLst>
            </p:cNvPr>
            <p:cNvSpPr/>
            <p:nvPr/>
          </p:nvSpPr>
          <p:spPr>
            <a:xfrm>
              <a:off x="6826918" y="5124805"/>
              <a:ext cx="1216153" cy="626063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477399"/>
                <a:satOff val="-49780"/>
                <a:lumOff val="3344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ounded Rectangle 33">
              <a:extLst>
                <a:ext uri="{FF2B5EF4-FFF2-40B4-BE49-F238E27FC236}">
                  <a16:creationId xmlns:a16="http://schemas.microsoft.com/office/drawing/2014/main" id="{2A42A8E3-E1F0-5CC8-0F0D-5E78BC748D2A}"/>
                </a:ext>
              </a:extLst>
            </p:cNvPr>
            <p:cNvSpPr txBox="1"/>
            <p:nvPr/>
          </p:nvSpPr>
          <p:spPr>
            <a:xfrm>
              <a:off x="6857485" y="5155372"/>
              <a:ext cx="1155019" cy="5649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Specimen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F3268D7-8D40-5903-CFAA-A375C89B8298}"/>
              </a:ext>
            </a:extLst>
          </p:cNvPr>
          <p:cNvSpPr/>
          <p:nvPr/>
        </p:nvSpPr>
        <p:spPr>
          <a:xfrm>
            <a:off x="9150709" y="5342844"/>
            <a:ext cx="690244" cy="536916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DA9C7FE-9391-F894-8DF8-491FDF0A8F04}"/>
              </a:ext>
            </a:extLst>
          </p:cNvPr>
          <p:cNvGrpSpPr/>
          <p:nvPr/>
        </p:nvGrpSpPr>
        <p:grpSpPr>
          <a:xfrm>
            <a:off x="8872048" y="6025716"/>
            <a:ext cx="1216153" cy="625511"/>
            <a:chOff x="7671816" y="5865460"/>
            <a:chExt cx="1216153" cy="625511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368F1097-1212-CB30-9B4A-8C178FE28F3C}"/>
                </a:ext>
              </a:extLst>
            </p:cNvPr>
            <p:cNvSpPr/>
            <p:nvPr/>
          </p:nvSpPr>
          <p:spPr>
            <a:xfrm>
              <a:off x="7671816" y="5865460"/>
              <a:ext cx="1216153" cy="625511"/>
            </a:xfrm>
            <a:prstGeom prst="roundRect">
              <a:avLst>
                <a:gd name="adj" fmla="val 16670"/>
              </a:avLst>
            </a:prstGeom>
            <a:solidFill>
              <a:schemeClr val="bg2"/>
            </a:solidFill>
            <a:ln w="63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36">
              <a:extLst>
                <a:ext uri="{FF2B5EF4-FFF2-40B4-BE49-F238E27FC236}">
                  <a16:creationId xmlns:a16="http://schemas.microsoft.com/office/drawing/2014/main" id="{C6A68D3C-6D4A-0356-FCB3-961560FC71EA}"/>
                </a:ext>
              </a:extLst>
            </p:cNvPr>
            <p:cNvSpPr txBox="1"/>
            <p:nvPr/>
          </p:nvSpPr>
          <p:spPr>
            <a:xfrm>
              <a:off x="7702356" y="5896000"/>
              <a:ext cx="1155073" cy="5644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Diagnostic</a:t>
              </a:r>
              <a:endParaRPr lang="en-US" sz="105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F136EC6-9708-5C29-6351-D5C66CABC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930244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ECF3CE80-988E-FB95-69C8-3987F8053009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5A6A688A-E07D-880D-9F19-C90FCEB10DEE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5CDFB2-D7AB-824A-1ADB-569A17A293DE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ACB49C2-9CA3-164E-A64E-95BBF909E9DC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036006E2-89BD-28DE-BA98-26DF359C72D3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6BE55E-6281-C47D-861C-01D6392C84A2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DDAC5E9-B57A-E867-8BB3-5C1D448C602F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AD89D0E-C67C-C799-8939-227DA03BD2E1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A2C9CE0-A373-4C2A-0C4A-AF9090946D1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8C8FD851-8B34-2A13-A4A5-BB4E1775FC34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3" name="Bent-Up Arrow 12">
            <a:extLst>
              <a:ext uri="{FF2B5EF4-FFF2-40B4-BE49-F238E27FC236}">
                <a16:creationId xmlns:a16="http://schemas.microsoft.com/office/drawing/2014/main" id="{7B47FD09-2B16-4658-4B91-65E527BA6C6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Bent-Up Arrow 13">
            <a:extLst>
              <a:ext uri="{FF2B5EF4-FFF2-40B4-BE49-F238E27FC236}">
                <a16:creationId xmlns:a16="http://schemas.microsoft.com/office/drawing/2014/main" id="{526828F0-003B-B079-E749-BC62AE8334D0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9187B1B-DE30-C238-7BB9-942450109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458950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55874F62-808D-3FD6-0D65-F7552EDA0950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Bent-Up Arrow 3">
            <a:extLst>
              <a:ext uri="{FF2B5EF4-FFF2-40B4-BE49-F238E27FC236}">
                <a16:creationId xmlns:a16="http://schemas.microsoft.com/office/drawing/2014/main" id="{4DB58BF8-A81C-638D-63BE-11C0DF54956C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FB7CE0C-0641-CA3A-9C24-40566308E475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59141AEF-9F59-C90C-D38C-92AB2FCB2B6A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2AB4622E-C2D1-0BC1-852D-7CB4702EE5BA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8" name="Freeform 7">
            <a:extLst>
              <a:ext uri="{FF2B5EF4-FFF2-40B4-BE49-F238E27FC236}">
                <a16:creationId xmlns:a16="http://schemas.microsoft.com/office/drawing/2014/main" id="{3D09DBBC-2AE8-385A-9B83-454A1B530A0A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6601510-FAA7-9B5C-16C9-4580C4918337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69CB0A-6267-942C-D101-33B09067AD04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9CBDD11-1159-ACE4-83FD-0B2EDA958188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46AA2513-FF8B-E0C6-61B3-E14291C5F3D1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6" name="Bent-Up Arrow 15">
            <a:extLst>
              <a:ext uri="{FF2B5EF4-FFF2-40B4-BE49-F238E27FC236}">
                <a16:creationId xmlns:a16="http://schemas.microsoft.com/office/drawing/2014/main" id="{8C1932FB-9C57-A2E9-8A52-610920767D80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Bent-Up Arrow 16">
            <a:extLst>
              <a:ext uri="{FF2B5EF4-FFF2-40B4-BE49-F238E27FC236}">
                <a16:creationId xmlns:a16="http://schemas.microsoft.com/office/drawing/2014/main" id="{5B74621D-3EEB-8EE0-A2E4-DDFFECE472B2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C15ABD36-E264-B756-2D67-17FED527E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90579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Right Arrow 19">
            <a:extLst>
              <a:ext uri="{FF2B5EF4-FFF2-40B4-BE49-F238E27FC236}">
                <a16:creationId xmlns:a16="http://schemas.microsoft.com/office/drawing/2014/main" id="{59AC77BF-5067-57F2-3D3B-DA4D796C56EB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A060B378-07DA-3907-41C5-11D2B89D9B11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44A4B07-D444-EEFF-DE50-0A28704D61E9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B53CD6B-5417-DF9C-D179-62A32A66208E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26" name="Rounded Rectangle 4">
              <a:extLst>
                <a:ext uri="{FF2B5EF4-FFF2-40B4-BE49-F238E27FC236}">
                  <a16:creationId xmlns:a16="http://schemas.microsoft.com/office/drawing/2014/main" id="{547B25FE-885D-4490-DCF6-D85911AB1E66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27" name="Freeform 26">
            <a:extLst>
              <a:ext uri="{FF2B5EF4-FFF2-40B4-BE49-F238E27FC236}">
                <a16:creationId xmlns:a16="http://schemas.microsoft.com/office/drawing/2014/main" id="{F6F675B5-AC56-15A5-F317-A75062C6A684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29EFC411-EB98-17F4-AEE2-0529417E3ECC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75C79B5-B5B9-16EB-50AF-432F124F992D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3711E35E-6FA2-138B-D0E4-8DD323648B82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67CE198-3D10-1ED4-F5DF-9E8CF3797F95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32" name="Bent-Up Arrow 31">
            <a:extLst>
              <a:ext uri="{FF2B5EF4-FFF2-40B4-BE49-F238E27FC236}">
                <a16:creationId xmlns:a16="http://schemas.microsoft.com/office/drawing/2014/main" id="{149D24A5-772E-2E14-0C00-7EC33CAD41A4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Bent-Up Arrow 32">
            <a:extLst>
              <a:ext uri="{FF2B5EF4-FFF2-40B4-BE49-F238E27FC236}">
                <a16:creationId xmlns:a16="http://schemas.microsoft.com/office/drawing/2014/main" id="{EACD0AFA-D541-7C52-7E71-4349F545F8BA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2E91574-1EBC-B9B8-0ECA-8AB11C098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61055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F9D25A81-2CCF-1752-6BAA-E103DE0A88CA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F236BF2E-D1E3-5201-2778-6045C23A0DE2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DE05AA-A680-300B-29C4-1CF89B1EBD92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4ED3115-AC62-51E2-E214-5DA34F5A6595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A687D791-7726-1EF8-69F1-7084A66FA47F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823616FE-087E-DA79-AC2B-24021F4F01E5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F50033F3-FA0A-AECD-5545-D98DBF14E25C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79B886-C3B1-800F-75C9-6E0B0F316623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2A8E1A5F-5111-F518-2629-883EF09D6EC4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0C51025-3FFF-7B6F-5E89-C3CF62B2FF43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9E598A5E-CB56-4B03-0013-B23A27C5A5EF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2A6AB3F5-E463-37F9-5851-9B1981991BF2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48BBD98-7036-F940-D05C-30B2DF91D1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48964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95838F45-0E25-C202-164D-0BB332C05981}"/>
              </a:ext>
            </a:extLst>
          </p:cNvPr>
          <p:cNvSpPr/>
          <p:nvPr/>
        </p:nvSpPr>
        <p:spPr>
          <a:xfrm>
            <a:off x="8874492" y="5318490"/>
            <a:ext cx="877824" cy="310896"/>
          </a:xfrm>
          <a:prstGeom prst="rightArrow">
            <a:avLst>
              <a:gd name="adj1" fmla="val 61698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635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ent-Up Arrow 5">
            <a:extLst>
              <a:ext uri="{FF2B5EF4-FFF2-40B4-BE49-F238E27FC236}">
                <a16:creationId xmlns:a16="http://schemas.microsoft.com/office/drawing/2014/main" id="{583F5E6C-2968-5ECE-3EEA-1D72C1FD3710}"/>
              </a:ext>
            </a:extLst>
          </p:cNvPr>
          <p:cNvSpPr/>
          <p:nvPr/>
        </p:nvSpPr>
        <p:spPr>
          <a:xfrm flipV="1">
            <a:off x="8065008" y="4791456"/>
            <a:ext cx="2560320" cy="466344"/>
          </a:xfrm>
          <a:prstGeom prst="bentUpArrow">
            <a:avLst>
              <a:gd name="adj1" fmla="val 35990"/>
              <a:gd name="adj2" fmla="val 30896"/>
              <a:gd name="adj3" fmla="val 37465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FF39F1-E32F-895C-91B9-2E8D8A409472}"/>
              </a:ext>
            </a:extLst>
          </p:cNvPr>
          <p:cNvGrpSpPr/>
          <p:nvPr/>
        </p:nvGrpSpPr>
        <p:grpSpPr>
          <a:xfrm>
            <a:off x="3807318" y="4602935"/>
            <a:ext cx="1220651" cy="630188"/>
            <a:chOff x="6015834" y="4409177"/>
            <a:chExt cx="1220651" cy="630188"/>
          </a:xfrm>
          <a:solidFill>
            <a:schemeClr val="bg2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8B7C8B5A-B8FE-F87F-8139-F61C6534E761}"/>
                </a:ext>
              </a:extLst>
            </p:cNvPr>
            <p:cNvSpPr/>
            <p:nvPr/>
          </p:nvSpPr>
          <p:spPr>
            <a:xfrm>
              <a:off x="6015834" y="4409177"/>
              <a:ext cx="1220651" cy="630188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84B58AA-FA10-3EDE-F8F7-0A7E3CF19A05}"/>
                </a:ext>
              </a:extLst>
            </p:cNvPr>
            <p:cNvSpPr txBox="1"/>
            <p:nvPr/>
          </p:nvSpPr>
          <p:spPr>
            <a:xfrm>
              <a:off x="6046603" y="4439946"/>
              <a:ext cx="1159113" cy="56865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Source</a:t>
              </a:r>
            </a:p>
          </p:txBody>
        </p:sp>
      </p:grpSp>
      <p:sp>
        <p:nvSpPr>
          <p:cNvPr id="14" name="Freeform 13">
            <a:extLst>
              <a:ext uri="{FF2B5EF4-FFF2-40B4-BE49-F238E27FC236}">
                <a16:creationId xmlns:a16="http://schemas.microsoft.com/office/drawing/2014/main" id="{9690980E-75F2-192F-271A-B049D1E11690}"/>
              </a:ext>
            </a:extLst>
          </p:cNvPr>
          <p:cNvSpPr/>
          <p:nvPr/>
        </p:nvSpPr>
        <p:spPr>
          <a:xfrm rot="5400000">
            <a:off x="5628475" y="3922532"/>
            <a:ext cx="588230" cy="1727705"/>
          </a:xfrm>
          <a:custGeom>
            <a:avLst/>
            <a:gdLst>
              <a:gd name="connsiteX0" fmla="*/ 0 w 588230"/>
              <a:gd name="connsiteY0" fmla="*/ 641824 h 1727705"/>
              <a:gd name="connsiteX1" fmla="*/ 0 w 588230"/>
              <a:gd name="connsiteY1" fmla="*/ 456685 h 1727705"/>
              <a:gd name="connsiteX2" fmla="*/ 330252 w 588230"/>
              <a:gd name="connsiteY2" fmla="*/ 456685 h 1727705"/>
              <a:gd name="connsiteX3" fmla="*/ 330252 w 588230"/>
              <a:gd name="connsiteY3" fmla="*/ 201715 h 1727705"/>
              <a:gd name="connsiteX4" fmla="*/ 281881 w 588230"/>
              <a:gd name="connsiteY4" fmla="*/ 201715 h 1727705"/>
              <a:gd name="connsiteX5" fmla="*/ 286821 w 588230"/>
              <a:gd name="connsiteY5" fmla="*/ 194646 h 1727705"/>
              <a:gd name="connsiteX6" fmla="*/ 281881 w 588230"/>
              <a:gd name="connsiteY6" fmla="*/ 194646 h 1727705"/>
              <a:gd name="connsiteX7" fmla="*/ 325943 w 588230"/>
              <a:gd name="connsiteY7" fmla="*/ 138654 h 1727705"/>
              <a:gd name="connsiteX8" fmla="*/ 422822 w 588230"/>
              <a:gd name="connsiteY8" fmla="*/ 1 h 1727705"/>
              <a:gd name="connsiteX9" fmla="*/ 428576 w 588230"/>
              <a:gd name="connsiteY9" fmla="*/ 8235 h 1727705"/>
              <a:gd name="connsiteX10" fmla="*/ 435056 w 588230"/>
              <a:gd name="connsiteY10" fmla="*/ 0 h 1727705"/>
              <a:gd name="connsiteX11" fmla="*/ 588230 w 588230"/>
              <a:gd name="connsiteY11" fmla="*/ 194646 h 1727705"/>
              <a:gd name="connsiteX12" fmla="*/ 558823 w 588230"/>
              <a:gd name="connsiteY12" fmla="*/ 194646 h 1727705"/>
              <a:gd name="connsiteX13" fmla="*/ 563762 w 588230"/>
              <a:gd name="connsiteY13" fmla="*/ 201715 h 1727705"/>
              <a:gd name="connsiteX14" fmla="*/ 519936 w 588230"/>
              <a:gd name="connsiteY14" fmla="*/ 201715 h 1727705"/>
              <a:gd name="connsiteX15" fmla="*/ 519936 w 588230"/>
              <a:gd name="connsiteY15" fmla="*/ 1727705 h 1727705"/>
              <a:gd name="connsiteX16" fmla="*/ 350175 w 588230"/>
              <a:gd name="connsiteY16" fmla="*/ 1727705 h 1727705"/>
              <a:gd name="connsiteX17" fmla="*/ 350175 w 588230"/>
              <a:gd name="connsiteY17" fmla="*/ 641824 h 1727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88230" h="1727705">
                <a:moveTo>
                  <a:pt x="0" y="641824"/>
                </a:moveTo>
                <a:lnTo>
                  <a:pt x="0" y="456685"/>
                </a:lnTo>
                <a:lnTo>
                  <a:pt x="330252" y="456685"/>
                </a:lnTo>
                <a:lnTo>
                  <a:pt x="330252" y="201715"/>
                </a:lnTo>
                <a:lnTo>
                  <a:pt x="281881" y="201715"/>
                </a:lnTo>
                <a:lnTo>
                  <a:pt x="286821" y="194646"/>
                </a:lnTo>
                <a:lnTo>
                  <a:pt x="281881" y="194646"/>
                </a:lnTo>
                <a:lnTo>
                  <a:pt x="325943" y="138654"/>
                </a:lnTo>
                <a:lnTo>
                  <a:pt x="422822" y="1"/>
                </a:lnTo>
                <a:lnTo>
                  <a:pt x="428576" y="8235"/>
                </a:lnTo>
                <a:lnTo>
                  <a:pt x="435056" y="0"/>
                </a:lnTo>
                <a:lnTo>
                  <a:pt x="588230" y="194646"/>
                </a:lnTo>
                <a:lnTo>
                  <a:pt x="558823" y="194646"/>
                </a:lnTo>
                <a:lnTo>
                  <a:pt x="563762" y="201715"/>
                </a:lnTo>
                <a:lnTo>
                  <a:pt x="519936" y="201715"/>
                </a:lnTo>
                <a:lnTo>
                  <a:pt x="519936" y="1727705"/>
                </a:lnTo>
                <a:lnTo>
                  <a:pt x="350175" y="1727705"/>
                </a:lnTo>
                <a:lnTo>
                  <a:pt x="350175" y="641824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276361B-7169-A071-5AC9-E68112E82126}"/>
              </a:ext>
            </a:extLst>
          </p:cNvPr>
          <p:cNvSpPr/>
          <p:nvPr/>
        </p:nvSpPr>
        <p:spPr>
          <a:xfrm rot="5400000">
            <a:off x="7035753" y="5142775"/>
            <a:ext cx="1307216" cy="1493486"/>
          </a:xfrm>
          <a:custGeom>
            <a:avLst/>
            <a:gdLst>
              <a:gd name="connsiteX0" fmla="*/ 0 w 1307216"/>
              <a:gd name="connsiteY0" fmla="*/ 1493486 h 1493486"/>
              <a:gd name="connsiteX1" fmla="*/ 0 w 1307216"/>
              <a:gd name="connsiteY1" fmla="*/ 1324176 h 1493486"/>
              <a:gd name="connsiteX2" fmla="*/ 1 w 1307216"/>
              <a:gd name="connsiteY2" fmla="*/ 1324176 h 1493486"/>
              <a:gd name="connsiteX3" fmla="*/ 1 w 1307216"/>
              <a:gd name="connsiteY3" fmla="*/ 1308346 h 1493486"/>
              <a:gd name="connsiteX4" fmla="*/ 330253 w 1307216"/>
              <a:gd name="connsiteY4" fmla="*/ 1308346 h 1493486"/>
              <a:gd name="connsiteX5" fmla="*/ 330253 w 1307216"/>
              <a:gd name="connsiteY5" fmla="*/ 1053376 h 1493486"/>
              <a:gd name="connsiteX6" fmla="*/ 281882 w 1307216"/>
              <a:gd name="connsiteY6" fmla="*/ 1053376 h 1493486"/>
              <a:gd name="connsiteX7" fmla="*/ 422823 w 1307216"/>
              <a:gd name="connsiteY7" fmla="*/ 851662 h 1493486"/>
              <a:gd name="connsiteX8" fmla="*/ 563763 w 1307216"/>
              <a:gd name="connsiteY8" fmla="*/ 1053376 h 1493486"/>
              <a:gd name="connsiteX9" fmla="*/ 515392 w 1307216"/>
              <a:gd name="connsiteY9" fmla="*/ 1053376 h 1493486"/>
              <a:gd name="connsiteX10" fmla="*/ 515392 w 1307216"/>
              <a:gd name="connsiteY10" fmla="*/ 1324176 h 1493486"/>
              <a:gd name="connsiteX11" fmla="*/ 1059158 w 1307216"/>
              <a:gd name="connsiteY11" fmla="*/ 1324176 h 1493486"/>
              <a:gd name="connsiteX12" fmla="*/ 1059159 w 1307216"/>
              <a:gd name="connsiteY12" fmla="*/ 641823 h 1493486"/>
              <a:gd name="connsiteX13" fmla="*/ 710362 w 1307216"/>
              <a:gd name="connsiteY13" fmla="*/ 641823 h 1493486"/>
              <a:gd name="connsiteX14" fmla="*/ 710362 w 1307216"/>
              <a:gd name="connsiteY14" fmla="*/ 456684 h 1493486"/>
              <a:gd name="connsiteX15" fmla="*/ 1040614 w 1307216"/>
              <a:gd name="connsiteY15" fmla="*/ 456684 h 1493486"/>
              <a:gd name="connsiteX16" fmla="*/ 1040614 w 1307216"/>
              <a:gd name="connsiteY16" fmla="*/ 201714 h 1493486"/>
              <a:gd name="connsiteX17" fmla="*/ 992243 w 1307216"/>
              <a:gd name="connsiteY17" fmla="*/ 201714 h 1493486"/>
              <a:gd name="connsiteX18" fmla="*/ 996071 w 1307216"/>
              <a:gd name="connsiteY18" fmla="*/ 196235 h 1493486"/>
              <a:gd name="connsiteX19" fmla="*/ 980412 w 1307216"/>
              <a:gd name="connsiteY19" fmla="*/ 196235 h 1493486"/>
              <a:gd name="connsiteX20" fmla="*/ 1038764 w 1307216"/>
              <a:gd name="connsiteY20" fmla="*/ 135133 h 1493486"/>
              <a:gd name="connsiteX21" fmla="*/ 1133184 w 1307216"/>
              <a:gd name="connsiteY21" fmla="*/ 0 h 1493486"/>
              <a:gd name="connsiteX22" fmla="*/ 1169644 w 1307216"/>
              <a:gd name="connsiteY22" fmla="*/ 52181 h 1493486"/>
              <a:gd name="connsiteX23" fmla="*/ 1307216 w 1307216"/>
              <a:gd name="connsiteY23" fmla="*/ 196235 h 1493486"/>
              <a:gd name="connsiteX24" fmla="*/ 1270296 w 1307216"/>
              <a:gd name="connsiteY24" fmla="*/ 196235 h 1493486"/>
              <a:gd name="connsiteX25" fmla="*/ 1274124 w 1307216"/>
              <a:gd name="connsiteY25" fmla="*/ 201714 h 1493486"/>
              <a:gd name="connsiteX26" fmla="*/ 1228469 w 1307216"/>
              <a:gd name="connsiteY26" fmla="*/ 201714 h 1493486"/>
              <a:gd name="connsiteX27" fmla="*/ 1228468 w 1307216"/>
              <a:gd name="connsiteY27" fmla="*/ 1493486 h 149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307216" h="1493486">
                <a:moveTo>
                  <a:pt x="0" y="1493486"/>
                </a:moveTo>
                <a:lnTo>
                  <a:pt x="0" y="1324176"/>
                </a:lnTo>
                <a:lnTo>
                  <a:pt x="1" y="1324176"/>
                </a:lnTo>
                <a:lnTo>
                  <a:pt x="1" y="1308346"/>
                </a:lnTo>
                <a:lnTo>
                  <a:pt x="330253" y="1308346"/>
                </a:lnTo>
                <a:lnTo>
                  <a:pt x="330253" y="1053376"/>
                </a:lnTo>
                <a:lnTo>
                  <a:pt x="281882" y="1053376"/>
                </a:lnTo>
                <a:lnTo>
                  <a:pt x="422823" y="851662"/>
                </a:lnTo>
                <a:lnTo>
                  <a:pt x="563763" y="1053376"/>
                </a:lnTo>
                <a:lnTo>
                  <a:pt x="515392" y="1053376"/>
                </a:lnTo>
                <a:lnTo>
                  <a:pt x="515392" y="1324176"/>
                </a:lnTo>
                <a:lnTo>
                  <a:pt x="1059158" y="1324176"/>
                </a:lnTo>
                <a:lnTo>
                  <a:pt x="1059159" y="641823"/>
                </a:lnTo>
                <a:lnTo>
                  <a:pt x="710362" y="641823"/>
                </a:lnTo>
                <a:lnTo>
                  <a:pt x="710362" y="456684"/>
                </a:lnTo>
                <a:lnTo>
                  <a:pt x="1040614" y="456684"/>
                </a:lnTo>
                <a:lnTo>
                  <a:pt x="1040614" y="201714"/>
                </a:lnTo>
                <a:lnTo>
                  <a:pt x="992243" y="201714"/>
                </a:lnTo>
                <a:lnTo>
                  <a:pt x="996071" y="196235"/>
                </a:lnTo>
                <a:lnTo>
                  <a:pt x="980412" y="196235"/>
                </a:lnTo>
                <a:lnTo>
                  <a:pt x="1038764" y="135133"/>
                </a:lnTo>
                <a:lnTo>
                  <a:pt x="1133184" y="0"/>
                </a:lnTo>
                <a:lnTo>
                  <a:pt x="1169644" y="52181"/>
                </a:lnTo>
                <a:lnTo>
                  <a:pt x="1307216" y="196235"/>
                </a:lnTo>
                <a:lnTo>
                  <a:pt x="1270296" y="196235"/>
                </a:lnTo>
                <a:lnTo>
                  <a:pt x="1274124" y="201714"/>
                </a:lnTo>
                <a:lnTo>
                  <a:pt x="1228469" y="201714"/>
                </a:lnTo>
                <a:lnTo>
                  <a:pt x="1228468" y="1493486"/>
                </a:lnTo>
                <a:close/>
              </a:path>
            </a:pathLst>
          </a:custGeom>
          <a:ln w="6350"/>
        </p:spPr>
        <p:style>
          <a:lnRef idx="2">
            <a:scrgbClr r="0" g="0" b="0"/>
          </a:lnRef>
          <a:fillRef idx="1">
            <a:schemeClr val="accent1">
              <a:tint val="50000"/>
              <a:hueOff val="32262"/>
              <a:satOff val="-1437"/>
              <a:lumOff val="12558"/>
              <a:alphaOff val="0"/>
            </a:schemeClr>
          </a:fillRef>
          <a:effectRef idx="0">
            <a:schemeClr val="accent1">
              <a:tint val="50000"/>
              <a:hueOff val="32262"/>
              <a:satOff val="-1437"/>
              <a:lumOff val="12558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wrap="square">
            <a:noAutofit/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4D38524-9F70-5E70-B2BE-2A11E1C86E37}"/>
              </a:ext>
            </a:extLst>
          </p:cNvPr>
          <p:cNvGrpSpPr/>
          <p:nvPr/>
        </p:nvGrpSpPr>
        <p:grpSpPr>
          <a:xfrm>
            <a:off x="9779788" y="5287951"/>
            <a:ext cx="1216153" cy="625511"/>
            <a:chOff x="7719923" y="5865460"/>
            <a:chExt cx="1216153" cy="625511"/>
          </a:xfrm>
          <a:solidFill>
            <a:schemeClr val="bg2"/>
          </a:solidFill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56E9932-FFAC-1ED9-E520-36C859B9BC4D}"/>
                </a:ext>
              </a:extLst>
            </p:cNvPr>
            <p:cNvSpPr/>
            <p:nvPr/>
          </p:nvSpPr>
          <p:spPr>
            <a:xfrm>
              <a:off x="7719923" y="5865460"/>
              <a:ext cx="1216153" cy="625511"/>
            </a:xfrm>
            <a:prstGeom prst="roundRect">
              <a:avLst>
                <a:gd name="adj" fmla="val 16670"/>
              </a:avLst>
            </a:prstGeom>
            <a:grpFill/>
            <a:ln w="6350"/>
          </p:spPr>
          <p:style>
            <a:lnRef idx="2">
              <a:scrgbClr r="0" g="0" b="0"/>
            </a:lnRef>
            <a:fillRef idx="1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fillRef>
            <a:effectRef idx="0">
              <a:schemeClr val="accent1">
                <a:shade val="80000"/>
                <a:hueOff val="545598"/>
                <a:satOff val="-56892"/>
                <a:lumOff val="3822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2000"/>
            </a:p>
          </p:txBody>
        </p:sp>
        <p:sp>
          <p:nvSpPr>
            <p:cNvPr id="18" name="Rounded Rectangle 4">
              <a:extLst>
                <a:ext uri="{FF2B5EF4-FFF2-40B4-BE49-F238E27FC236}">
                  <a16:creationId xmlns:a16="http://schemas.microsoft.com/office/drawing/2014/main" id="{B064F523-1F13-BB54-A247-A26D4DE45C49}"/>
                </a:ext>
              </a:extLst>
            </p:cNvPr>
            <p:cNvSpPr txBox="1"/>
            <p:nvPr/>
          </p:nvSpPr>
          <p:spPr>
            <a:xfrm>
              <a:off x="7750463" y="5896000"/>
              <a:ext cx="1155073" cy="5644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kern="1200" dirty="0"/>
                <a:t>Interpretation</a:t>
              </a:r>
              <a:endParaRPr lang="en-US" sz="1050" kern="1200" dirty="0"/>
            </a:p>
          </p:txBody>
        </p:sp>
      </p:grp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B693D212-8B20-89C8-822F-EF409300B0DE}"/>
              </a:ext>
            </a:extLst>
          </p:cNvPr>
          <p:cNvSpPr/>
          <p:nvPr/>
        </p:nvSpPr>
        <p:spPr>
          <a:xfrm>
            <a:off x="9733846" y="5943610"/>
            <a:ext cx="930219" cy="536929"/>
          </a:xfrm>
          <a:prstGeom prst="bentUpArrow">
            <a:avLst>
              <a:gd name="adj1" fmla="val 32943"/>
              <a:gd name="adj2" fmla="val 27095"/>
              <a:gd name="adj3" fmla="val 34430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Bent-Up Arrow 19">
            <a:extLst>
              <a:ext uri="{FF2B5EF4-FFF2-40B4-BE49-F238E27FC236}">
                <a16:creationId xmlns:a16="http://schemas.microsoft.com/office/drawing/2014/main" id="{B97E2A52-90D0-FA5B-30B0-329F8F1E00E7}"/>
              </a:ext>
            </a:extLst>
          </p:cNvPr>
          <p:cNvSpPr/>
          <p:nvPr/>
        </p:nvSpPr>
        <p:spPr>
          <a:xfrm rot="16200000">
            <a:off x="8934492" y="5530093"/>
            <a:ext cx="419493" cy="539496"/>
          </a:xfrm>
          <a:prstGeom prst="bentUpArrow">
            <a:avLst>
              <a:gd name="adj1" fmla="val 44288"/>
              <a:gd name="adj2" fmla="val 38094"/>
              <a:gd name="adj3" fmla="val 48441"/>
            </a:avLst>
          </a:prstGeom>
          <a:ln w="6350">
            <a:solidFill>
              <a:schemeClr val="tx1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14858</TotalTime>
  <Words>763</Words>
  <Application>Microsoft Macintosh PowerPoint</Application>
  <PresentationFormat>Widescreen</PresentationFormat>
  <Paragraphs>499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2025-03-26T21:06:21Z</dcterms:modified>
</cp:coreProperties>
</file>