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86" r:id="rId25"/>
    <p:sldId id="288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A151"/>
    <a:srgbClr val="E47878"/>
    <a:srgbClr val="6992B0"/>
    <a:srgbClr val="1B6285"/>
    <a:srgbClr val="31769E"/>
    <a:srgbClr val="5089B0"/>
    <a:srgbClr val="6DB4E1"/>
    <a:srgbClr val="598CB1"/>
    <a:srgbClr val="83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7F75A-ED09-3E4B-B2E8-8C692F53CA4D}" v="1963" dt="2024-11-28T22:14:24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4"/>
    <p:restoredTop sz="94560"/>
  </p:normalViewPr>
  <p:slideViewPr>
    <p:cSldViewPr snapToGrid="0">
      <p:cViewPr>
        <p:scale>
          <a:sx n="167" d="100"/>
          <a:sy n="167" d="100"/>
        </p:scale>
        <p:origin x="144" y="-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1-28T22:14:24.224" v="3744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1-28T22:14:24.224" v="3744" actId="5736"/>
        <pc:sldMkLst>
          <pc:docMk/>
          <pc:sldMk cId="1576011338" sldId="258"/>
        </pc:sldMkLst>
        <pc:spChg chg="mod">
          <ac:chgData name="Montecino, Diego" userId="a795c42d-832a-4dce-b1d8-09bac981a9d2" providerId="ADAL" clId="{25E7F75A-ED09-3E4B-B2E8-8C692F53CA4D}" dt="2024-11-28T01:55:42.709" v="3657"/>
          <ac:spMkLst>
            <pc:docMk/>
            <pc:sldMk cId="1576011338" sldId="258"/>
            <ac:spMk id="8" creationId="{50E229A9-668B-8586-B6D1-66F8E99FD299}"/>
          </ac:spMkLst>
        </pc:spChg>
        <pc:spChg chg="mod">
          <ac:chgData name="Montecino, Diego" userId="a795c42d-832a-4dce-b1d8-09bac981a9d2" providerId="ADAL" clId="{25E7F75A-ED09-3E4B-B2E8-8C692F53CA4D}" dt="2024-11-28T01:56:07.419" v="3687" actId="1076"/>
          <ac:spMkLst>
            <pc:docMk/>
            <pc:sldMk cId="1576011338" sldId="258"/>
            <ac:spMk id="10" creationId="{5E4AE49B-B468-23D9-34C3-BF48916490D6}"/>
          </ac:spMkLst>
        </pc:spChg>
        <pc:spChg chg="mod">
          <ac:chgData name="Montecino, Diego" userId="a795c42d-832a-4dce-b1d8-09bac981a9d2" providerId="ADAL" clId="{25E7F75A-ED09-3E4B-B2E8-8C692F53CA4D}" dt="2024-11-22T06:04:54.491" v="2341" actId="207"/>
          <ac:spMkLst>
            <pc:docMk/>
            <pc:sldMk cId="1576011338" sldId="258"/>
            <ac:spMk id="14" creationId="{1864581C-A965-CE33-44CD-562F484193D4}"/>
          </ac:spMkLst>
        </pc:spChg>
        <pc:spChg chg="mod">
          <ac:chgData name="Montecino, Diego" userId="a795c42d-832a-4dce-b1d8-09bac981a9d2" providerId="ADAL" clId="{25E7F75A-ED09-3E4B-B2E8-8C692F53CA4D}" dt="2024-11-28T02:02:02.678" v="3727" actId="166"/>
          <ac:spMkLst>
            <pc:docMk/>
            <pc:sldMk cId="1576011338" sldId="258"/>
            <ac:spMk id="15" creationId="{2214BA97-E1C0-0D26-D802-F91DBE2B342A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7" creationId="{903E877B-3E36-057C-C466-00D13DD50A6D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8" creationId="{5683AD47-7CBA-82FF-F90F-451409838518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21" creationId="{9B5CB69A-0801-DB43-3446-CBCFD65AE9DB}"/>
          </ac:spMkLst>
        </pc:spChg>
        <pc:spChg chg="add 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23" creationId="{A50FA4DC-7DB4-7136-3CF4-F377922FA54D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35" creationId="{A573384B-E8D1-6271-0FA9-D4C7B0CB15B9}"/>
          </ac:spMkLst>
        </pc:spChg>
        <pc:spChg chg="add mod">
          <ac:chgData name="Montecino, Diego" userId="a795c42d-832a-4dce-b1d8-09bac981a9d2" providerId="ADAL" clId="{25E7F75A-ED09-3E4B-B2E8-8C692F53CA4D}" dt="2024-11-27T17:18:42.170" v="3609"/>
          <ac:spMkLst>
            <pc:docMk/>
            <pc:sldMk cId="1576011338" sldId="258"/>
            <ac:spMk id="40" creationId="{8B6096EA-39CE-9DC3-15CC-3B7F8F3709B3}"/>
          </ac:spMkLst>
        </pc:spChg>
        <pc:spChg chg="add 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45" creationId="{8F05BA84-151B-28D0-A30D-9889F0F26309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46" creationId="{35F63618-7C56-DEDE-225E-618CC214D3B0}"/>
          </ac:spMkLst>
        </pc:spChg>
        <pc:spChg chg="mod">
          <ac:chgData name="Montecino, Diego" userId="a795c42d-832a-4dce-b1d8-09bac981a9d2" providerId="ADAL" clId="{25E7F75A-ED09-3E4B-B2E8-8C692F53CA4D}" dt="2024-11-27T17:19:05.755" v="3615"/>
          <ac:spMkLst>
            <pc:docMk/>
            <pc:sldMk cId="1576011338" sldId="258"/>
            <ac:spMk id="47" creationId="{80C2C226-A8B4-7331-5409-EF561914B260}"/>
          </ac:spMkLst>
        </pc:spChg>
        <pc:spChg chg="mod">
          <ac:chgData name="Montecino, Diego" userId="a795c42d-832a-4dce-b1d8-09bac981a9d2" providerId="ADAL" clId="{25E7F75A-ED09-3E4B-B2E8-8C692F53CA4D}" dt="2024-11-27T17:21:27.201" v="3648" actId="20577"/>
          <ac:spMkLst>
            <pc:docMk/>
            <pc:sldMk cId="1576011338" sldId="258"/>
            <ac:spMk id="51" creationId="{363C0F73-581C-32CF-08F3-0C22290935C4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63" creationId="{03F25ECE-0F68-B601-6658-CB4EE9EF98F1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65" creationId="{F2B99743-BF81-43AA-0679-C5AE12BC814B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66" creationId="{144F67AB-A0B9-2BB2-B2D4-70910F72BC83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69" creationId="{5988B25C-AB83-0BF3-566D-788A3CCA7905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71" creationId="{C1083268-425F-A3B1-1FBD-6864489338D9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75" creationId="{71068C38-0943-32AC-448F-9C983C7E9882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77" creationId="{C5063BFF-552D-AC5C-A0DE-D36499FD8408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78" creationId="{175035C2-4890-9585-8C3A-71A58ED5AECB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79" creationId="{3E9618DD-5457-E316-DDB6-2ADFBA7CEF2C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0" creationId="{08B6D940-A4E2-826B-B211-26AC97D91BD8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1" creationId="{6374E4A9-D378-2F77-0C5C-F1414A105C89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5" creationId="{1F5DDCD0-0CE5-858D-A751-913E61D7642E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6" creationId="{19D5BAE1-36E2-1481-9297-CB0757D5C010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7" creationId="{2205541F-468A-E35C-9078-D4A6BDB5B358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8" creationId="{AE1EE4DE-CD7A-747A-FD4C-CFEC44D79A2D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89" creationId="{19C9B6C6-A652-32EA-1DC3-785F77F9DB71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91" creationId="{5DF4BF4D-132D-92CE-0F05-8DD604669B6B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92" creationId="{4205F08A-D0FC-C122-D8D0-F686CA11B16F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93" creationId="{FC80877D-CD6C-11F4-23EF-955CE34DF6BD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94" creationId="{2414224D-BC6C-61CB-2B0C-B12F339CCBBF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106" creationId="{B16D40F5-DC97-76BE-F2A1-83E2BE470A60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8" creationId="{50D9956E-912B-8D14-9C09-A132D037CEE4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9" creationId="{2D788521-3C55-530E-69E3-4BF43398E93B}"/>
          </ac:spMkLst>
        </pc:spChg>
        <pc:spChg chg="mod topLvl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114" creationId="{D828A2AA-2D08-B7D5-1FB3-3C7B924175AA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6" creationId="{14E54858-EDED-E5F2-FFDC-0B7DA7ADC9CB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7" creationId="{A8821C9B-8B36-AAB6-D230-F99E7E534977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34" creationId="{057CAEE0-FF5B-EA29-90AC-C3AAAE5AF2E9}"/>
          </ac:spMkLst>
        </pc:spChg>
        <pc:spChg chg="mod">
          <ac:chgData name="Montecino, Diego" userId="a795c42d-832a-4dce-b1d8-09bac981a9d2" providerId="ADAL" clId="{25E7F75A-ED09-3E4B-B2E8-8C692F53CA4D}" dt="2024-11-22T05:01:03.966" v="2070" actId="6549"/>
          <ac:spMkLst>
            <pc:docMk/>
            <pc:sldMk cId="1576011338" sldId="258"/>
            <ac:spMk id="135" creationId="{E00D17A6-CD3B-B291-C7DD-3C9AAB247E89}"/>
          </ac:spMkLst>
        </pc:spChg>
        <pc:spChg chg="mod">
          <ac:chgData name="Montecino, Diego" userId="a795c42d-832a-4dce-b1d8-09bac981a9d2" providerId="ADAL" clId="{25E7F75A-ED09-3E4B-B2E8-8C692F53CA4D}" dt="2024-11-22T04:57:20.383" v="2012"/>
          <ac:spMkLst>
            <pc:docMk/>
            <pc:sldMk cId="1576011338" sldId="258"/>
            <ac:spMk id="137" creationId="{62C2A823-3339-113E-E0FD-84E1164A97DB}"/>
          </ac:spMkLst>
        </pc:spChg>
        <pc:spChg chg="mod">
          <ac:chgData name="Montecino, Diego" userId="a795c42d-832a-4dce-b1d8-09bac981a9d2" providerId="ADAL" clId="{25E7F75A-ED09-3E4B-B2E8-8C692F53CA4D}" dt="2024-11-28T02:01:33.596" v="3723" actId="166"/>
          <ac:spMkLst>
            <pc:docMk/>
            <pc:sldMk cId="1576011338" sldId="258"/>
            <ac:spMk id="138" creationId="{4461D784-1FC6-7B99-193F-4C65CF53681A}"/>
          </ac:spMkLst>
        </pc:spChg>
        <pc:spChg chg="mod">
          <ac:chgData name="Montecino, Diego" userId="a795c42d-832a-4dce-b1d8-09bac981a9d2" providerId="ADAL" clId="{25E7F75A-ED09-3E4B-B2E8-8C692F53CA4D}" dt="2024-11-22T05:01:11.776" v="2072"/>
          <ac:spMkLst>
            <pc:docMk/>
            <pc:sldMk cId="1576011338" sldId="258"/>
            <ac:spMk id="141" creationId="{0498DD19-21AE-4AA5-A710-98AAB20937CA}"/>
          </ac:spMkLst>
        </pc:spChg>
        <pc:spChg chg="mod">
          <ac:chgData name="Montecino, Diego" userId="a795c42d-832a-4dce-b1d8-09bac981a9d2" providerId="ADAL" clId="{25E7F75A-ED09-3E4B-B2E8-8C692F53CA4D}" dt="2024-11-22T05:01:19.777" v="2086" actId="20577"/>
          <ac:spMkLst>
            <pc:docMk/>
            <pc:sldMk cId="1576011338" sldId="258"/>
            <ac:spMk id="142" creationId="{B290776B-D872-F178-8BA3-0AD953C8C5EC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150" creationId="{0EF62303-5984-03D7-FB2E-E6C6220F274D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173" creationId="{FF7C3FEA-2FB4-4ADE-F390-E64E9FC9808B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182" creationId="{D2C2CD90-A928-D2C7-5996-5A59C8033886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185" creationId="{40089961-BF93-4C60-42C9-0AD4F76DD40F}"/>
          </ac:spMkLst>
        </pc:spChg>
        <pc:spChg chg="mod">
          <ac:chgData name="Montecino, Diego" userId="a795c42d-832a-4dce-b1d8-09bac981a9d2" providerId="ADAL" clId="{25E7F75A-ED09-3E4B-B2E8-8C692F53CA4D}" dt="2024-11-22T05:23:54.688" v="2230"/>
          <ac:spMkLst>
            <pc:docMk/>
            <pc:sldMk cId="1576011338" sldId="258"/>
            <ac:spMk id="187" creationId="{C9275A48-CF92-4AA7-A2B4-5F07F4D15EB9}"/>
          </ac:spMkLst>
        </pc:spChg>
        <pc:spChg chg="mod">
          <ac:chgData name="Montecino, Diego" userId="a795c42d-832a-4dce-b1d8-09bac981a9d2" providerId="ADAL" clId="{25E7F75A-ED09-3E4B-B2E8-8C692F53CA4D}" dt="2024-11-22T05:24:13.850" v="2262" actId="20577"/>
          <ac:spMkLst>
            <pc:docMk/>
            <pc:sldMk cId="1576011338" sldId="258"/>
            <ac:spMk id="188" creationId="{842620FC-CE2F-9D15-0E95-E0D29D0888D8}"/>
          </ac:spMkLst>
        </pc:spChg>
        <pc:spChg chg="mod">
          <ac:chgData name="Montecino, Diego" userId="a795c42d-832a-4dce-b1d8-09bac981a9d2" providerId="ADAL" clId="{25E7F75A-ED09-3E4B-B2E8-8C692F53CA4D}" dt="2024-11-22T05:25:39.114" v="2274"/>
          <ac:spMkLst>
            <pc:docMk/>
            <pc:sldMk cId="1576011338" sldId="258"/>
            <ac:spMk id="193" creationId="{EA09E82F-BA21-9CA4-DB1B-C2D8D61CAA22}"/>
          </ac:spMkLst>
        </pc:spChg>
        <pc:spChg chg="mod">
          <ac:chgData name="Montecino, Diego" userId="a795c42d-832a-4dce-b1d8-09bac981a9d2" providerId="ADAL" clId="{25E7F75A-ED09-3E4B-B2E8-8C692F53CA4D}" dt="2024-11-22T05:25:53.847" v="2282" actId="20577"/>
          <ac:spMkLst>
            <pc:docMk/>
            <pc:sldMk cId="1576011338" sldId="258"/>
            <ac:spMk id="194" creationId="{EC0DCE03-8F8C-D742-2226-5E618E6541BF}"/>
          </ac:spMkLst>
        </pc:spChg>
        <pc:spChg chg="mod">
          <ac:chgData name="Montecino, Diego" userId="a795c42d-832a-4dce-b1d8-09bac981a9d2" providerId="ADAL" clId="{25E7F75A-ED09-3E4B-B2E8-8C692F53CA4D}" dt="2024-11-22T05:26:48.510" v="2292"/>
          <ac:spMkLst>
            <pc:docMk/>
            <pc:sldMk cId="1576011338" sldId="258"/>
            <ac:spMk id="198" creationId="{65C861A4-911B-4629-932B-93893F6AEA09}"/>
          </ac:spMkLst>
        </pc:spChg>
        <pc:spChg chg="mod">
          <ac:chgData name="Montecino, Diego" userId="a795c42d-832a-4dce-b1d8-09bac981a9d2" providerId="ADAL" clId="{25E7F75A-ED09-3E4B-B2E8-8C692F53CA4D}" dt="2024-11-22T05:26:59.207" v="2301" actId="20577"/>
          <ac:spMkLst>
            <pc:docMk/>
            <pc:sldMk cId="1576011338" sldId="258"/>
            <ac:spMk id="199" creationId="{0B0DB518-764E-0DF0-5DBA-1638C03BE7EB}"/>
          </ac:spMkLst>
        </pc:spChg>
        <pc:spChg chg="add mod">
          <ac:chgData name="Montecino, Diego" userId="a795c42d-832a-4dce-b1d8-09bac981a9d2" providerId="ADAL" clId="{25E7F75A-ED09-3E4B-B2E8-8C692F53CA4D}" dt="2024-11-28T22:14:24.224" v="3744" actId="5736"/>
          <ac:spMkLst>
            <pc:docMk/>
            <pc:sldMk cId="1576011338" sldId="258"/>
            <ac:spMk id="207" creationId="{5CDAA18D-C60D-7D42-F2A6-93DC28D3577F}"/>
          </ac:spMkLst>
        </pc:s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6" creationId="{F2D127CF-88A2-567A-8B3D-68854E514C5B}"/>
          </ac:grpSpMkLst>
        </pc:grpChg>
        <pc:grpChg chg="mod topLvl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3" creationId="{182D3C81-2491-8C9B-AD4F-3BCAFE025582}"/>
          </ac:grpSpMkLst>
        </pc:grpChg>
        <pc:grpChg chg="mod topLvl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44" creationId="{12AC542D-C5EC-DB9B-D5E5-94151C87255E}"/>
          </ac:grpSpMkLst>
        </pc:grpChg>
        <pc:grpChg chg="mod topLvl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07" creationId="{AFF81808-3822-FC95-1297-B96FDB690762}"/>
          </ac:grpSpMkLst>
        </pc:grpChg>
        <pc:grpChg chg="mod topLvl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15" creationId="{4CFFAB80-E472-606D-B577-BC751181D281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33" creationId="{11978945-91FE-0B99-34D7-525A924E2A43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36" creationId="{9741D743-61BB-15E4-D4C3-86425EE09E40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40" creationId="{51962FFF-D1B3-05BD-A3EE-E95648E2246C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86" creationId="{BF517B22-4504-D51F-D20E-0E39D7C23F71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92" creationId="{DF274E4F-7809-08CE-9C64-FDA7A5F74998}"/>
          </ac:grpSpMkLst>
        </pc:grpChg>
        <pc:grpChg chg="add mod">
          <ac:chgData name="Montecino, Diego" userId="a795c42d-832a-4dce-b1d8-09bac981a9d2" providerId="ADAL" clId="{25E7F75A-ED09-3E4B-B2E8-8C692F53CA4D}" dt="2024-11-28T22:14:24.224" v="3744" actId="5736"/>
          <ac:grpSpMkLst>
            <pc:docMk/>
            <pc:sldMk cId="1576011338" sldId="258"/>
            <ac:grpSpMk id="197" creationId="{21C525E3-EA2B-CBA3-6D7D-BF87E9A3D49B}"/>
          </ac:grpSpMkLst>
        </pc:grpChg>
        <pc:graphicFrameChg chg="mod topLvl modGraphic">
          <ac:chgData name="Montecino, Diego" userId="a795c42d-832a-4dce-b1d8-09bac981a9d2" providerId="ADAL" clId="{25E7F75A-ED09-3E4B-B2E8-8C692F53CA4D}" dt="2024-11-28T22:14:24.224" v="3744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" creationId="{5F380A28-0E11-9F1C-2124-748DFE6F181B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" creationId="{979B05D7-84BB-8EA1-25D3-027823E1B427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4" creationId="{818DFBA9-CDF2-EE5C-CDEE-485C4143B38B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7" creationId="{EF4FF1E6-56EA-2B46-9FE4-18C77DBAC332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1" creationId="{D0BEB3CE-BBCE-61BE-74E4-15E7D710C50B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2" creationId="{02760E24-28D6-C17F-740B-43C967CBF92A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9" creationId="{4FF06D37-FB34-3915-6BE7-A994004386FD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2" creationId="{6CA42182-E92C-D086-8F8C-1F3BADFAF20D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5" creationId="{8827EC10-AE72-DE53-23E5-995BA714953B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6" creationId="{90A57CBA-CDE9-E93F-DE2A-6CEDEB1A5DA5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7" creationId="{62AAF387-E913-1FD3-A7A5-AA3C2B67525C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del 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9" creationId="{A9909514-D618-94E3-CEE2-301D91B71779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0" creationId="{6A71DED0-C56B-BEB9-F1DB-53282B470A07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2" creationId="{C999FBD2-00CB-4000-ACD9-39EFDA1718AE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3" creationId="{E9D7B3BE-0D76-CB03-6739-749897E885CB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4" creationId="{7AC8FBC3-69DC-6396-01FE-109CC7FBFD13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6" creationId="{F5328933-FF5C-08C5-3737-901F6BEC58CA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8" creationId="{AE04A106-C384-BDAB-232C-B16003C87553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41" creationId="{664545A5-47E8-0718-B642-D3B628D20B09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42" creationId="{E5C806E3-AF41-A3DA-294D-EFB19ADD808A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43" creationId="{1D960818-8958-2046-6AFE-6F6F3BE6A170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48" creationId="{8628E03E-A7AF-C764-5B44-AB6880CE478C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49" creationId="{BCE18676-5CD7-8DC9-9C51-7A0AC5A72601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50" creationId="{D78F5780-F030-D02A-1642-1A0C58E6B2DD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54" creationId="{1436B52B-AFE3-8116-E788-BDF874E6294A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56" creationId="{4B5F6E7E-E646-D464-51B0-4B7F35A3A139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57" creationId="{85522EB0-AFFE-1D29-5C2A-317E78281C10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58" creationId="{67AEDE40-8DC7-6DEC-B8B7-6F24EFAAFA7D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59" creationId="{410F3A40-1D16-8978-0FA1-66483A247EA3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62" creationId="{B6FC06AD-182B-C2CA-7474-ABEEEA217A21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67" creationId="{D822C734-BF83-24CE-5D03-1602AE48B565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70" creationId="{1045A4B2-FB72-0E62-642E-98620C93108A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72" creationId="{D3C24B04-46E6-9C10-D82C-E1BA63D0C143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90" creationId="{83C4FB22-1B09-A56D-8963-61A8402D0572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97" creationId="{E0EE0B0D-D56E-6B58-41D1-C21FFCCF5DC8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99" creationId="{FB2FA398-E495-7473-B61D-568E3404CEA7}"/>
          </ac:cxnSpMkLst>
        </pc:cxnChg>
        <pc:cxnChg chg="mod topLvl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43" creationId="{666DDF0A-1B31-D1F6-A68A-16BC365F44CA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45" creationId="{99122346-3B49-4B49-B337-85069E9A6F6E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48" creationId="{DB3E2191-D9E2-610F-BE2A-C906E56FD42D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51" creationId="{506D72CF-49C6-9B75-BD7E-998FB1299146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53" creationId="{EF186785-328C-65B8-E1C2-40C3522691E0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55" creationId="{4BFAC448-BD45-FF44-72A1-8415321D6763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66" creationId="{C36F161E-F4C1-A3E3-D83A-26FB6A0253D4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75" creationId="{3B4522C9-4255-1B78-5C25-F947D7D3BF88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77" creationId="{E74E3496-1D31-C81A-3E17-ADDC5D4F45BF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78" creationId="{00EAD2F9-7510-45C9-7BBC-8FAB882AC3AF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83" creationId="{D1BA3B6C-EAF9-4A9F-DE8F-2484667A97E2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89" creationId="{529CBAB0-F3D6-B863-551A-F2ABBA3F67B8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190" creationId="{2F5A9629-B7B7-FD11-0FB8-567C377E773B}"/>
          </ac:cxnSpMkLst>
        </pc:cxnChg>
        <pc:cxnChg chg="add mod">
          <ac:chgData name="Montecino, Diego" userId="a795c42d-832a-4dce-b1d8-09bac981a9d2" providerId="ADAL" clId="{25E7F75A-ED09-3E4B-B2E8-8C692F53CA4D}" dt="2024-11-28T22:14:24.224" v="3744" actId="5736"/>
          <ac:cxnSpMkLst>
            <pc:docMk/>
            <pc:sldMk cId="1576011338" sldId="258"/>
            <ac:cxnSpMk id="205" creationId="{DF7BF9CB-D160-E7A6-9A27-D40A74577F3D}"/>
          </ac:cxnSpMkLst>
        </pc:cxnChg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9" creationId="{D22443E7-253F-A56A-D6C4-BCBD3BF98006}"/>
          </ac:spMkLst>
        </pc:spChg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18" creationId="{3281C544-CAB8-5D13-26D6-8CBA39051960}"/>
          </ac:spMkLst>
        </pc:spChg>
        <pc:grpChg chg="mod">
          <ac:chgData name="Montecino, Diego" userId="a795c42d-832a-4dce-b1d8-09bac981a9d2" providerId="ADAL" clId="{25E7F75A-ED09-3E4B-B2E8-8C692F53CA4D}" dt="2024-11-21T21:46:12.031" v="1348" actId="5736"/>
          <ac:grpSpMkLst>
            <pc:docMk/>
            <pc:sldMk cId="2663585110" sldId="261"/>
            <ac:grpSpMk id="5" creationId="{6283BFB7-3292-4A7E-958C-CAFC94FFC5F0}"/>
          </ac:grpSpMkLst>
        </pc:grpChg>
        <pc:graphicFrameChg chg="mod">
          <ac:chgData name="Montecino, Diego" userId="a795c42d-832a-4dce-b1d8-09bac981a9d2" providerId="ADAL" clId="{25E7F75A-ED09-3E4B-B2E8-8C692F53CA4D}" dt="2024-11-21T21:46:12.031" v="1348" actId="5736"/>
          <ac:graphicFrameMkLst>
            <pc:docMk/>
            <pc:sldMk cId="2663585110" sldId="261"/>
            <ac:graphicFrameMk id="4" creationId="{CB71A679-7ADC-65C2-B0B2-ECCE6E5F7F8E}"/>
          </ac:graphicFrameMkLst>
        </pc:graphicFrame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0" creationId="{404623CC-76F8-EAD7-0236-A8347F23E04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6" creationId="{D84A18CE-B338-5BD2-8103-700B983F9C5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8" creationId="{054C5D12-B966-3198-B6AA-E83F2A5DE4D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0" creationId="{971148F9-92D0-4D80-3A7A-63F21B244D9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2" creationId="{27A12D88-BED2-7E5B-8A18-C098E9D8940C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4" creationId="{8F5B1326-8A5C-EA24-88AA-D3638F6D7741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6" creationId="{E573CF9A-D63E-E907-C4DB-0B76820E20DA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8" creationId="{DAEA8E07-DA96-2E0D-ECD7-70664AB1CA02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50" creationId="{06E0F6EC-895D-59C0-C904-4BD996FA89B1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0" creationId="{8F986E47-C28D-0430-A90C-DD2B8FFA3C72}"/>
          </ac:spMkLst>
        </pc:spChg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1" creationId="{A5EE07AF-D091-ACE3-A3F8-059A29A85841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2" creationId="{83C5A440-0F20-C0F3-6A22-71A90AADD374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3" creationId="{D4734FDC-1823-BB2D-F6FB-E9EA2B56DB4D}"/>
          </ac:spMkLst>
        </pc:spChg>
        <pc:grpChg chg="add mod">
          <ac:chgData name="Montecino, Diego" userId="a795c42d-832a-4dce-b1d8-09bac981a9d2" providerId="ADAL" clId="{25E7F75A-ED09-3E4B-B2E8-8C692F53CA4D}" dt="2024-11-21T21:47:35.892" v="1356" actId="5736"/>
          <ac:grpSpMkLst>
            <pc:docMk/>
            <pc:sldMk cId="120032096" sldId="263"/>
            <ac:grpSpMk id="69" creationId="{79C34CC4-A8C8-128B-ED77-F529834FBC36}"/>
          </ac:grpSpMkLst>
        </pc:grpChg>
        <pc:graphicFrameChg chg="add mod">
          <ac:chgData name="Montecino, Diego" userId="a795c42d-832a-4dce-b1d8-09bac981a9d2" providerId="ADAL" clId="{25E7F75A-ED09-3E4B-B2E8-8C692F53CA4D}" dt="2024-11-21T21:47:35.892" v="1356" actId="5736"/>
          <ac:graphicFrameMkLst>
            <pc:docMk/>
            <pc:sldMk cId="120032096" sldId="263"/>
            <ac:graphicFrameMk id="68" creationId="{A129FEDE-B02B-D125-F136-47547DC1A70B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8" creationId="{211BAF56-BBF3-C11D-471A-D422A064D70B}"/>
          </ac:spMkLst>
        </pc:spChg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10" creationId="{E8260B57-F122-EC45-C47B-AA559CED2B47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1" creationId="{C79BDC78-B8A2-14CE-12AD-B1B5D195D6A2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2" creationId="{BAB9C366-E576-089A-1815-65B98FAC5334}"/>
          </ac:spMkLst>
        </pc:spChg>
        <pc:grpChg chg="add mod">
          <ac:chgData name="Montecino, Diego" userId="a795c42d-832a-4dce-b1d8-09bac981a9d2" providerId="ADAL" clId="{25E7F75A-ED09-3E4B-B2E8-8C692F53CA4D}" dt="2024-11-21T21:48:53.511" v="1363" actId="5736"/>
          <ac:grpSpMkLst>
            <pc:docMk/>
            <pc:sldMk cId="1721620906" sldId="264"/>
            <ac:grpSpMk id="3" creationId="{9ED0A1F3-F980-62C9-3DC6-5FA12E1882E7}"/>
          </ac:grpSpMkLst>
        </pc:grpChg>
        <pc:graphicFrameChg chg="add mod">
          <ac:chgData name="Montecino, Diego" userId="a795c42d-832a-4dce-b1d8-09bac981a9d2" providerId="ADAL" clId="{25E7F75A-ED09-3E4B-B2E8-8C692F53CA4D}" dt="2024-11-21T21:48:53.511" v="1363" actId="5736"/>
          <ac:graphicFrameMkLst>
            <pc:docMk/>
            <pc:sldMk cId="1721620906" sldId="264"/>
            <ac:graphicFrameMk id="2" creationId="{0146E406-0A9D-603A-FAD1-CF5B0B39F30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5" creationId="{8AD37610-6C0A-8178-0CA0-FC94957E27E5}"/>
          </ac:spMkLst>
        </pc:spChg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9" creationId="{F36A8C8C-A546-256A-9F53-4E5603E96992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0" creationId="{512CB411-4E4B-41A3-B868-B44AB2DEB7CF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1" creationId="{E8CBE952-64E7-DB16-FAD0-A1B93AECCE76}"/>
          </ac:spMkLst>
        </pc:spChg>
        <pc:grpChg chg="add mod">
          <ac:chgData name="Montecino, Diego" userId="a795c42d-832a-4dce-b1d8-09bac981a9d2" providerId="ADAL" clId="{25E7F75A-ED09-3E4B-B2E8-8C692F53CA4D}" dt="2024-11-21T21:50:14.629" v="1371" actId="5736"/>
          <ac:grpSpMkLst>
            <pc:docMk/>
            <pc:sldMk cId="1583748996" sldId="265"/>
            <ac:grpSpMk id="14" creationId="{59CBC1B5-A37D-FAB6-8BF5-69378E088323}"/>
          </ac:grpSpMkLst>
        </pc:grpChg>
        <pc:graphicFrameChg chg="add mod">
          <ac:chgData name="Montecino, Diego" userId="a795c42d-832a-4dce-b1d8-09bac981a9d2" providerId="ADAL" clId="{25E7F75A-ED09-3E4B-B2E8-8C692F53CA4D}" dt="2024-11-21T21:50:14.629" v="1371" actId="5736"/>
          <ac:graphicFrameMkLst>
            <pc:docMk/>
            <pc:sldMk cId="1583748996" sldId="265"/>
            <ac:graphicFrameMk id="13" creationId="{268D6A89-9056-6B1B-ACBC-324DCBFD6CEF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8" creationId="{D22443E7-253F-A56A-D6C4-BCBD3BF98006}"/>
          </ac:spMkLst>
        </pc:spChg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10" creationId="{3281C544-CAB8-5D13-26D6-8CBA39051960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3" creationId="{BBCA7139-35F8-96EB-1A13-78A9D006DFF2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4" creationId="{5325B4AB-DD67-CB17-106C-07ACA1951C10}"/>
          </ac:spMkLst>
        </pc:spChg>
        <pc:grpChg chg="add mod">
          <ac:chgData name="Montecino, Diego" userId="a795c42d-832a-4dce-b1d8-09bac981a9d2" providerId="ADAL" clId="{25E7F75A-ED09-3E4B-B2E8-8C692F53CA4D}" dt="2024-11-21T23:14:03.121" v="1379" actId="5736"/>
          <ac:grpSpMkLst>
            <pc:docMk/>
            <pc:sldMk cId="1127946319" sldId="266"/>
            <ac:grpSpMk id="3" creationId="{6283BFB7-3292-4A7E-958C-CAFC94FFC5F0}"/>
          </ac:grpSpMkLst>
        </pc:grpChg>
        <pc:graphicFrameChg chg="add mod">
          <ac:chgData name="Montecino, Diego" userId="a795c42d-832a-4dce-b1d8-09bac981a9d2" providerId="ADAL" clId="{25E7F75A-ED09-3E4B-B2E8-8C692F53CA4D}" dt="2024-11-21T23:14:03.121" v="1379" actId="5736"/>
          <ac:graphicFrameMkLst>
            <pc:docMk/>
            <pc:sldMk cId="1127946319" sldId="266"/>
            <ac:graphicFrameMk id="2" creationId="{CB71A679-7ADC-65C2-B0B2-ECCE6E5F7F8E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8" creationId="{8100C3B9-1326-E6C1-596E-777583C8BE22}"/>
          </ac:spMkLst>
        </pc:spChg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10" creationId="{8C548335-7694-36CA-44C6-44804A04F1BE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1" creationId="{A1A15410-2C4A-541A-153A-0E2320D22636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2" creationId="{455BD2D7-6DA3-FF97-BA05-7949CFFB1A3D}"/>
          </ac:spMkLst>
        </pc:spChg>
        <pc:grpChg chg="add mod">
          <ac:chgData name="Montecino, Diego" userId="a795c42d-832a-4dce-b1d8-09bac981a9d2" providerId="ADAL" clId="{25E7F75A-ED09-3E4B-B2E8-8C692F53CA4D}" dt="2024-11-21T23:15:16.898" v="1385" actId="5736"/>
          <ac:grpSpMkLst>
            <pc:docMk/>
            <pc:sldMk cId="1236686232" sldId="267"/>
            <ac:grpSpMk id="3" creationId="{64FA70B5-0D31-3EBF-8405-951A94CE5BE8}"/>
          </ac:grpSpMkLst>
        </pc:grpChg>
        <pc:graphicFrameChg chg="add mod">
          <ac:chgData name="Montecino, Diego" userId="a795c42d-832a-4dce-b1d8-09bac981a9d2" providerId="ADAL" clId="{25E7F75A-ED09-3E4B-B2E8-8C692F53CA4D}" dt="2024-11-21T23:15:16.898" v="1385" actId="5736"/>
          <ac:graphicFrameMkLst>
            <pc:docMk/>
            <pc:sldMk cId="1236686232" sldId="267"/>
            <ac:graphicFrameMk id="2" creationId="{B2F25B9F-12C2-3E44-DBDD-0B8566A37331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8" creationId="{90196549-DE95-B1B4-C3FF-D2584DF9042B}"/>
          </ac:spMkLst>
        </pc:spChg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10" creationId="{2B34EF82-438D-8930-FFC6-0E742ABEBC77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1" creationId="{7C8E0C4D-23E6-4ABD-388A-2D972739C054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2" creationId="{6608193B-EDCE-141E-CF20-EA6C636971A3}"/>
          </ac:spMkLst>
        </pc:spChg>
        <pc:grpChg chg="add mod">
          <ac:chgData name="Montecino, Diego" userId="a795c42d-832a-4dce-b1d8-09bac981a9d2" providerId="ADAL" clId="{25E7F75A-ED09-3E4B-B2E8-8C692F53CA4D}" dt="2024-11-21T23:17:32.015" v="1392" actId="5736"/>
          <ac:grpSpMkLst>
            <pc:docMk/>
            <pc:sldMk cId="2397381333" sldId="268"/>
            <ac:grpSpMk id="3" creationId="{F9671B59-CC33-75CF-40DD-F69DCB23B653}"/>
          </ac:grpSpMkLst>
        </pc:grpChg>
        <pc:graphicFrameChg chg="add mod">
          <ac:chgData name="Montecino, Diego" userId="a795c42d-832a-4dce-b1d8-09bac981a9d2" providerId="ADAL" clId="{25E7F75A-ED09-3E4B-B2E8-8C692F53CA4D}" dt="2024-11-21T23:17:32.015" v="1392" actId="5736"/>
          <ac:graphicFrameMkLst>
            <pc:docMk/>
            <pc:sldMk cId="2397381333" sldId="268"/>
            <ac:graphicFrameMk id="2" creationId="{90B73870-84F9-716E-5BD1-AA087AF50515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8" creationId="{5D67ED1C-0896-9F0E-400E-63AA75B27A63}"/>
          </ac:spMkLst>
        </pc:spChg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10" creationId="{4667B72A-CC8A-16A0-1395-CE4CE986ACEC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1" creationId="{7EB29BA6-DE38-BC71-C578-49AECF159EA1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2" creationId="{40DBA44D-5384-EAC3-AE15-F3988E6C224B}"/>
          </ac:spMkLst>
        </pc:spChg>
        <pc:grpChg chg="add mod">
          <ac:chgData name="Montecino, Diego" userId="a795c42d-832a-4dce-b1d8-09bac981a9d2" providerId="ADAL" clId="{25E7F75A-ED09-3E4B-B2E8-8C692F53CA4D}" dt="2024-11-21T23:19:31.790" v="1398" actId="5736"/>
          <ac:grpSpMkLst>
            <pc:docMk/>
            <pc:sldMk cId="2402875786" sldId="269"/>
            <ac:grpSpMk id="3" creationId="{41FF22AF-56FB-24E6-0FA8-29269E9A4FD7}"/>
          </ac:grpSpMkLst>
        </pc:grpChg>
        <pc:graphicFrameChg chg="add mod">
          <ac:chgData name="Montecino, Diego" userId="a795c42d-832a-4dce-b1d8-09bac981a9d2" providerId="ADAL" clId="{25E7F75A-ED09-3E4B-B2E8-8C692F53CA4D}" dt="2024-11-21T23:19:31.790" v="1398" actId="5736"/>
          <ac:graphicFrameMkLst>
            <pc:docMk/>
            <pc:sldMk cId="2402875786" sldId="269"/>
            <ac:graphicFrameMk id="2" creationId="{9CD9A7FE-4EE2-272A-7382-D8168CFE60C6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8" creationId="{84055339-800A-284F-2AAA-8D8ADD2B0DE9}"/>
          </ac:spMkLst>
        </pc:spChg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10" creationId="{1017DD48-A58F-8F33-1D1D-B10FE639B030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1" creationId="{61AFDCBD-E014-E971-365C-22ED6F60F081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2" creationId="{A4F0FCBA-D0FF-8DBC-2286-9B8095D7819B}"/>
          </ac:spMkLst>
        </pc:spChg>
        <pc:grpChg chg="add mod">
          <ac:chgData name="Montecino, Diego" userId="a795c42d-832a-4dce-b1d8-09bac981a9d2" providerId="ADAL" clId="{25E7F75A-ED09-3E4B-B2E8-8C692F53CA4D}" dt="2024-11-21T23:21:06.125" v="1406" actId="5736"/>
          <ac:grpSpMkLst>
            <pc:docMk/>
            <pc:sldMk cId="180207989" sldId="270"/>
            <ac:grpSpMk id="3" creationId="{A0739E2D-F7A3-56C4-B67A-E2E817B823A1}"/>
          </ac:grpSpMkLst>
        </pc:grpChg>
        <pc:graphicFrameChg chg="add del mod">
          <ac:chgData name="Montecino, Diego" userId="a795c42d-832a-4dce-b1d8-09bac981a9d2" providerId="ADAL" clId="{25E7F75A-ED09-3E4B-B2E8-8C692F53CA4D}" dt="2024-11-21T23:21:06.125" v="1406" actId="5736"/>
          <ac:graphicFrameMkLst>
            <pc:docMk/>
            <pc:sldMk cId="180207989" sldId="270"/>
            <ac:graphicFrameMk id="2" creationId="{D113CF78-7919-81B7-88F5-4A3EEFF72FA7}"/>
          </ac:graphicFrameMkLst>
        </pc:graphicFrameChg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5" creationId="{C29A932F-7B58-6392-1AAF-EC24D91EB6D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9" creationId="{451E59B5-71BF-075D-DF1A-547B26E53A6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0" creationId="{424039A8-7250-13E8-562C-EF1F2CBD8F05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2" creationId="{F4AA5C41-2F33-3277-D535-8B8EB74BC677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3" creationId="{8C2903BA-9545-6BA2-4397-F639650063FE}"/>
          </ac:spMkLst>
        </pc:spChg>
        <pc:graphicFrameChg chg="add del 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5" creationId="{59EC767B-3DE7-3DDA-BF63-B20B904990FD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9" creationId="{36CE3F07-10E8-58A1-507E-DA60B7FABD7E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0" creationId="{4288E0D3-685C-C5DD-898C-D00B753AE97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2" creationId="{BBC7A132-288D-9932-4C44-06B83519E45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3" creationId="{BC0B79C4-921C-3758-8109-33FFEFAEA467}"/>
          </ac:spMkLst>
        </pc:sp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2" creationId="{B35164A0-104D-1F56-9D52-C629923826E9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4" creationId="{AEC56795-72EC-A7A8-9A69-28FE0BCE0B73}"/>
          </ac:graphicFrameMkLst>
        </pc:graphicFrameChg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5" creationId="{B85A3D79-F69D-6B8F-FF90-FC784755CCA3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9" creationId="{A600991E-F544-53FC-6399-8B9F55688EC2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0" creationId="{82B797EB-9E32-C941-7961-D0B1C663804F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2" creationId="{41C1D1FE-A590-48DB-D056-186032506DFC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3" creationId="{88CA7EC1-6E1E-B0C0-812A-897EA250CE0D}"/>
          </ac:spMkLst>
        </pc:sp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2" creationId="{67DF803F-542A-8506-0CE3-7B816E1AD41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4" creationId="{70B9F710-1382-48DF-936F-47838083E289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5" creationId="{0FB52557-F36A-C280-9700-08127EC9BAE3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9" creationId="{110865B5-8958-ED7E-9A0E-CCD5EBBFCD5E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0" creationId="{3CD7D1DD-2C29-62C4-A6D0-F214C082D71D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2" creationId="{8E607348-C7C4-C98A-9B93-9D3A9E763F2A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3" creationId="{7D936830-B6A9-55C6-DC83-7FABA529187B}"/>
          </ac:spMkLst>
        </pc:sp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2" creationId="{CD236F8B-F2F9-29D5-7650-57141E52C4C6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4" creationId="{4D66115F-9B6E-5851-A0C3-4F08772F5D4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5" creationId="{B57F98FA-63C2-E8B0-72EC-9D0DD48A476E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9" creationId="{3F4E4545-A188-EC87-C551-11215523BCC5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0" creationId="{19055F0F-6099-DD6F-6A27-B6C58564C179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2" creationId="{11730095-0490-E36D-A7BE-B6ABA1A54078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3" creationId="{DC02A408-31AB-03F6-A424-2AED1EF4797A}"/>
          </ac:spMkLst>
        </pc:sp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2" creationId="{8B2C013D-A045-406E-FD86-C237B0DC2CF2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4" creationId="{450168E6-C21F-5297-F7EE-EF1A1EEBA9FA}"/>
          </ac:graphicFrameMkLst>
        </pc:graphicFrameChg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5" creationId="{DD9CF404-3372-98A7-F119-D09A3DCF86B0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9" creationId="{D56E022B-4B79-A441-91D7-712788626F8B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0" creationId="{E28CD244-1C22-0529-6093-1FB35BFD429C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2" creationId="{3F5160FA-1F94-AC25-F76A-49D944CD2CFA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3" creationId="{1FC5BE22-24DC-4C96-81AB-32AC9917B9A8}"/>
          </ac:spMkLst>
        </pc:spChg>
        <pc:graphicFrameChg chg="mod">
          <ac:chgData name="Montecino, Diego" userId="a795c42d-832a-4dce-b1d8-09bac981a9d2" providerId="ADAL" clId="{25E7F75A-ED09-3E4B-B2E8-8C692F53CA4D}" dt="2024-11-22T00:04:51.417" v="1559"/>
          <ac:graphicFrameMkLst>
            <pc:docMk/>
            <pc:sldMk cId="2706753487" sldId="277"/>
            <ac:graphicFrameMk id="2" creationId="{EE0704D8-0928-CBBE-1933-F23FF1FCC708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8:31.012" v="1429" actId="5736"/>
          <ac:graphicFrameMkLst>
            <pc:docMk/>
            <pc:sldMk cId="2706753487" sldId="277"/>
            <ac:graphicFrameMk id="4" creationId="{ACA93B8E-7195-D637-048F-B270DB4687A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5" creationId="{08EF70B5-D04E-2E04-D721-42D3862ACB04}"/>
          </ac:spMkLst>
        </pc:spChg>
        <pc:spChg chg="add mod">
          <ac:chgData name="Montecino, Diego" userId="a795c42d-832a-4dce-b1d8-09bac981a9d2" providerId="ADAL" clId="{25E7F75A-ED09-3E4B-B2E8-8C692F53CA4D}" dt="2024-11-21T02:08:18.613" v="820"/>
          <ac:spMkLst>
            <pc:docMk/>
            <pc:sldMk cId="1969588968" sldId="278"/>
            <ac:spMk id="18" creationId="{601918AA-CC2F-0809-51AC-0B54666EC006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9" creationId="{4792B654-36E9-850F-A5EC-479C340619F3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0" creationId="{A0B8BB51-E66A-1D75-4C5C-B846A7C98B42}"/>
          </ac:spMkLst>
        </pc:spChg>
        <pc:spChg chg="add mod">
          <ac:chgData name="Montecino, Diego" userId="a795c42d-832a-4dce-b1d8-09bac981a9d2" providerId="ADAL" clId="{25E7F75A-ED09-3E4B-B2E8-8C692F53CA4D}" dt="2024-11-21T23:29:53.349" v="1455" actId="20577"/>
          <ac:spMkLst>
            <pc:docMk/>
            <pc:sldMk cId="1969588968" sldId="278"/>
            <ac:spMk id="21" creationId="{78381CCD-78B5-9BB3-706F-E04E2E2C8CDE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2" creationId="{FB1D3BD8-BD1F-8223-1971-51BC45753900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3" creationId="{7F364A4F-A215-055E-3767-672BE5814FA4}"/>
          </ac:spMkLst>
        </pc:spChg>
        <pc:spChg chg="add mod">
          <ac:chgData name="Montecino, Diego" userId="a795c42d-832a-4dce-b1d8-09bac981a9d2" providerId="ADAL" clId="{25E7F75A-ED09-3E4B-B2E8-8C692F53CA4D}" dt="2024-11-21T02:08:20.856" v="821"/>
          <ac:spMkLst>
            <pc:docMk/>
            <pc:sldMk cId="1969588968" sldId="278"/>
            <ac:spMk id="25" creationId="{0F063586-3943-5B1D-EAC7-8A4E4FDDF97D}"/>
          </ac:spMkLst>
        </pc:spChg>
        <pc:spChg chg="add mod">
          <ac:chgData name="Montecino, Diego" userId="a795c42d-832a-4dce-b1d8-09bac981a9d2" providerId="ADAL" clId="{25E7F75A-ED09-3E4B-B2E8-8C692F53CA4D}" dt="2024-11-21T23:29:47.372" v="1441" actId="20577"/>
          <ac:spMkLst>
            <pc:docMk/>
            <pc:sldMk cId="1969588968" sldId="278"/>
            <ac:spMk id="26" creationId="{D9EDB1D5-02D2-D31F-E8E6-43FBCA50EA3E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0" creationId="{837CE57F-2F98-66D0-4DE7-0F11CBEC00A5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1" creationId="{F0A1039A-BFE4-DB14-D44D-41292D01277A}"/>
          </ac:spMkLst>
        </pc:s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17" creationId="{A9AD56E7-960E-6136-9368-1F3563081D0F}"/>
          </ac:grpSpMkLst>
        </pc:gr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4" creationId="{042B79EB-C07B-9A88-FB20-0417B32226C7}"/>
          </ac:grpSpMkLst>
        </pc:grpChg>
        <pc:grpChg chg="add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9" creationId="{7E7A2764-0800-BB7A-6A1D-BA81D8CADAD1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23:33:34.513" v="1490" actId="5736"/>
          <ac:graphicFrameMkLst>
            <pc:docMk/>
            <pc:sldMk cId="1969588968" sldId="278"/>
            <ac:graphicFrameMk id="2" creationId="{F30A9231-445F-8265-D1B6-8D980D8849CF}"/>
          </ac:graphicFrameMkLst>
        </pc:graphicFrameChg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4" creationId="{5BD487F9-5B84-EC83-FA03-98CC292D0C0B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5" creationId="{ED13A576-573E-1283-06F1-B39E68B62F90}"/>
          </ac:spMkLst>
        </pc:spChg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6" creationId="{192C929F-99EB-21B8-1BC0-7187BD8E1AA9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9" creationId="{501B6A98-5F15-E428-2C21-621583956763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0" creationId="{8D95BE56-4DA6-2D32-A296-CDDA86C95B35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2" creationId="{D1D9612A-C8B2-9288-5807-636D91A7C30C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3" creationId="{C852A3B1-3C6F-B8EF-C35E-10FC2C25C7E3}"/>
          </ac:spMkLst>
        </pc:spChg>
        <pc:grpChg chg="add 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7" creationId="{3975D284-0471-4D0A-BA84-E5AC966CC3A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8" creationId="{D6346553-199E-FAC6-28D6-930EFBEE827A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1" creationId="{9075CFE4-C41C-4F09-A86D-4DB79FEB0F6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7" creationId="{CCB338C8-AD6E-028B-C0BB-21068B14992E}"/>
          </ac:grpSpMkLst>
        </pc:grpChg>
        <pc:graphicFrameChg chg="mod">
          <ac:chgData name="Montecino, Diego" userId="a795c42d-832a-4dce-b1d8-09bac981a9d2" providerId="ADAL" clId="{25E7F75A-ED09-3E4B-B2E8-8C692F53CA4D}" dt="2024-11-21T23:35:16.583" v="1504" actId="5736"/>
          <ac:graphicFrameMkLst>
            <pc:docMk/>
            <pc:sldMk cId="952122457" sldId="280"/>
            <ac:graphicFrameMk id="2" creationId="{5DA1B553-F3A8-60B8-7173-3391E418F2D5}"/>
          </ac:graphicFrameMkLst>
        </pc:graphicFrameChg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5" creationId="{7A1B22E9-7D0C-20F2-182B-0457FCB56F2F}"/>
          </ac:spMkLst>
        </pc:spChg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6" creationId="{8899D9A4-51EC-7AFE-6704-78505B7DFFD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5" creationId="{B07D72B2-65C8-47F5-15D8-21947E83BD42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9" creationId="{77112118-82C5-EBA8-249B-76D28A87931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0" creationId="{000540C9-DA11-199B-100D-FD14556370C5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2" creationId="{7E9BC5B5-6FC5-7E92-2DF5-7C8F7CF6415B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3" creationId="{FB6B7949-6E0F-AF37-F25E-C09B7D6C3515}"/>
          </ac:spMkLst>
        </pc:sp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2" creationId="{45FB928E-F553-4FE1-84D3-82BF2300B99D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3" creationId="{20E8F49B-5147-43D9-FD52-DFAC1E0A77C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4" creationId="{0FD9C2AD-6808-1A4A-F674-EA08891B340C}"/>
          </ac:graphicFrameMkLst>
        </pc:graphicFrameChg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5" creationId="{8EC5DF8E-C2BD-DBDB-89BC-98E760DAF78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6" creationId="{A1245ECE-EB16-F0A8-B67F-F44D9D072864}"/>
          </ac:spMkLst>
        </pc:spChg>
        <pc:spChg chg="add mod">
          <ac:chgData name="Montecino, Diego" userId="a795c42d-832a-4dce-b1d8-09bac981a9d2" providerId="ADAL" clId="{25E7F75A-ED09-3E4B-B2E8-8C692F53CA4D}" dt="2024-11-22T00:07:22.951" v="1589"/>
          <ac:spMkLst>
            <pc:docMk/>
            <pc:sldMk cId="1748357543" sldId="282"/>
            <ac:spMk id="8" creationId="{883052C9-739F-5939-79B9-20ED1D1975EA}"/>
          </ac:spMkLst>
        </pc:spChg>
        <pc:spChg chg="add mod">
          <ac:chgData name="Montecino, Diego" userId="a795c42d-832a-4dce-b1d8-09bac981a9d2" providerId="ADAL" clId="{25E7F75A-ED09-3E4B-B2E8-8C692F53CA4D}" dt="2024-11-22T00:09:59.775" v="1604" actId="20577"/>
          <ac:spMkLst>
            <pc:docMk/>
            <pc:sldMk cId="1748357543" sldId="282"/>
            <ac:spMk id="9" creationId="{F2D5124E-1E48-01E9-25A9-834F4DA2618D}"/>
          </ac:spMkLst>
        </pc:spChg>
        <pc:spChg chg="mod">
          <ac:chgData name="Montecino, Diego" userId="a795c42d-832a-4dce-b1d8-09bac981a9d2" providerId="ADAL" clId="{25E7F75A-ED09-3E4B-B2E8-8C692F53CA4D}" dt="2024-11-22T00:13:47.657" v="1630" actId="207"/>
          <ac:spMkLst>
            <pc:docMk/>
            <pc:sldMk cId="1748357543" sldId="282"/>
            <ac:spMk id="12" creationId="{E5C11631-8FF4-DD82-98EE-970A5CD1B7E1}"/>
          </ac:spMkLst>
        </pc:spChg>
        <pc:spChg chg="mod">
          <ac:chgData name="Montecino, Diego" userId="a795c42d-832a-4dce-b1d8-09bac981a9d2" providerId="ADAL" clId="{25E7F75A-ED09-3E4B-B2E8-8C692F53CA4D}" dt="2024-11-22T00:14:03.860" v="1633" actId="1076"/>
          <ac:spMkLst>
            <pc:docMk/>
            <pc:sldMk cId="1748357543" sldId="282"/>
            <ac:spMk id="13" creationId="{B7B2C8B9-C737-FA89-9D6B-D78F112300A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5" creationId="{3569F1EE-EC95-8805-79E0-F9937DEF6C3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7" creationId="{8709B893-104A-68AE-D544-2595A402FA6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8" creationId="{C459F93E-E2F6-D3CE-F58B-14EF8FD19D3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9" creationId="{7CE8D929-B4A5-5F8D-310A-EA3DB5E3B5DE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2" creationId="{5F922D6F-7E25-0E99-4800-66D04E9ADC8D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3" creationId="{8E8261A2-46CC-A567-61F0-F793B076E30A}"/>
          </ac:spMkLst>
        </pc:s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7" creationId="{5853AAA7-C16E-49F1-2F77-164E6CE6F64A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1" creationId="{C5A241C4-0E2E-4C31-8FA1-57CE34FDBA31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6" creationId="{59DFBCA5-5485-A135-68C2-E7D883F2D05F}"/>
          </ac:grpSpMkLst>
        </pc:grpChg>
        <pc:graphicFrameChg chg="mod modGraphic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2" creationId="{1A3A5599-0421-4C80-D972-F9190167CB73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0" creationId="{F5D4AA15-76DD-04B1-927E-EF9827152A96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4" creationId="{1BF01AF3-88A6-B702-6BF9-965307B054E2}"/>
          </ac:graphicFrameMkLst>
        </pc:graphicFrameChg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" creationId="{57FA88EF-05AE-6263-5D6C-66587606C53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" creationId="{A483E6D5-1C17-1765-758A-532885AF1FD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8" creationId="{BAEAE867-E5BC-8F6C-4DCE-FF9989D8331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9" creationId="{FBB976F7-6874-0046-9DF4-B1288E1E636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0" creationId="{B3DD3C6D-813C-544E-16D6-A2EBB90F01E6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3" creationId="{72F60537-1D6D-AD84-6860-F104FFA8C70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5" creationId="{CE5732BD-3A47-78A2-1F82-E6831A009A4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6" creationId="{B3A77884-78EC-39F4-3B3F-F30C5A87F0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8" creationId="{13318546-B91F-85B4-1430-65F74AD608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9" creationId="{4CD13B2A-5AAC-E870-D07A-703808A7960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1" creationId="{2B5B5948-D619-52A6-9E50-44D4EB41DAE8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2" creationId="{960CA8DD-444A-9C18-0E76-382CC4FEFA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4" creationId="{341585C5-ABB6-C3AD-FE62-8AAAC63F11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5" creationId="{BE5E9679-5CE3-ED1B-50F5-88A8ECEEB3DD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7" creationId="{CB1195AF-0ECE-573D-91BA-39D2A005EF5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8" creationId="{BF029855-2F81-C801-AE88-DD89ECB405C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0" creationId="{98B304D7-CDD4-0A9A-42AA-C2F2676867C5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1" creationId="{C57412FC-EBE2-A77F-87F9-8D9DDD8F4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3" creationId="{6E55A946-1B77-E19A-E8E7-CD164BBFE87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4" creationId="{A320CB88-6BBE-581F-C08C-36569ADB1C1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6" creationId="{D9576544-1D65-AD68-7D78-46B6600AFA4A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7" creationId="{5B00BC06-F0E2-49FF-7257-A913B4677AE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9" creationId="{8B73DAEC-AA29-E8AE-C9E0-9227E0D653C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0" creationId="{F4D3EB76-7CE4-4F0B-BF40-9EE5F1CF8BC9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2" creationId="{5C60DA2A-E823-CC8C-E2A0-89ABB1D60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3" creationId="{31A4C5F1-7A74-C1A9-7868-BA7BE98411A0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5" creationId="{C676A1E6-C3BA-86F1-6B77-9E9373E4CE5A}"/>
          </ac:spMkLst>
        </pc:spChg>
        <pc:spChg chg="mod">
          <ac:chgData name="Montecino, Diego" userId="a795c42d-832a-4dce-b1d8-09bac981a9d2" providerId="ADAL" clId="{25E7F75A-ED09-3E4B-B2E8-8C692F53CA4D}" dt="2024-11-22T03:38:27.246" v="1913" actId="20577"/>
          <ac:spMkLst>
            <pc:docMk/>
            <pc:sldMk cId="2797862667" sldId="284"/>
            <ac:spMk id="46" creationId="{75815F40-59F4-7CA4-3E8D-59BB034664B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7" creationId="{E790AB88-E30F-8780-BEA2-2E3890E1844B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8" creationId="{8CE27857-5951-59EC-AAFB-820CD8AFBA9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9" creationId="{62B3DA4C-F687-9482-E985-8F9B09A3330D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0" creationId="{1C3A7373-F16A-64C9-B1FE-4CAB2B189B7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1" creationId="{C05D2738-0C28-78EC-2B68-9E9BE021091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2" creationId="{626E33E7-F2FA-515D-5F26-98EEC97C8B1A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3" creationId="{5E81C07C-0DA9-5DF5-312A-AB90D6549DB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4" creationId="{922CBFEF-3742-5D65-544F-199FE8019E96}"/>
          </ac:spMkLst>
        </pc:spChg>
        <pc:spChg chg="add mod">
          <ac:chgData name="Montecino, Diego" userId="a795c42d-832a-4dce-b1d8-09bac981a9d2" providerId="ADAL" clId="{25E7F75A-ED09-3E4B-B2E8-8C692F53CA4D}" dt="2024-11-22T03:38:02.745" v="1911" actId="688"/>
          <ac:spMkLst>
            <pc:docMk/>
            <pc:sldMk cId="2797862667" sldId="284"/>
            <ac:spMk id="55" creationId="{F43C45AE-2674-1ABF-808C-27E0B0AF76F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6" creationId="{08CCCD6F-F0A2-F813-599C-89C5AE0B5240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7" creationId="{A5059A14-DF8D-1748-7259-CCCEC018B15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8" creationId="{95CEF687-1352-8369-694A-5361C1AF187E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9" creationId="{FCA983C0-861E-6C24-E3E5-7E57F144ECE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0" creationId="{D7E0FC16-18FC-A087-817D-AC90D99927D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1" creationId="{543DCC7C-EBDB-CB78-DE24-7A6B8E5AE1AE}"/>
          </ac:spMkLst>
        </pc:spChg>
        <pc:grpChg chg="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3" creationId="{4E91F95E-B3A1-113D-068E-713EA1977455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4" creationId="{43B41B7B-3B7C-481B-F74B-6EBD0FF1727E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7" creationId="{F72A0D2C-FDB6-C40B-5F7A-9A04D940FC31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14" creationId="{2056ECA8-E7C8-E475-F1FE-A3B6553C6CC9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17" creationId="{5E3264E2-45D0-A133-FF2B-21721675A7D0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0" creationId="{F03D6E6B-7E07-7F65-70E4-68FC45B8256C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3" creationId="{76EC768A-B18F-4655-E9D7-9CC9B5665E65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6" creationId="{C43A0161-D051-AC4C-19BD-3D954FB7ED13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9" creationId="{4A089C24-95DE-994F-96B8-2DB8A904D352}"/>
          </ac:grpSpMkLst>
        </pc:grpChg>
        <pc:grpChg chg="add mod">
          <ac:chgData name="Montecino, Diego" userId="a795c42d-832a-4dce-b1d8-09bac981a9d2" providerId="ADAL" clId="{25E7F75A-ED09-3E4B-B2E8-8C692F53CA4D}" dt="2024-11-22T03:31:45.636" v="1858" actId="1076"/>
          <ac:grpSpMkLst>
            <pc:docMk/>
            <pc:sldMk cId="2797862667" sldId="284"/>
            <ac:grpSpMk id="32" creationId="{1E9481B6-D9AE-AF92-C878-58FE752C2E99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5" creationId="{11B88374-3F6F-3A5A-3C29-3E218A0975AC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8" creationId="{51F4744C-4210-A44F-1F92-33ECD02C3ABD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41" creationId="{B68E3A32-EB24-272E-7F6B-74CA519215DC}"/>
          </ac:grpSpMkLst>
        </pc:grpChg>
        <pc:grpChg chg="add mod">
          <ac:chgData name="Montecino, Diego" userId="a795c42d-832a-4dce-b1d8-09bac981a9d2" providerId="ADAL" clId="{25E7F75A-ED09-3E4B-B2E8-8C692F53CA4D}" dt="2024-11-22T03:32:02.637" v="1860" actId="1076"/>
          <ac:grpSpMkLst>
            <pc:docMk/>
            <pc:sldMk cId="2797862667" sldId="284"/>
            <ac:grpSpMk id="44" creationId="{C2D8CBE5-1B72-8DEC-E79B-BC8DFCFF1E66}"/>
          </ac:grpSpMkLst>
        </pc:grpChg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" creationId="{EDB4BE4E-7A68-E384-85D6-5E017B6491D4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4" creationId="{BA236B27-30F3-4AB3-1B94-11529C7ADF9C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" creationId="{D6466746-5782-732B-42D1-B8920B36093B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" creationId="{3E51CC1D-5BF9-1300-5218-C67C6B78736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9" creationId="{2A9893E2-BC14-F990-7504-BCC15441888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0" creationId="{7DD04BA1-E41B-4139-DC82-7D0A3869AC5B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1" creationId="{BDF500A2-45F5-CF2B-9EF7-D8E5B1C315F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3" creationId="{A0B36E9E-22AB-DE3C-AD95-69B6EB1EF2F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5" creationId="{1FD4AE19-0B86-22A9-B49A-2162E206585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6" creationId="{D4FFF44F-1BFA-74E8-4D3D-08D76A3835CF}"/>
          </ac:spMkLst>
        </pc:spChg>
        <pc:spChg chg="mod">
          <ac:chgData name="Montecino, Diego" userId="a795c42d-832a-4dce-b1d8-09bac981a9d2" providerId="ADAL" clId="{25E7F75A-ED09-3E4B-B2E8-8C692F53CA4D}" dt="2024-11-22T08:25:38.349" v="3208" actId="20577"/>
          <ac:spMkLst>
            <pc:docMk/>
            <pc:sldMk cId="843599445" sldId="286"/>
            <ac:spMk id="17" creationId="{824C800E-5AD7-6E60-BEFE-8F22820FBA33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8" creationId="{9DC6CCA2-C4EE-BD14-D4D0-D359D4E415F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1" creationId="{108B3B2E-4B8D-976E-64B8-0548D35A714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2" creationId="{238BE0A4-1448-1DB9-6788-207DFC41D31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4" creationId="{A0FE22B4-6B58-77CC-292C-AC4C09D6831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5" creationId="{EFD36668-D76F-79A1-7BD5-352070A09D7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1" creationId="{733309D7-7414-C869-7072-22D56C6A0C89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3" creationId="{F345CC96-4C5A-D1B3-4E26-235EA018F3C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4" creationId="{3DA4A08A-C1E7-5952-C619-9AD0833FD04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5" creationId="{DED92978-FB69-C0E3-471B-C58D5375B55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6" creationId="{2644D074-E676-D384-42C2-8C13B3391E3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9" creationId="{311CC387-16B4-1A86-146F-D5A9D0F0954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0" creationId="{8C388B67-E814-93FC-C0F7-BF07B7D54D7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1" creationId="{0F6BCFA0-8E0B-F577-C0B7-F865EF981ACF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2" creationId="{CF041C4D-F9E8-4BE8-C818-54022FF612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3" creationId="{79307EC3-EB04-26D6-7D45-5C5C2D353C1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6" creationId="{2407EA39-52A5-D8E9-8BA1-11775F0F5B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7" creationId="{CA7C53D6-36E9-69F9-5DD0-C65AF90E883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8" creationId="{1C2AA579-2F12-F049-F00D-E751FE0E9C0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9" creationId="{BD808969-FA71-28E8-FFEB-1C73BDE915F1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0" creationId="{768FFC34-9EC8-2D7D-8454-36CEF33A20E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1" creationId="{A6A15AFA-08BA-B3CB-FD1F-B01361FBEA6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2" creationId="{FB44E10C-BAAD-8146-6FB5-1ADDE96213CA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3" creationId="{0549A776-C4BF-87F3-3ACD-B9F3D7EB044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4" creationId="{93E4C667-ABD5-51F8-8AA4-5ABE0C83A6A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5" creationId="{923B288D-27B5-2FD7-1D3D-A9D1C2A6908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6" creationId="{C9727731-D46D-75C0-5419-AFBD4D4AB0B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7" creationId="{B423EAD1-D403-E795-AEF0-B90F8B97AEB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8" creationId="{57666D89-437D-E5D0-2D81-5C27B8D824C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9" creationId="{B6DCCFAA-B89C-D8A6-DE19-965DFFC01E4F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60" creationId="{FBF95C72-C85D-587B-9285-BA1FAED1D17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1" creationId="{8DD414E0-7A78-C5DC-F9A4-80999C145BC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2" creationId="{41AEA35A-EE09-21D4-4C49-8EB86924814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3" creationId="{4FB1FE38-1DD2-2D20-00A4-DF830E9F77C3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4" creationId="{E4CBA1E7-59C4-5A54-D598-4AE0799FB1C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5" creationId="{964B7E59-5F05-67FF-4A39-D7855319601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9" creationId="{0E4ED470-19C5-8EAF-69EF-DFF65CFEB22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0" creationId="{ECB55B04-E8AC-A8B1-9746-ED5A1F49DA1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7" creationId="{17539A40-75AC-DB3B-A03A-17083A32E4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8" creationId="{53FCC96B-6564-B0F2-7EBE-3BE46E9A857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9" creationId="{AEF71FF9-98A9-DD9E-A441-FD2B78D73BA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5" creationId="{7B19CC9D-7EA4-A87F-66BB-F735D0315E7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6" creationId="{00107B10-9C84-FA7C-6B59-62728EFF911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8" creationId="{BDE1C452-5A95-993A-CE7B-B24769CA869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9" creationId="{A794404E-D57F-A15A-3678-6A8F1DBE9F67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3" creationId="{E5AFA5CF-8005-61C7-E8E0-97A4450FF17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4" creationId="{3198D95A-4A9C-D4E2-F379-CF8998625DA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5" creationId="{3AE06893-2A8A-7970-B3AD-57CA5F07D08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6" creationId="{B3ECBD98-8ABA-F371-7BA6-BDB06EFF6B1E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7" creationId="{8E8E860C-4B68-9EF6-CB5E-CF621B7E804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8" creationId="{A97D704F-2C7B-D112-D4FB-7D60F722A602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9" creationId="{FA5392E2-F82D-7217-FF22-769CCF19D8F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1" creationId="{F4B6523C-05A6-9189-9EC1-989B8CE3BCE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2" creationId="{719DF266-D9D4-F6C4-E6E6-9DF85CFEA7F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3" creationId="{0E0F9116-50BC-C98F-AFF9-DA35CC41B395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4" creationId="{41AB7C05-AF15-6734-1CB7-0ACC7C513EE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5" creationId="{0461F2AC-94E7-77D6-97DE-26F459B0142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6" creationId="{750D6728-C785-29B9-B02D-2FB40E63E95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37" creationId="{A4B568C8-8133-1300-6E90-B6F42BD259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8" creationId="{C8D7121C-678E-D748-1FD1-8B8F91CC0F7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40" creationId="{6019F475-2E84-9403-9A0D-DE3099268291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1" creationId="{77EA0C3B-D0D3-C10F-77D4-201E047C594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2" creationId="{AB372923-64D6-142E-D011-492D12BFD5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3" creationId="{0743CFCB-B148-5FF9-57FB-15A4AB8D517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4" creationId="{0BDDF512-70A6-29B0-4B75-7C66E86527F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5" creationId="{5EDBEFA9-040E-0BC3-E38C-85FB74FCE0C6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6" creationId="{B702AE74-5E2C-5A08-D52B-11E714F0DE9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7" creationId="{87A316F6-C3AA-43EC-68AD-4A9DF9B755A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8" creationId="{40051173-58F6-1F6E-947B-9F5BC16A4DE7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9" creationId="{18D6401D-16A2-6ED5-F6D0-E59D0B5E5A5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0" creationId="{020A0B08-B122-2130-9852-E3467365323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1" creationId="{AAAD06A4-D5F5-8FCD-FD4B-9E02266C46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2" creationId="{C217F077-F965-A86B-04B9-760979EF7F2B}"/>
          </ac:spMkLst>
        </pc:s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" creationId="{11CF6268-32E9-A389-78A0-943EA2C3CF88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5" creationId="{EA68F7FE-5F97-E1E2-D466-AB461E55E8E9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8" creationId="{5E56AAE5-1B9F-ECEB-E22A-44218242412E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2" creationId="{4D3C3D6D-03E2-45AC-D960-7CD51F87B82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4" creationId="{C5595AC1-BC3F-42F5-2FFD-73392A12F474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0" creationId="{2A713E0A-CB9A-0924-C985-4C37C94C2FB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3" creationId="{6879AE62-22AD-9D44-24DD-13C8A693D10D}"/>
          </ac:grpSpMkLst>
        </pc:grpChg>
        <pc:grpChg chg="add mod">
          <ac:chgData name="Montecino, Diego" userId="a795c42d-832a-4dce-b1d8-09bac981a9d2" providerId="ADAL" clId="{25E7F75A-ED09-3E4B-B2E8-8C692F53CA4D}" dt="2024-11-22T08:32:14.515" v="3228" actId="1076"/>
          <ac:grpSpMkLst>
            <pc:docMk/>
            <pc:sldMk cId="843599445" sldId="286"/>
            <ac:grpSpMk id="26" creationId="{463D7EDD-D76C-7D92-4BB6-1829A98B205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7" creationId="{54F613D0-A758-3B4D-E515-4433B26E565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8" creationId="{E7AACD82-95DD-CD15-E105-86C86FB09789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9" creationId="{9163CB36-7DF8-830D-6638-A3EC13A6DE0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0" creationId="{BD2D19F7-98A7-D202-C706-4FC27BA11C8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32" creationId="{FB40C1AE-3A99-3F6E-F791-71FCCEA2A2B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7" creationId="{007B09B2-85EE-0E7F-D34A-F8FD3219D3BF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8" creationId="{424104FC-96EA-672E-019A-7A289C424A8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4" creationId="{DF222E52-4A23-8A0F-0935-3429EF6DC01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5" creationId="{4A627567-271D-000B-1B01-D03AD34F762F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68" creationId="{534CD0D7-94D2-5098-033D-B8CC80D29845}"/>
          </ac:grpSpMkLst>
        </pc:grpChg>
        <pc:grpChg chg="add mod">
          <ac:chgData name="Montecino, Diego" userId="a795c42d-832a-4dce-b1d8-09bac981a9d2" providerId="ADAL" clId="{25E7F75A-ED09-3E4B-B2E8-8C692F53CA4D}" dt="2024-11-22T08:32:06.958" v="3227" actId="1076"/>
          <ac:grpSpMkLst>
            <pc:docMk/>
            <pc:sldMk cId="843599445" sldId="286"/>
            <ac:grpSpMk id="103" creationId="{0E63D364-E500-CDF8-DE25-308B158B696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4" creationId="{E899AA97-BE09-2C40-ACF3-E3827C0F0570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5" creationId="{DB80136E-1EDD-CFF2-B112-50666238441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6" creationId="{15C28FDA-AD18-9FDB-1F75-331FEE87B4D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0" creationId="{4305F673-ABC0-1543-DF3D-0344568724D8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1" creationId="{D3DD2BB8-48C4-72E5-F57C-26F0FCF0FD4F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2" creationId="{B75ACADF-B067-0E25-2B6F-9DDAE105322E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3" creationId="{E2C6A4F4-E06D-68EA-4EE8-8C1E95163AB0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4" creationId="{238E1145-9CB2-B7A7-0440-BBD5AF1DDE6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7" creationId="{49675112-6480-D5BA-8EA4-3FE4F7C2A66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30" creationId="{B722BFE3-0C9C-0B78-1C88-22C23C256120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" creationId="{9E225ED1-3D8A-30A2-5390-2FDD202F47BB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4" creationId="{77F66BB7-3F34-7A8C-9B44-EC8200486B7D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8" creationId="{16FA4C14-38E3-E402-8339-7BC4AABF8C16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9" creationId="{BFA670A9-62FE-6F03-02EB-DB920669E31C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0" creationId="{F6F87B4F-D3A3-7BAA-1197-0074AC454784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5" creationId="{68F68D50-E066-9EA7-A282-92C3539F487E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6" creationId="{AA7589CC-57C4-39FB-544B-4F24D0AC26AF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4" creationId="{736607DF-9809-727E-4189-8CE5A830CF77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5" creationId="{DD636D2A-D0F6-9A1E-D004-E3086DF2EA4D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3" creationId="{E3F2C372-CAED-5E13-27E5-8574CE97756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4" creationId="{10304E08-93DC-3616-C752-DC4B8134A92E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0" creationId="{57A068C6-537A-724D-8EF6-A9639477B3E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3" creationId="{958F05E4-7AAA-C598-127A-D5A76EAB9D5C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60" creationId="{B03BC292-9FC7-8EF5-35CA-FA6D1381E3BC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69" creationId="{889E4B2D-1B1C-C5C0-1BF8-0C0A34A37292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70" creationId="{77C25E4B-F5F6-84CF-3362-48284AD46C9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5" creationId="{7843BDC1-0C15-3672-E001-6AA9A14CE30E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6" creationId="{2F2B5BF0-9D21-44C2-51C3-A5D2E77AD71B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8" creationId="{159897CE-0ADF-64F8-0261-C67F36913074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9" creationId="{87F3E822-B411-5995-9758-BC29D465243F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1" creationId="{A986FEDE-AC5D-6AB9-C3E8-EF1DCC11F6D2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2" creationId="{6CF0ECA7-D726-B397-AEFB-2BC0F867818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3" creationId="{42FE50B9-0569-89B1-3E51-BCD26B5DD3DD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5" creationId="{1C3AF407-EC17-7813-9905-F8AF09539F50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7" creationId="{75FE7767-D960-F8D4-E56F-056B64E88661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9" creationId="{87D661AD-2C6A-A268-38EE-F0AB48E850D6}"/>
          </ac:spMkLst>
        </pc:s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" creationId="{9371559F-6204-06BA-2D27-A400D2BAD3BB}"/>
          </ac:grpSpMkLst>
        </pc:gr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" creationId="{213FC7F3-9768-0EE1-0594-463A1333F9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4" creationId="{3C71BE13-5037-143F-B3A4-A234FDD923A7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3" creationId="{ECB440F7-0B75-2BD0-589F-53C7F9504E3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32" creationId="{C0FBB924-F195-9E55-43BC-0E90EF8F5D1B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68" creationId="{DBF680BD-C80E-03CE-81A9-1318671933DD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4" creationId="{FD0F18B7-017F-D649-0F22-4AE610688CEC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7" creationId="{8D1E680D-7F77-9FAD-CF8C-AF494EFB28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20" creationId="{F0D91AC7-6A4B-09F3-EF83-3D1EFC3E0403}"/>
          </ac:grpSpMkLst>
        </pc:grpChg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3" creationId="{DF11F51A-97A3-74C3-8844-FEB020B82D0E}"/>
          </ac:spMkLst>
        </pc:spChg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4" creationId="{7A2F4515-19BF-A8D0-D765-19CD9A40857C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5" creationId="{695C19FE-29B6-4314-C5F5-7E36DA3B84F4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6" creationId="{9C693550-8F91-8B95-6D40-5A03415023CA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1" creationId="{262A7EBB-C9A3-9026-A2A7-8968C5EDB3A1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2" creationId="{DC8B7EA6-A8A8-9CC2-88C7-383B67B2A30A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4" creationId="{00E26CD7-EF0F-BC45-69E5-D39F17AB6325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5" creationId="{D6BE57B7-649F-65A3-DD2C-1AE45F23A62F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6" creationId="{3B8BE7E8-16F9-A7EA-231A-90BEA487E9F6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7" creationId="{94EFBDCB-A02A-5A8E-5296-B536A6099FC0}"/>
          </ac:spMkLst>
        </pc:spChg>
        <pc:spChg chg="add 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28" creationId="{FF923CE8-B8DF-6656-84AF-848FC5607BA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3" creationId="{E3688B77-A142-827E-28FF-9B9B9ED5F1D3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4" creationId="{559A9D15-4140-5D23-6C59-544EA4968623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0" creationId="{DB1AB57D-4E2B-379C-32D7-3FEF80C19092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3" creationId="{AB6C6A1A-17EC-8425-4E4B-9126F3B2EC3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60" creationId="{3CBE4C62-557D-EEBE-368D-4966DFFE0C92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69" creationId="{E3A74728-9C5C-0338-6DC6-98FA8C5532B7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70" creationId="{CE988EE8-467D-8E9F-370B-09EC870C9D11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5" creationId="{F994DAB0-CFDC-883B-2F0A-563D0BEF00C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6" creationId="{A582C8E3-2456-75B0-89D0-B29C1233BAD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3" creationId="{F8D1144D-FDEF-C0AC-6595-C2874EABF9F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4" creationId="{B38163BB-72F1-A7D5-4455-83E520A865D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5" creationId="{B0C755DE-0DBB-F8E9-7C8C-A4D0C3302511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37" creationId="{5CF1C9F4-4C21-74C7-082F-E9A9DC48FE9E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40" creationId="{923833F7-CE28-897A-657B-DBC6D1B71AB9}"/>
          </ac:spMkLst>
        </pc:s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" creationId="{4E03C9F6-82A5-5012-2EE0-4D37A113405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4" creationId="{E0E20D2E-09E1-9889-C546-90C5252AB1DE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9" creationId="{07E45D2B-4CFA-A846-6A81-E220F9961FD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0" creationId="{F2A5D6A8-136D-4D8B-4DC1-5DFF6D5EA1B3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3" creationId="{0F041DC9-E04C-CC8F-5F34-7629F9D472E4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9" creationId="{FC595748-6952-3B20-8B79-54DF7A0FB404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32" creationId="{D38C5CDE-9068-106C-AB3D-69F925BFBA95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68" creationId="{96D468BE-BA51-507F-C454-D4BD09F31FE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14" creationId="{B3CC5F2A-79DC-5669-8925-7F64D3CC332F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  <pc:spChg chg="add mod">
          <ac:chgData name="Montecino, Diego" userId="a795c42d-832a-4dce-b1d8-09bac981a9d2" providerId="ADAL" clId="{25E7F75A-ED09-3E4B-B2E8-8C692F53CA4D}" dt="2024-11-27T02:58:34.980" v="3421"/>
          <ac:spMkLst>
            <pc:docMk/>
            <pc:sldMk cId="3879106338" sldId="289"/>
            <ac:spMk id="4" creationId="{CE7C37C0-3C5F-57B9-D7B5-956C286FA774}"/>
          </ac:spMkLst>
        </pc:spChg>
        <pc:spChg chg="add mod">
          <ac:chgData name="Montecino, Diego" userId="a795c42d-832a-4dce-b1d8-09bac981a9d2" providerId="ADAL" clId="{25E7F75A-ED09-3E4B-B2E8-8C692F53CA4D}" dt="2024-11-27T02:58:34.980" v="3421"/>
          <ac:spMkLst>
            <pc:docMk/>
            <pc:sldMk cId="3879106338" sldId="289"/>
            <ac:spMk id="5" creationId="{6865088A-5AA8-75E9-D342-F7C857509D09}"/>
          </ac:spMkLst>
        </pc:spChg>
        <pc:spChg chg="mod">
          <ac:chgData name="Montecino, Diego" userId="a795c42d-832a-4dce-b1d8-09bac981a9d2" providerId="ADAL" clId="{25E7F75A-ED09-3E4B-B2E8-8C692F53CA4D}" dt="2024-11-27T02:59:13.280" v="3425" actId="20577"/>
          <ac:spMkLst>
            <pc:docMk/>
            <pc:sldMk cId="3879106338" sldId="289"/>
            <ac:spMk id="13" creationId="{8987A3C3-AA26-6EBE-C890-F1C1A5D9930B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15" creationId="{B567B55B-3F86-FC7A-E663-AF553BA0B84C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19" creationId="{53181739-C311-8E11-55BF-74846F17187D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0" creationId="{2B57DADC-670B-5305-45E2-97664C04F771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2" creationId="{B79E8BDC-0FFA-91D4-9FDE-1F4EC4FFD5CD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3" creationId="{4A892098-DD39-A7F3-599F-D050F1975EE7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1" creationId="{D304D2F5-B40F-D6BA-4C8B-6610DFC942EF}"/>
          </ac:spMkLst>
        </pc:spChg>
        <pc:spChg chg="add mod">
          <ac:chgData name="Montecino, Diego" userId="a795c42d-832a-4dce-b1d8-09bac981a9d2" providerId="ADAL" clId="{25E7F75A-ED09-3E4B-B2E8-8C692F53CA4D}" dt="2024-11-27T03:06:52.886" v="3581" actId="167"/>
          <ac:spMkLst>
            <pc:docMk/>
            <pc:sldMk cId="3879106338" sldId="289"/>
            <ac:spMk id="32" creationId="{F5B01D4F-A1BA-10DC-9270-56D8AE195544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3" creationId="{C4AC76AE-4962-7AF3-EAE5-2DEDEDB20480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4" creationId="{7503B0DD-DB58-92AD-2CF9-70A8EB65F653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5" creationId="{C12ACEA9-8F6A-87BD-373E-99C7F7D99EEA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6" creationId="{6B07A7DB-44D1-554B-E2CF-A8C07258406C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7" creationId="{4FC04C59-6DC1-9220-9BD5-F6FD98818FCB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8" creationId="{0249DA58-CFD2-8220-2DA4-720BCD9DADBF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9" creationId="{0E1E50F8-524E-B949-0D96-F307D5169E1A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40" creationId="{8F206640-EF62-2C45-9A02-9403E8E60A84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41" creationId="{DE6E2718-940D-EB21-FE9A-84BE7875EE7F}"/>
          </ac:spMkLst>
        </pc:spChg>
        <pc:spChg chg="add mod">
          <ac:chgData name="Montecino, Diego" userId="a795c42d-832a-4dce-b1d8-09bac981a9d2" providerId="ADAL" clId="{25E7F75A-ED09-3E4B-B2E8-8C692F53CA4D}" dt="2024-11-27T03:06:37.892" v="3579" actId="20577"/>
          <ac:spMkLst>
            <pc:docMk/>
            <pc:sldMk cId="3879106338" sldId="289"/>
            <ac:spMk id="42" creationId="{61CF3E8E-1852-E21E-E428-1A55BDE52B49}"/>
          </ac:spMkLst>
        </pc:spChg>
        <pc:grpChg chg="add mod">
          <ac:chgData name="Montecino, Diego" userId="a795c42d-832a-4dce-b1d8-09bac981a9d2" providerId="ADAL" clId="{25E7F75A-ED09-3E4B-B2E8-8C692F53CA4D}" dt="2024-11-27T02:58:34.980" v="3421"/>
          <ac:grpSpMkLst>
            <pc:docMk/>
            <pc:sldMk cId="3879106338" sldId="289"/>
            <ac:grpSpMk id="3" creationId="{54661F5F-5B30-6A1E-CD3A-79A5346D5624}"/>
          </ac:grpSpMkLst>
        </pc:grpChg>
        <pc:grpChg chg="del mod">
          <ac:chgData name="Montecino, Diego" userId="a795c42d-832a-4dce-b1d8-09bac981a9d2" providerId="ADAL" clId="{25E7F75A-ED09-3E4B-B2E8-8C692F53CA4D}" dt="2024-11-27T02:59:18.668" v="3427" actId="478"/>
          <ac:grpSpMkLst>
            <pc:docMk/>
            <pc:sldMk cId="3879106338" sldId="289"/>
            <ac:grpSpMk id="7" creationId="{97E7251D-F7E7-EAB7-A799-E2D710BE5693}"/>
          </ac:grpSpMkLst>
        </pc:grpChg>
        <pc:grpChg chg="del">
          <ac:chgData name="Montecino, Diego" userId="a795c42d-832a-4dce-b1d8-09bac981a9d2" providerId="ADAL" clId="{25E7F75A-ED09-3E4B-B2E8-8C692F53CA4D}" dt="2024-11-27T02:58:18.124" v="3415" actId="478"/>
          <ac:grpSpMkLst>
            <pc:docMk/>
            <pc:sldMk cId="3879106338" sldId="289"/>
            <ac:grpSpMk id="8" creationId="{36FCC3BE-BB5E-7BEF-CA21-030E50E46520}"/>
          </ac:grpSpMkLst>
        </pc:grpChg>
        <pc:grpChg chg="del">
          <ac:chgData name="Montecino, Diego" userId="a795c42d-832a-4dce-b1d8-09bac981a9d2" providerId="ADAL" clId="{25E7F75A-ED09-3E4B-B2E8-8C692F53CA4D}" dt="2024-11-27T02:59:14.566" v="3426" actId="478"/>
          <ac:grpSpMkLst>
            <pc:docMk/>
            <pc:sldMk cId="3879106338" sldId="289"/>
            <ac:grpSpMk id="11" creationId="{C86C88D6-D495-5C6A-74C1-4713A468CD2F}"/>
          </ac:grpSpMkLst>
        </pc:grpChg>
        <pc:grpChg chg="del">
          <ac:chgData name="Montecino, Diego" userId="a795c42d-832a-4dce-b1d8-09bac981a9d2" providerId="ADAL" clId="{25E7F75A-ED09-3E4B-B2E8-8C692F53CA4D}" dt="2024-11-27T02:58:19.310" v="3416" actId="478"/>
          <ac:grpSpMkLst>
            <pc:docMk/>
            <pc:sldMk cId="3879106338" sldId="289"/>
            <ac:grpSpMk id="17" creationId="{16D251E2-4E78-6333-BFEE-59C4D4870617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5" creationId="{E1ECE149-6037-B3C2-7999-30C57BD72AA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6" creationId="{A4853C55-A969-96FE-D984-9BC4F6D96BF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7" creationId="{DEA5C627-9EC1-D940-F9CC-81800A131EC9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8" creationId="{8FC7945D-048D-D1C2-D03F-16425391312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9" creationId="{B56895B5-8582-84B8-4A48-25CB8C865609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30" creationId="{8200CDC1-F295-E1A4-111A-FBAE19361FB9}"/>
          </ac:grpSpMkLst>
        </pc:grpChg>
        <pc:graphicFrameChg chg="mod">
          <ac:chgData name="Montecino, Diego" userId="a795c42d-832a-4dce-b1d8-09bac981a9d2" providerId="ADAL" clId="{25E7F75A-ED09-3E4B-B2E8-8C692F53CA4D}" dt="2024-11-27T03:07:59.437" v="3587" actId="5736"/>
          <ac:graphicFrameMkLst>
            <pc:docMk/>
            <pc:sldMk cId="3879106338" sldId="289"/>
            <ac:graphicFrameMk id="2" creationId="{CB72F61A-AED9-DE5F-FF00-4531BE37B040}"/>
          </ac:graphicFrameMkLst>
        </pc:graphicFrameChg>
        <pc:graphicFrameChg chg="add del mod">
          <ac:chgData name="Montecino, Diego" userId="a795c42d-832a-4dce-b1d8-09bac981a9d2" providerId="ADAL" clId="{25E7F75A-ED09-3E4B-B2E8-8C692F53CA4D}" dt="2024-11-27T03:02:57.830" v="3560" actId="478"/>
          <ac:graphicFrameMkLst>
            <pc:docMk/>
            <pc:sldMk cId="3879106338" sldId="289"/>
            <ac:graphicFrameMk id="6" creationId="{71EE74AF-AD80-D3BA-8F44-21F6CF9A5842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7T03:07:59.437" v="3587" actId="5736"/>
          <ac:graphicFrameMkLst>
            <pc:docMk/>
            <pc:sldMk cId="3879106338" sldId="289"/>
            <ac:graphicFrameMk id="24" creationId="{77BE6F0E-376F-C599-2733-8C07701DD2E2}"/>
          </ac:graphicFrameMkLst>
        </pc:graphicFrameChg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4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4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4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4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20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4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4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4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4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4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4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4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44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/>
      <dgm:spPr/>
    </dgm:pt>
    <dgm:pt modelId="{E70E073C-0144-0144-92D7-8022B5B4ED6C}" type="pres">
      <dgm:prSet presAssocID="{388DDA7F-6B53-414E-93D1-41D1A686B953}" presName="ParentText" presStyleLbl="node1" presStyleIdx="0" presStyleCnt="6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/>
      <dgm:spPr/>
    </dgm:pt>
    <dgm:pt modelId="{243D85E8-60AD-7242-B3F1-495FEAA80603}" type="pres">
      <dgm:prSet presAssocID="{F88CE117-5BF2-824D-962F-E3C5DAC5A996}" presName="ParentText" presStyleLbl="node1" presStyleIdx="1" presStyleCnt="6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/>
      <dgm:spPr/>
    </dgm:pt>
    <dgm:pt modelId="{BA063F9E-C568-1044-A371-4330F8415E39}" type="pres">
      <dgm:prSet presAssocID="{47A6B5D6-95B4-0C44-8860-A7AA7E836704}" presName="ParentText" presStyleLbl="node1" presStyleIdx="2" presStyleCnt="6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/>
      <dgm:spPr/>
    </dgm:pt>
    <dgm:pt modelId="{AD96FFB8-8AA6-2648-B135-42325BEBFD0A}" type="pres">
      <dgm:prSet presAssocID="{B1699C19-643B-F242-A254-7074FF4437C5}" presName="ParentText" presStyleLbl="node1" presStyleIdx="3" presStyleCnt="6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/>
      <dgm:spPr/>
    </dgm:pt>
    <dgm:pt modelId="{702CC053-5949-4048-A72E-5290119FBE1B}" type="pres">
      <dgm:prSet presAssocID="{DC0FAB8B-36FA-7240-B531-363CA24568A8}" presName="ParentText" presStyleLbl="node1" presStyleIdx="4" presStyleCnt="6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AC2591C7-C870-8148-9D67-59F2A2DA5B2A}" type="pres">
      <dgm:prSet presAssocID="{81EC79C3-3D68-C446-B051-6829E91968D1}" presName="ParentText" presStyleLbl="node1" presStyleIdx="5" presStyleCnt="6" custScaleX="120940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D63F235-2949-A148-90B8-3AEA326ADF66}" srcId="{FA4E500E-7F97-A745-8093-97446D9A4C3A}" destId="{81EC79C3-3D68-C446-B051-6829E91968D1}" srcOrd="5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53066103-503B-B540-B492-F6505F934755}" type="presParOf" srcId="{5D596788-D4D1-1A46-9221-14C322B0AEC1}" destId="{3EC9ECC8-E707-5F44-85A4-7CF4C4415A53}" srcOrd="10" destOrd="0" presId="urn:microsoft.com/office/officeart/2005/8/layout/StepDownProcess"/>
    <dgm:cxn modelId="{950CEDFB-6DCF-A447-AD37-5E26E7111EF1}" type="presParOf" srcId="{3EC9ECC8-E707-5F44-85A4-7CF4C4415A53}" destId="{AC2591C7-C870-8148-9D67-59F2A2DA5B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81360" y="961004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16402" y="44026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1063993" y="91617"/>
        <a:ext cx="1588948" cy="879546"/>
      </dsp:txXfrm>
    </dsp:sp>
    <dsp:sp modelId="{971A279E-DD34-EA4D-B6CF-94E2A6501CF9}">
      <dsp:nvSpPr>
        <dsp:cNvPr id="0" name=""/>
        <dsp:cNvSpPr/>
      </dsp:nvSpPr>
      <dsp:spPr>
        <a:xfrm>
          <a:off x="2554734" y="136988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608193" y="2055946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240944" y="1138967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288535" y="1186558"/>
        <a:ext cx="1593529" cy="879546"/>
      </dsp:txXfrm>
    </dsp:sp>
    <dsp:sp modelId="{102E880A-8BC6-CA4B-942D-A8403762964D}">
      <dsp:nvSpPr>
        <dsp:cNvPr id="0" name=""/>
        <dsp:cNvSpPr/>
      </dsp:nvSpPr>
      <dsp:spPr>
        <a:xfrm>
          <a:off x="3781566" y="1231930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832735" y="3150888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465485" y="2233909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513076" y="2281500"/>
        <a:ext cx="1593529" cy="879546"/>
      </dsp:txXfrm>
    </dsp:sp>
    <dsp:sp modelId="{8AD27AD0-320F-2D40-AC02-7FE9F73F8864}">
      <dsp:nvSpPr>
        <dsp:cNvPr id="0" name=""/>
        <dsp:cNvSpPr/>
      </dsp:nvSpPr>
      <dsp:spPr>
        <a:xfrm>
          <a:off x="5006108" y="2326872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5057276" y="4245829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90027" y="3328851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737618" y="3376442"/>
        <a:ext cx="1593529" cy="879546"/>
      </dsp:txXfrm>
    </dsp:sp>
    <dsp:sp modelId="{CE73005C-4082-FE46-A172-5FB162CC3E87}">
      <dsp:nvSpPr>
        <dsp:cNvPr id="0" name=""/>
        <dsp:cNvSpPr/>
      </dsp:nvSpPr>
      <dsp:spPr>
        <a:xfrm>
          <a:off x="6230650" y="3421814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05062" y="5340771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14569" y="4423793"/>
          <a:ext cx="1535199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62160" y="4471384"/>
        <a:ext cx="1440017" cy="879546"/>
      </dsp:txXfrm>
    </dsp:sp>
    <dsp:sp modelId="{E32112C1-2702-DF4B-BDE0-6F6C8B0FC863}">
      <dsp:nvSpPr>
        <dsp:cNvPr id="0" name=""/>
        <dsp:cNvSpPr/>
      </dsp:nvSpPr>
      <dsp:spPr>
        <a:xfrm>
          <a:off x="7378435" y="4516756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7139111" y="5518735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186702" y="5566326"/>
        <a:ext cx="1588948" cy="87954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13" Type="http://schemas.openxmlformats.org/officeDocument/2006/relationships/diagramLayout" Target="../diagrams/layout31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diagramData" Target="../diagrams/data31.xml"/><Relationship Id="rId2" Type="http://schemas.openxmlformats.org/officeDocument/2006/relationships/diagramData" Target="../diagrams/data29.xml"/><Relationship Id="rId1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5" Type="http://schemas.openxmlformats.org/officeDocument/2006/relationships/diagramColors" Target="../diagrams/colors31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Relationship Id="rId14" Type="http://schemas.openxmlformats.org/officeDocument/2006/relationships/diagramQuickStyle" Target="../diagrams/quickStyle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3847365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B8F6-9A55-9D07-0F50-B4CB069A6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13CF78-7919-81B7-88F5-4A3EEFF72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77932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0739E2D-F7A3-56C4-B67A-E2E817B823A1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055339-800A-284F-2AAA-8D8ADD2B0DE9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1017DD48-A58F-8F33-1D1D-B10FE639B03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1AFDCBD-E014-E971-365C-22ED6F60F08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A4F0FCBA-D0FF-8DBC-2286-9B8095D7819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4928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3255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DAEB5-4931-2D3E-F411-C7DBBABC1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89591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36F522-D5FA-0764-4267-4A47A44DD78C}"/>
              </a:ext>
            </a:extLst>
          </p:cNvPr>
          <p:cNvGrpSpPr/>
          <p:nvPr/>
        </p:nvGrpSpPr>
        <p:grpSpPr>
          <a:xfrm>
            <a:off x="3478493" y="5719337"/>
            <a:ext cx="1691640" cy="978408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C6F77C-6547-3A40-AE13-A8214A63EC8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7F33CEA0-6D61-F5C1-1320-2212B01046F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F9558976-645A-7713-64AC-FB0FBF6B105F}"/>
              </a:ext>
            </a:extLst>
          </p:cNvPr>
          <p:cNvSpPr/>
          <p:nvPr/>
        </p:nvSpPr>
        <p:spPr>
          <a:xfrm>
            <a:off x="5178245" y="5924176"/>
            <a:ext cx="2723583" cy="490654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A129FEDE-B02B-D125-F136-47547DC1A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6798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9C34CC4-A8C8-128B-ED77-F529834FBC36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F986E47-C28D-0430-A90C-DD2B8FFA3C7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A5EE07AF-D091-ACE3-A3F8-059A29A858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83C5A440-0F20-C0F3-6A22-71A90AADD37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-Up Arrow 72">
            <a:extLst>
              <a:ext uri="{FF2B5EF4-FFF2-40B4-BE49-F238E27FC236}">
                <a16:creationId xmlns:a16="http://schemas.microsoft.com/office/drawing/2014/main" id="{D4734FDC-1823-BB2D-F6FB-E9EA2B56DB4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46E406-0A9D-603A-FAD1-CF5B0B39F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2043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ED0A1F3-F980-62C9-3DC6-5FA12E1882E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11BAF56-BBF3-C11D-471A-D422A064D70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E8260B57-F122-EC45-C47B-AA559CED2B4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9BDC78-B8A2-14CE-12AD-B1B5D195D6A2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BAB9C366-E576-089A-1815-65B98FAC5334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68D6A89-9056-6B1B-ACBC-324DCBFD6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75851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9CBC1B5-A37D-FAB6-8BF5-69378E08832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D37610-6C0A-8178-0CA0-FC94957E27E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36A8C8C-A546-256A-9F53-4E5603E9699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2CB411-4E4B-41A3-B868-B44AB2DEB7CF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E8CBE952-64E7-DB16-FAD0-A1B93AECCE76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988350"/>
              </p:ext>
            </p:extLst>
          </p:nvPr>
        </p:nvGraphicFramePr>
        <p:xfrm>
          <a:off x="1176178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960221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929458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8360869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F25B9F-12C2-3E44-DBDD-0B8566A3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5470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4FA70B5-0D31-3EBF-8405-951A94CE5BE8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100C3B9-1326-E6C1-596E-777583C8BE2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C548335-7694-36CA-44C6-44804A04F1B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1A15410-2C4A-541A-153A-0E2320D2263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55BD2D7-6DA3-FF97-BA05-7949CFFB1A3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B73870-84F9-716E-5BD1-AA087AF50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1914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9671B59-CC33-75CF-40DD-F69DCB23B65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0196549-DE95-B1B4-C3FF-D2584DF9042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2B34EF82-438D-8930-FFC6-0E742ABEBC7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8E0C4D-23E6-4ABD-388A-2D972739C05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6608193B-EDCE-141E-CF20-EA6C636971A3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7241</TotalTime>
  <Words>727</Words>
  <Application>Microsoft Macintosh PowerPoint</Application>
  <PresentationFormat>Widescreen</PresentationFormat>
  <Paragraphs>475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2024-11-28T22:14:34Z</dcterms:modified>
</cp:coreProperties>
</file>