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4" r:id="rId23"/>
    <p:sldId id="286" r:id="rId24"/>
    <p:sldId id="288" r:id="rId25"/>
    <p:sldId id="287" r:id="rId26"/>
    <p:sldId id="28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151"/>
    <a:srgbClr val="E47878"/>
    <a:srgbClr val="6992B0"/>
    <a:srgbClr val="1B6285"/>
    <a:srgbClr val="31769E"/>
    <a:srgbClr val="5089B0"/>
    <a:srgbClr val="6DB4E1"/>
    <a:srgbClr val="598CB1"/>
    <a:srgbClr val="839DB2"/>
    <a:srgbClr val="115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7F75A-ED09-3E4B-B2E8-8C692F53CA4D}" v="1740" dt="2024-11-22T08:22:08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65"/>
    <p:restoredTop sz="94560"/>
  </p:normalViewPr>
  <p:slideViewPr>
    <p:cSldViewPr snapToGrid="0">
      <p:cViewPr>
        <p:scale>
          <a:sx n="141" d="100"/>
          <a:sy n="141" d="100"/>
        </p:scale>
        <p:origin x="120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1-22T08:32:14.515" v="3228" actId="1076"/>
      <pc:docMkLst>
        <pc:docMk/>
      </pc:docMkLst>
      <pc:sldChg chg="addSp delSp modSp mod">
        <pc:chgData name="Montecino, Diego" userId="a795c42d-832a-4dce-b1d8-09bac981a9d2" providerId="ADAL" clId="{25E7F75A-ED09-3E4B-B2E8-8C692F53CA4D}" dt="2024-11-22T06:07:15.454" v="2347" actId="5736"/>
        <pc:sldMkLst>
          <pc:docMk/>
          <pc:sldMk cId="1576011338" sldId="258"/>
        </pc:sldMkLst>
        <pc:spChg chg="del mod topLvl">
          <ac:chgData name="Montecino, Diego" userId="a795c42d-832a-4dce-b1d8-09bac981a9d2" providerId="ADAL" clId="{25E7F75A-ED09-3E4B-B2E8-8C692F53CA4D}" dt="2024-11-22T05:06:50.617" v="2125" actId="478"/>
          <ac:spMkLst>
            <pc:docMk/>
            <pc:sldMk cId="1576011338" sldId="258"/>
            <ac:spMk id="3" creationId="{9612884C-B4AB-F4DE-CA48-3B343DE066C5}"/>
          </ac:spMkLst>
        </pc:spChg>
        <pc:spChg chg="del mod topLvl">
          <ac:chgData name="Montecino, Diego" userId="a795c42d-832a-4dce-b1d8-09bac981a9d2" providerId="ADAL" clId="{25E7F75A-ED09-3E4B-B2E8-8C692F53CA4D}" dt="2024-11-22T05:25:29.019" v="2272" actId="478"/>
          <ac:spMkLst>
            <pc:docMk/>
            <pc:sldMk cId="1576011338" sldId="258"/>
            <ac:spMk id="5" creationId="{5A1A59BB-7620-BC94-EB14-45E20DB612E7}"/>
          </ac:spMkLst>
        </pc:spChg>
        <pc:spChg chg="del mod topLvl">
          <ac:chgData name="Montecino, Diego" userId="a795c42d-832a-4dce-b1d8-09bac981a9d2" providerId="ADAL" clId="{25E7F75A-ED09-3E4B-B2E8-8C692F53CA4D}" dt="2024-11-22T05:23:34.201" v="2227" actId="478"/>
          <ac:spMkLst>
            <pc:docMk/>
            <pc:sldMk cId="1576011338" sldId="258"/>
            <ac:spMk id="6" creationId="{CA537F05-2F0D-925E-45B9-49BE2C8BE533}"/>
          </ac:spMkLst>
        </pc:spChg>
        <pc:spChg chg="del mod topLvl">
          <ac:chgData name="Montecino, Diego" userId="a795c42d-832a-4dce-b1d8-09bac981a9d2" providerId="ADAL" clId="{25E7F75A-ED09-3E4B-B2E8-8C692F53CA4D}" dt="2024-11-22T04:55:31.025" v="1979" actId="478"/>
          <ac:spMkLst>
            <pc:docMk/>
            <pc:sldMk cId="1576011338" sldId="258"/>
            <ac:spMk id="8" creationId="{DBAEB50B-BC34-47CB-8B12-71A5601896A7}"/>
          </ac:spMkLst>
        </pc:spChg>
        <pc:spChg chg="mod">
          <ac:chgData name="Montecino, Diego" userId="a795c42d-832a-4dce-b1d8-09bac981a9d2" providerId="ADAL" clId="{25E7F75A-ED09-3E4B-B2E8-8C692F53CA4D}" dt="2024-11-22T06:04:54.491" v="2341" actId="207"/>
          <ac:spMkLst>
            <pc:docMk/>
            <pc:sldMk cId="1576011338" sldId="258"/>
            <ac:spMk id="14" creationId="{1864581C-A965-CE33-44CD-562F484193D4}"/>
          </ac:spMkLst>
        </pc:spChg>
        <pc:spChg chg="mod">
          <ac:chgData name="Montecino, Diego" userId="a795c42d-832a-4dce-b1d8-09bac981a9d2" providerId="ADAL" clId="{25E7F75A-ED09-3E4B-B2E8-8C692F53CA4D}" dt="2024-11-22T06:04:54.491" v="2341" actId="207"/>
          <ac:spMkLst>
            <pc:docMk/>
            <pc:sldMk cId="1576011338" sldId="258"/>
            <ac:spMk id="15" creationId="{2214BA97-E1C0-0D26-D802-F91DBE2B342A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7" creationId="{903E877B-3E36-057C-C466-00D13DD50A6D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8" creationId="{5683AD47-7CBA-82FF-F90F-451409838518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21" creationId="{9B5CB69A-0801-DB43-3446-CBCFD65AE9DB}"/>
          </ac:spMkLst>
        </pc:spChg>
        <pc:spChg chg="add 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23" creationId="{A50FA4DC-7DB4-7136-3CF4-F377922FA54D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35" creationId="{A573384B-E8D1-6271-0FA9-D4C7B0CB15B9}"/>
          </ac:spMkLst>
        </pc:spChg>
        <pc:spChg chg="del mod topLvl">
          <ac:chgData name="Montecino, Diego" userId="a795c42d-832a-4dce-b1d8-09bac981a9d2" providerId="ADAL" clId="{25E7F75A-ED09-3E4B-B2E8-8C692F53CA4D}" dt="2024-11-22T05:04:52.232" v="2112" actId="478"/>
          <ac:spMkLst>
            <pc:docMk/>
            <pc:sldMk cId="1576011338" sldId="258"/>
            <ac:spMk id="40" creationId="{81C89C7D-44BF-F0E9-DEB8-708773024258}"/>
          </ac:spMkLst>
        </pc:spChg>
        <pc:spChg chg="del mod topLvl">
          <ac:chgData name="Montecino, Diego" userId="a795c42d-832a-4dce-b1d8-09bac981a9d2" providerId="ADAL" clId="{25E7F75A-ED09-3E4B-B2E8-8C692F53CA4D}" dt="2024-11-22T05:04:48.903" v="2111" actId="478"/>
          <ac:spMkLst>
            <pc:docMk/>
            <pc:sldMk cId="1576011338" sldId="258"/>
            <ac:spMk id="41" creationId="{53B38042-94E1-0188-A132-97E663677CAA}"/>
          </ac:spMkLst>
        </pc:spChg>
        <pc:spChg chg="del mod topLvl">
          <ac:chgData name="Montecino, Diego" userId="a795c42d-832a-4dce-b1d8-09bac981a9d2" providerId="ADAL" clId="{25E7F75A-ED09-3E4B-B2E8-8C692F53CA4D}" dt="2024-11-22T05:15:40.683" v="2184" actId="478"/>
          <ac:spMkLst>
            <pc:docMk/>
            <pc:sldMk cId="1576011338" sldId="258"/>
            <ac:spMk id="42" creationId="{DDA60FC3-0A2D-5BEC-CF8E-347BF8931075}"/>
          </ac:spMkLst>
        </pc:spChg>
        <pc:spChg chg="add 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45" creationId="{8F05BA84-151B-28D0-A30D-9889F0F26309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46" creationId="{35F63618-7C56-DEDE-225E-618CC214D3B0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63" creationId="{03F25ECE-0F68-B601-6658-CB4EE9EF98F1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66" creationId="{144F67AB-A0B9-2BB2-B2D4-70910F72BC83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75" creationId="{71068C38-0943-32AC-448F-9C983C7E9882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77" creationId="{C5063BFF-552D-AC5C-A0DE-D36499FD8408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78" creationId="{175035C2-4890-9585-8C3A-71A58ED5AECB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79" creationId="{3E9618DD-5457-E316-DDB6-2ADFBA7CEF2C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0" creationId="{08B6D940-A4E2-826B-B211-26AC97D91BD8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1" creationId="{6374E4A9-D378-2F77-0C5C-F1414A105C89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5" creationId="{1F5DDCD0-0CE5-858D-A751-913E61D7642E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6" creationId="{19D5BAE1-36E2-1481-9297-CB0757D5C010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7" creationId="{2205541F-468A-E35C-9078-D4A6BDB5B358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8" creationId="{AE1EE4DE-CD7A-747A-FD4C-CFEC44D79A2D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89" creationId="{19C9B6C6-A652-32EA-1DC3-785F77F9DB71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91" creationId="{5DF4BF4D-132D-92CE-0F05-8DD604669B6B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92" creationId="{4205F08A-D0FC-C122-D8D0-F686CA11B16F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93" creationId="{FC80877D-CD6C-11F4-23EF-955CE34DF6BD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94" creationId="{2414224D-BC6C-61CB-2B0C-B12F339CCBBF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06" creationId="{B16D40F5-DC97-76BE-F2A1-83E2BE470A60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8" creationId="{50D9956E-912B-8D14-9C09-A132D037CEE4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9" creationId="{2D788521-3C55-530E-69E3-4BF43398E93B}"/>
          </ac:spMkLst>
        </pc:spChg>
        <pc:spChg chg="mod topLvl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14" creationId="{D828A2AA-2D08-B7D5-1FB3-3C7B924175AA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6" creationId="{14E54858-EDED-E5F2-FFDC-0B7DA7ADC9CB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7" creationId="{A8821C9B-8B36-AAB6-D230-F99E7E534977}"/>
          </ac:spMkLst>
        </pc:spChg>
        <pc:spChg chg="add del mod">
          <ac:chgData name="Montecino, Diego" userId="a795c42d-832a-4dce-b1d8-09bac981a9d2" providerId="ADAL" clId="{25E7F75A-ED09-3E4B-B2E8-8C692F53CA4D}" dt="2024-11-22T04:55:29.801" v="1978" actId="478"/>
          <ac:spMkLst>
            <pc:docMk/>
            <pc:sldMk cId="1576011338" sldId="258"/>
            <ac:spMk id="131" creationId="{00D83D3E-59D3-C407-84CF-826EA59A9492}"/>
          </ac:spMkLst>
        </pc:spChg>
        <pc:spChg chg="add del mod">
          <ac:chgData name="Montecino, Diego" userId="a795c42d-832a-4dce-b1d8-09bac981a9d2" providerId="ADAL" clId="{25E7F75A-ED09-3E4B-B2E8-8C692F53CA4D}" dt="2024-11-22T04:55:27.454" v="1976" actId="478"/>
          <ac:spMkLst>
            <pc:docMk/>
            <pc:sldMk cId="1576011338" sldId="258"/>
            <ac:spMk id="132" creationId="{FE679B23-1981-E1D4-1C1A-323AB1DB7A9A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34" creationId="{057CAEE0-FF5B-EA29-90AC-C3AAAE5AF2E9}"/>
          </ac:spMkLst>
        </pc:spChg>
        <pc:spChg chg="mod">
          <ac:chgData name="Montecino, Diego" userId="a795c42d-832a-4dce-b1d8-09bac981a9d2" providerId="ADAL" clId="{25E7F75A-ED09-3E4B-B2E8-8C692F53CA4D}" dt="2024-11-22T05:01:03.966" v="2070" actId="6549"/>
          <ac:spMkLst>
            <pc:docMk/>
            <pc:sldMk cId="1576011338" sldId="258"/>
            <ac:spMk id="135" creationId="{E00D17A6-CD3B-B291-C7DD-3C9AAB247E89}"/>
          </ac:spMkLst>
        </pc:spChg>
        <pc:spChg chg="mod">
          <ac:chgData name="Montecino, Diego" userId="a795c42d-832a-4dce-b1d8-09bac981a9d2" providerId="ADAL" clId="{25E7F75A-ED09-3E4B-B2E8-8C692F53CA4D}" dt="2024-11-22T04:57:20.383" v="2012"/>
          <ac:spMkLst>
            <pc:docMk/>
            <pc:sldMk cId="1576011338" sldId="258"/>
            <ac:spMk id="137" creationId="{62C2A823-3339-113E-E0FD-84E1164A97DB}"/>
          </ac:spMkLst>
        </pc:spChg>
        <pc:spChg chg="mod">
          <ac:chgData name="Montecino, Diego" userId="a795c42d-832a-4dce-b1d8-09bac981a9d2" providerId="ADAL" clId="{25E7F75A-ED09-3E4B-B2E8-8C692F53CA4D}" dt="2024-11-22T05:00:38.466" v="2054" actId="1076"/>
          <ac:spMkLst>
            <pc:docMk/>
            <pc:sldMk cId="1576011338" sldId="258"/>
            <ac:spMk id="138" creationId="{4461D784-1FC6-7B99-193F-4C65CF53681A}"/>
          </ac:spMkLst>
        </pc:spChg>
        <pc:spChg chg="add mod">
          <ac:chgData name="Montecino, Diego" userId="a795c42d-832a-4dce-b1d8-09bac981a9d2" providerId="ADAL" clId="{25E7F75A-ED09-3E4B-B2E8-8C692F53CA4D}" dt="2024-11-22T05:01:08.273" v="2071"/>
          <ac:spMkLst>
            <pc:docMk/>
            <pc:sldMk cId="1576011338" sldId="258"/>
            <ac:spMk id="139" creationId="{B5B68B71-A720-90A3-087C-1AF6F556848D}"/>
          </ac:spMkLst>
        </pc:spChg>
        <pc:spChg chg="mod">
          <ac:chgData name="Montecino, Diego" userId="a795c42d-832a-4dce-b1d8-09bac981a9d2" providerId="ADAL" clId="{25E7F75A-ED09-3E4B-B2E8-8C692F53CA4D}" dt="2024-11-22T05:01:11.776" v="2072"/>
          <ac:spMkLst>
            <pc:docMk/>
            <pc:sldMk cId="1576011338" sldId="258"/>
            <ac:spMk id="141" creationId="{0498DD19-21AE-4AA5-A710-98AAB20937CA}"/>
          </ac:spMkLst>
        </pc:spChg>
        <pc:spChg chg="mod">
          <ac:chgData name="Montecino, Diego" userId="a795c42d-832a-4dce-b1d8-09bac981a9d2" providerId="ADAL" clId="{25E7F75A-ED09-3E4B-B2E8-8C692F53CA4D}" dt="2024-11-22T05:01:19.777" v="2086" actId="20577"/>
          <ac:spMkLst>
            <pc:docMk/>
            <pc:sldMk cId="1576011338" sldId="258"/>
            <ac:spMk id="142" creationId="{B290776B-D872-F178-8BA3-0AD953C8C5EC}"/>
          </ac:spMkLst>
        </pc:spChg>
        <pc:spChg chg="add mod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50" creationId="{0EF62303-5984-03D7-FB2E-E6C6220F274D}"/>
          </ac:spMkLst>
        </pc:spChg>
        <pc:spChg chg="add mod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73" creationId="{FF7C3FEA-2FB4-4ADE-F390-E64E9FC9808B}"/>
          </ac:spMkLst>
        </pc:spChg>
        <pc:spChg chg="add mod">
          <ac:chgData name="Montecino, Diego" userId="a795c42d-832a-4dce-b1d8-09bac981a9d2" providerId="ADAL" clId="{25E7F75A-ED09-3E4B-B2E8-8C692F53CA4D}" dt="2024-11-22T05:19:02.494" v="2204"/>
          <ac:spMkLst>
            <pc:docMk/>
            <pc:sldMk cId="1576011338" sldId="258"/>
            <ac:spMk id="174" creationId="{AE7C796D-34FE-6E6F-9AD0-738EDD962527}"/>
          </ac:spMkLst>
        </pc:spChg>
        <pc:spChg chg="add mod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82" creationId="{D2C2CD90-A928-D2C7-5996-5A59C8033886}"/>
          </ac:spMkLst>
        </pc:spChg>
        <pc:spChg chg="add mod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185" creationId="{40089961-BF93-4C60-42C9-0AD4F76DD40F}"/>
          </ac:spMkLst>
        </pc:spChg>
        <pc:spChg chg="mod">
          <ac:chgData name="Montecino, Diego" userId="a795c42d-832a-4dce-b1d8-09bac981a9d2" providerId="ADAL" clId="{25E7F75A-ED09-3E4B-B2E8-8C692F53CA4D}" dt="2024-11-22T05:23:54.688" v="2230"/>
          <ac:spMkLst>
            <pc:docMk/>
            <pc:sldMk cId="1576011338" sldId="258"/>
            <ac:spMk id="187" creationId="{C9275A48-CF92-4AA7-A2B4-5F07F4D15EB9}"/>
          </ac:spMkLst>
        </pc:spChg>
        <pc:spChg chg="mod">
          <ac:chgData name="Montecino, Diego" userId="a795c42d-832a-4dce-b1d8-09bac981a9d2" providerId="ADAL" clId="{25E7F75A-ED09-3E4B-B2E8-8C692F53CA4D}" dt="2024-11-22T05:24:13.850" v="2262" actId="20577"/>
          <ac:spMkLst>
            <pc:docMk/>
            <pc:sldMk cId="1576011338" sldId="258"/>
            <ac:spMk id="188" creationId="{842620FC-CE2F-9D15-0E95-E0D29D0888D8}"/>
          </ac:spMkLst>
        </pc:spChg>
        <pc:spChg chg="mod">
          <ac:chgData name="Montecino, Diego" userId="a795c42d-832a-4dce-b1d8-09bac981a9d2" providerId="ADAL" clId="{25E7F75A-ED09-3E4B-B2E8-8C692F53CA4D}" dt="2024-11-22T05:25:39.114" v="2274"/>
          <ac:spMkLst>
            <pc:docMk/>
            <pc:sldMk cId="1576011338" sldId="258"/>
            <ac:spMk id="193" creationId="{EA09E82F-BA21-9CA4-DB1B-C2D8D61CAA22}"/>
          </ac:spMkLst>
        </pc:spChg>
        <pc:spChg chg="mod">
          <ac:chgData name="Montecino, Diego" userId="a795c42d-832a-4dce-b1d8-09bac981a9d2" providerId="ADAL" clId="{25E7F75A-ED09-3E4B-B2E8-8C692F53CA4D}" dt="2024-11-22T05:25:53.847" v="2282" actId="20577"/>
          <ac:spMkLst>
            <pc:docMk/>
            <pc:sldMk cId="1576011338" sldId="258"/>
            <ac:spMk id="194" creationId="{EC0DCE03-8F8C-D742-2226-5E618E6541BF}"/>
          </ac:spMkLst>
        </pc:spChg>
        <pc:spChg chg="add del mod">
          <ac:chgData name="Montecino, Diego" userId="a795c42d-832a-4dce-b1d8-09bac981a9d2" providerId="ADAL" clId="{25E7F75A-ED09-3E4B-B2E8-8C692F53CA4D}" dt="2024-11-22T05:26:24.715" v="2289" actId="478"/>
          <ac:spMkLst>
            <pc:docMk/>
            <pc:sldMk cId="1576011338" sldId="258"/>
            <ac:spMk id="195" creationId="{51AB3025-31C5-7C43-555D-78FA7E8AEEC9}"/>
          </ac:spMkLst>
        </pc:spChg>
        <pc:spChg chg="add del mod">
          <ac:chgData name="Montecino, Diego" userId="a795c42d-832a-4dce-b1d8-09bac981a9d2" providerId="ADAL" clId="{25E7F75A-ED09-3E4B-B2E8-8C692F53CA4D}" dt="2024-11-22T05:26:11.591" v="2287" actId="478"/>
          <ac:spMkLst>
            <pc:docMk/>
            <pc:sldMk cId="1576011338" sldId="258"/>
            <ac:spMk id="196" creationId="{AD1E4BC8-37ED-EF4E-3338-F6DF991C8D23}"/>
          </ac:spMkLst>
        </pc:spChg>
        <pc:spChg chg="mod">
          <ac:chgData name="Montecino, Diego" userId="a795c42d-832a-4dce-b1d8-09bac981a9d2" providerId="ADAL" clId="{25E7F75A-ED09-3E4B-B2E8-8C692F53CA4D}" dt="2024-11-22T05:26:48.510" v="2292"/>
          <ac:spMkLst>
            <pc:docMk/>
            <pc:sldMk cId="1576011338" sldId="258"/>
            <ac:spMk id="198" creationId="{65C861A4-911B-4629-932B-93893F6AEA09}"/>
          </ac:spMkLst>
        </pc:spChg>
        <pc:spChg chg="mod">
          <ac:chgData name="Montecino, Diego" userId="a795c42d-832a-4dce-b1d8-09bac981a9d2" providerId="ADAL" clId="{25E7F75A-ED09-3E4B-B2E8-8C692F53CA4D}" dt="2024-11-22T05:26:59.207" v="2301" actId="20577"/>
          <ac:spMkLst>
            <pc:docMk/>
            <pc:sldMk cId="1576011338" sldId="258"/>
            <ac:spMk id="199" creationId="{0B0DB518-764E-0DF0-5DBA-1638C03BE7EB}"/>
          </ac:spMkLst>
        </pc:spChg>
        <pc:spChg chg="add mod">
          <ac:chgData name="Montecino, Diego" userId="a795c42d-832a-4dce-b1d8-09bac981a9d2" providerId="ADAL" clId="{25E7F75A-ED09-3E4B-B2E8-8C692F53CA4D}" dt="2024-11-22T06:07:15.454" v="2347" actId="5736"/>
          <ac:spMkLst>
            <pc:docMk/>
            <pc:sldMk cId="1576011338" sldId="258"/>
            <ac:spMk id="207" creationId="{5CDAA18D-C60D-7D42-F2A6-93DC28D3577F}"/>
          </ac:spMkLst>
        </pc:spChg>
        <pc:grpChg chg="mod topLvl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3" creationId="{182D3C81-2491-8C9B-AD4F-3BCAFE025582}"/>
          </ac:grpSpMkLst>
        </pc:grpChg>
        <pc:grpChg chg="mod topLvl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6" creationId="{DA224D39-3B30-653B-880E-0299C3EA97F2}"/>
          </ac:grpSpMkLst>
        </pc:grpChg>
        <pc:grpChg chg="mod topLvl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07" creationId="{AFF81808-3822-FC95-1297-B96FDB690762}"/>
          </ac:grpSpMkLst>
        </pc:grpChg>
        <pc:grpChg chg="mod topLvl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15" creationId="{4CFFAB80-E472-606D-B577-BC751181D281}"/>
          </ac:grpSpMkLst>
        </pc:grpChg>
        <pc:grpChg chg="add del mod">
          <ac:chgData name="Montecino, Diego" userId="a795c42d-832a-4dce-b1d8-09bac981a9d2" providerId="ADAL" clId="{25E7F75A-ED09-3E4B-B2E8-8C692F53CA4D}" dt="2024-11-22T04:42:51.315" v="1940" actId="165"/>
          <ac:grpSpMkLst>
            <pc:docMk/>
            <pc:sldMk cId="1576011338" sldId="258"/>
            <ac:grpSpMk id="129" creationId="{72417BC0-19A2-C8F9-2548-AEC36F30249C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33" creationId="{11978945-91FE-0B99-34D7-525A924E2A43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36" creationId="{9741D743-61BB-15E4-D4C3-86425EE09E40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40" creationId="{51962FFF-D1B3-05BD-A3EE-E95648E2246C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86" creationId="{BF517B22-4504-D51F-D20E-0E39D7C23F71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92" creationId="{DF274E4F-7809-08CE-9C64-FDA7A5F74998}"/>
          </ac:grpSpMkLst>
        </pc:grpChg>
        <pc:grpChg chg="add mod">
          <ac:chgData name="Montecino, Diego" userId="a795c42d-832a-4dce-b1d8-09bac981a9d2" providerId="ADAL" clId="{25E7F75A-ED09-3E4B-B2E8-8C692F53CA4D}" dt="2024-11-22T06:07:15.454" v="2347" actId="5736"/>
          <ac:grpSpMkLst>
            <pc:docMk/>
            <pc:sldMk cId="1576011338" sldId="258"/>
            <ac:grpSpMk id="197" creationId="{21C525E3-EA2B-CBA3-6D7D-BF87E9A3D49B}"/>
          </ac:grpSpMkLst>
        </pc:grpChg>
        <pc:graphicFrameChg chg="mod topLvl modGraphic">
          <ac:chgData name="Montecino, Diego" userId="a795c42d-832a-4dce-b1d8-09bac981a9d2" providerId="ADAL" clId="{25E7F75A-ED09-3E4B-B2E8-8C692F53CA4D}" dt="2024-11-22T06:07:15.454" v="2347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" creationId="{5F380A28-0E11-9F1C-2124-748DFE6F181B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4" creationId="{818DFBA9-CDF2-EE5C-CDEE-485C4143B38B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7" creationId="{EF4FF1E6-56EA-2B46-9FE4-18C77DBAC332}"/>
          </ac:cxnSpMkLst>
        </pc:cxnChg>
        <pc:cxnChg chg="del mod topLvl">
          <ac:chgData name="Montecino, Diego" userId="a795c42d-832a-4dce-b1d8-09bac981a9d2" providerId="ADAL" clId="{25E7F75A-ED09-3E4B-B2E8-8C692F53CA4D}" dt="2024-11-22T04:55:33.733" v="1981" actId="478"/>
          <ac:cxnSpMkLst>
            <pc:docMk/>
            <pc:sldMk cId="1576011338" sldId="258"/>
            <ac:cxnSpMk id="10" creationId="{7699AB75-FD25-2F4D-B818-68F65D0D5106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1" creationId="{D0BEB3CE-BBCE-61BE-74E4-15E7D710C50B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2" creationId="{02760E24-28D6-C17F-740B-43C967CBF92A}"/>
          </ac:cxnSpMkLst>
        </pc:cxnChg>
        <pc:cxnChg chg="del mod topLvl">
          <ac:chgData name="Montecino, Diego" userId="a795c42d-832a-4dce-b1d8-09bac981a9d2" providerId="ADAL" clId="{25E7F75A-ED09-3E4B-B2E8-8C692F53CA4D}" dt="2024-11-22T04:55:32.276" v="1980" actId="478"/>
          <ac:cxnSpMkLst>
            <pc:docMk/>
            <pc:sldMk cId="1576011338" sldId="258"/>
            <ac:cxnSpMk id="19" creationId="{44823C4A-E0A3-9AC1-9709-D69287624D56}"/>
          </ac:cxnSpMkLst>
        </pc:cxnChg>
        <pc:cxnChg chg="del mod topLvl">
          <ac:chgData name="Montecino, Diego" userId="a795c42d-832a-4dce-b1d8-09bac981a9d2" providerId="ADAL" clId="{25E7F75A-ED09-3E4B-B2E8-8C692F53CA4D}" dt="2024-11-22T04:55:22.464" v="1967" actId="478"/>
          <ac:cxnSpMkLst>
            <pc:docMk/>
            <pc:sldMk cId="1576011338" sldId="258"/>
            <ac:cxnSpMk id="20" creationId="{7AB98A43-3B68-84AB-89D4-02D713D68B8A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2" creationId="{6CA42182-E92C-D086-8F8C-1F3BADFAF20D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5" creationId="{8827EC10-AE72-DE53-23E5-995BA714953B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6" creationId="{90A57CBA-CDE9-E93F-DE2A-6CEDEB1A5DA5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7" creationId="{62AAF387-E913-1FD3-A7A5-AA3C2B67525C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del 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9" creationId="{A9909514-D618-94E3-CEE2-301D91B71779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0" creationId="{6A71DED0-C56B-BEB9-F1DB-53282B470A07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1" creationId="{D8C247C8-CC78-9719-6EC0-2F5223D4CE3F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3" creationId="{E9D7B3BE-0D76-CB03-6739-749897E885CB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4" creationId="{7AC8FBC3-69DC-6396-01FE-109CC7FBFD13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6" creationId="{F5328933-FF5C-08C5-3737-901F6BEC58CA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8" creationId="{AE04A106-C384-BDAB-232C-B16003C87553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39" creationId="{7F967A9B-2CC5-EDF8-05AF-A3D30D4B2307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43" creationId="{1D960818-8958-2046-6AFE-6F6F3BE6A170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48" creationId="{8628E03E-A7AF-C764-5B44-AB6880CE478C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49" creationId="{BCE18676-5CD7-8DC9-9C51-7A0AC5A72601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0" creationId="{D78F5780-F030-D02A-1642-1A0C58E6B2DD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4" creationId="{1436B52B-AFE3-8116-E788-BDF874E6294A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6" creationId="{4B5F6E7E-E646-D464-51B0-4B7F35A3A139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7" creationId="{85522EB0-AFFE-1D29-5C2A-317E78281C10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8" creationId="{67AEDE40-8DC7-6DEC-B8B7-6F24EFAAFA7D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59" creationId="{410F3A40-1D16-8978-0FA1-66483A247EA3}"/>
          </ac:cxnSpMkLst>
        </pc:cxnChg>
        <pc:cxnChg chg="del">
          <ac:chgData name="Montecino, Diego" userId="a795c42d-832a-4dce-b1d8-09bac981a9d2" providerId="ADAL" clId="{25E7F75A-ED09-3E4B-B2E8-8C692F53CA4D}" dt="2024-11-22T04:37:42.179" v="1922" actId="478"/>
          <ac:cxnSpMkLst>
            <pc:docMk/>
            <pc:sldMk cId="1576011338" sldId="258"/>
            <ac:cxnSpMk id="60" creationId="{835A9BCB-7D48-3524-EEFF-32DB9B802ABC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62" creationId="{B6FC06AD-182B-C2CA-7474-ABEEEA217A21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64" creationId="{C7A44A05-C6DB-49BB-2E1F-6CA3140E1E09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68" creationId="{F18D9382-0909-691C-67AC-22FA539EE563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72" creationId="{D3C24B04-46E6-9C10-D82C-E1BA63D0C143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90" creationId="{83C4FB22-1B09-A56D-8963-61A8402D0572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97" creationId="{E0EE0B0D-D56E-6B58-41D1-C21FFCCF5DC8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99" creationId="{FB2FA398-E495-7473-B61D-568E3404CEA7}"/>
          </ac:cxnSpMkLst>
        </pc:cxnChg>
        <pc:cxnChg chg="mod topLvl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01" creationId="{0DED427A-F8E0-BFB2-63FC-1C631D1BBBDA}"/>
          </ac:cxnSpMkLst>
        </pc:cxnChg>
        <pc:cxnChg chg="del mod topLvl">
          <ac:chgData name="Montecino, Diego" userId="a795c42d-832a-4dce-b1d8-09bac981a9d2" providerId="ADAL" clId="{25E7F75A-ED09-3E4B-B2E8-8C692F53CA4D}" dt="2024-11-22T05:27:48.170" v="2312" actId="478"/>
          <ac:cxnSpMkLst>
            <pc:docMk/>
            <pc:sldMk cId="1576011338" sldId="258"/>
            <ac:cxnSpMk id="110" creationId="{3278B44B-1CAA-68EF-2FCA-C2AE387E401E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43" creationId="{666DDF0A-1B31-D1F6-A68A-16BC365F44CA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45" creationId="{99122346-3B49-4B49-B337-85069E9A6F6E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48" creationId="{DB3E2191-D9E2-610F-BE2A-C906E56FD42D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51" creationId="{506D72CF-49C6-9B75-BD7E-998FB1299146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53" creationId="{EF186785-328C-65B8-E1C2-40C3522691E0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55" creationId="{4BFAC448-BD45-FF44-72A1-8415321D6763}"/>
          </ac:cxnSpMkLst>
        </pc:cxnChg>
        <pc:cxnChg chg="add del mod">
          <ac:chgData name="Montecino, Diego" userId="a795c42d-832a-4dce-b1d8-09bac981a9d2" providerId="ADAL" clId="{25E7F75A-ED09-3E4B-B2E8-8C692F53CA4D}" dt="2024-11-22T05:12:08.118" v="2159" actId="478"/>
          <ac:cxnSpMkLst>
            <pc:docMk/>
            <pc:sldMk cId="1576011338" sldId="258"/>
            <ac:cxnSpMk id="157" creationId="{27490E3D-5AD1-A23A-D5DC-368CD2F0E402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66" creationId="{C36F161E-F4C1-A3E3-D83A-26FB6A0253D4}"/>
          </ac:cxnSpMkLst>
        </pc:cxnChg>
        <pc:cxnChg chg="add mod">
          <ac:chgData name="Montecino, Diego" userId="a795c42d-832a-4dce-b1d8-09bac981a9d2" providerId="ADAL" clId="{25E7F75A-ED09-3E4B-B2E8-8C692F53CA4D}" dt="2024-11-22T05:16:04.632" v="2186"/>
          <ac:cxnSpMkLst>
            <pc:docMk/>
            <pc:sldMk cId="1576011338" sldId="258"/>
            <ac:cxnSpMk id="172" creationId="{0D5B484A-27DB-A870-8B62-5E7A8E1A309A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75" creationId="{3B4522C9-4255-1B78-5C25-F947D7D3BF88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77" creationId="{E74E3496-1D31-C81A-3E17-ADDC5D4F45BF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78" creationId="{00EAD2F9-7510-45C9-7BBC-8FAB882AC3AF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83" creationId="{D1BA3B6C-EAF9-4A9F-DE8F-2484667A97E2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89" creationId="{529CBAB0-F3D6-B863-551A-F2ABBA3F67B8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190" creationId="{2F5A9629-B7B7-FD11-0FB8-567C377E773B}"/>
          </ac:cxnSpMkLst>
        </pc:cxnChg>
        <pc:cxnChg chg="add del mod">
          <ac:chgData name="Montecino, Diego" userId="a795c42d-832a-4dce-b1d8-09bac981a9d2" providerId="ADAL" clId="{25E7F75A-ED09-3E4B-B2E8-8C692F53CA4D}" dt="2024-11-22T06:01:11.168" v="2336" actId="478"/>
          <ac:cxnSpMkLst>
            <pc:docMk/>
            <pc:sldMk cId="1576011338" sldId="258"/>
            <ac:cxnSpMk id="204" creationId="{2752F424-EC11-90C7-3A23-EE117FE2A23A}"/>
          </ac:cxnSpMkLst>
        </pc:cxnChg>
        <pc:cxnChg chg="add mod">
          <ac:chgData name="Montecino, Diego" userId="a795c42d-832a-4dce-b1d8-09bac981a9d2" providerId="ADAL" clId="{25E7F75A-ED09-3E4B-B2E8-8C692F53CA4D}" dt="2024-11-22T06:07:15.454" v="2347" actId="5736"/>
          <ac:cxnSpMkLst>
            <pc:docMk/>
            <pc:sldMk cId="1576011338" sldId="258"/>
            <ac:cxnSpMk id="205" creationId="{DF7BF9CB-D160-E7A6-9A27-D40A74577F3D}"/>
          </ac:cxnSpMkLst>
        </pc:cxnChg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9" creationId="{D22443E7-253F-A56A-D6C4-BCBD3BF98006}"/>
          </ac:spMkLst>
        </pc:spChg>
        <pc:spChg chg="del">
          <ac:chgData name="Montecino, Diego" userId="a795c42d-832a-4dce-b1d8-09bac981a9d2" providerId="ADAL" clId="{25E7F75A-ED09-3E4B-B2E8-8C692F53CA4D}" dt="2024-11-21T21:38:21.029" v="1296" actId="478"/>
          <ac:spMkLst>
            <pc:docMk/>
            <pc:sldMk cId="2663585110" sldId="261"/>
            <ac:spMk id="16" creationId="{85908CDB-6944-8D48-168D-0F7ABB59E3D9}"/>
          </ac:spMkLst>
        </pc:spChg>
        <pc:spChg chg="del">
          <ac:chgData name="Montecino, Diego" userId="a795c42d-832a-4dce-b1d8-09bac981a9d2" providerId="ADAL" clId="{25E7F75A-ED09-3E4B-B2E8-8C692F53CA4D}" dt="2024-11-21T21:38:19.787" v="1295" actId="478"/>
          <ac:spMkLst>
            <pc:docMk/>
            <pc:sldMk cId="2663585110" sldId="261"/>
            <ac:spMk id="17" creationId="{15E0A7E7-7EAB-75A2-C65D-A265522C3B5B}"/>
          </ac:spMkLst>
        </pc:spChg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18" creationId="{3281C544-CAB8-5D13-26D6-8CBA39051960}"/>
          </ac:spMkLst>
        </pc:spChg>
        <pc:grpChg chg="mod">
          <ac:chgData name="Montecino, Diego" userId="a795c42d-832a-4dce-b1d8-09bac981a9d2" providerId="ADAL" clId="{25E7F75A-ED09-3E4B-B2E8-8C692F53CA4D}" dt="2024-11-21T21:46:12.031" v="1348" actId="5736"/>
          <ac:grpSpMkLst>
            <pc:docMk/>
            <pc:sldMk cId="2663585110" sldId="261"/>
            <ac:grpSpMk id="5" creationId="{6283BFB7-3292-4A7E-958C-CAFC94FFC5F0}"/>
          </ac:grpSpMkLst>
        </pc:grpChg>
        <pc:graphicFrameChg chg="mod">
          <ac:chgData name="Montecino, Diego" userId="a795c42d-832a-4dce-b1d8-09bac981a9d2" providerId="ADAL" clId="{25E7F75A-ED09-3E4B-B2E8-8C692F53CA4D}" dt="2024-11-21T21:46:12.031" v="1348" actId="5736"/>
          <ac:graphicFrameMkLst>
            <pc:docMk/>
            <pc:sldMk cId="2663585110" sldId="261"/>
            <ac:graphicFrameMk id="4" creationId="{CB71A679-7ADC-65C2-B0B2-ECCE6E5F7F8E}"/>
          </ac:graphicFrameMkLst>
        </pc:graphicFrame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0" creationId="{404623CC-76F8-EAD7-0236-A8347F23E044}"/>
          </ac:picMkLst>
        </pc:picChg>
        <pc:picChg chg="del">
          <ac:chgData name="Montecino, Diego" userId="a795c42d-832a-4dce-b1d8-09bac981a9d2" providerId="ADAL" clId="{25E7F75A-ED09-3E4B-B2E8-8C692F53CA4D}" dt="2024-11-21T21:39:40.921" v="1298" actId="478"/>
          <ac:picMkLst>
            <pc:docMk/>
            <pc:sldMk cId="2663585110" sldId="261"/>
            <ac:picMk id="1032" creationId="{B0BA515D-CAD4-4413-9F4A-6E3DEC6D0336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6" creationId="{D84A18CE-B338-5BD2-8103-700B983F9C5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8" creationId="{054C5D12-B966-3198-B6AA-E83F2A5DE4D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0" creationId="{971148F9-92D0-4D80-3A7A-63F21B244D9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2" creationId="{27A12D88-BED2-7E5B-8A18-C098E9D8940C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4" creationId="{8F5B1326-8A5C-EA24-88AA-D3638F6D7741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6" creationId="{E573CF9A-D63E-E907-C4DB-0B76820E20DA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8" creationId="{DAEA8E07-DA96-2E0D-ECD7-70664AB1CA02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50" creationId="{06E0F6EC-895D-59C0-C904-4BD996FA89B1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" creationId="{C8E0D2E5-8B13-A9C9-6287-EB656868B18F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8" creationId="{AFBBB683-878A-90E9-3D14-23DFE731C2C8}"/>
          </ac:spMkLst>
        </pc:spChg>
        <pc:spChg chg="del mod">
          <ac:chgData name="Montecino, Diego" userId="a795c42d-832a-4dce-b1d8-09bac981a9d2" providerId="ADAL" clId="{25E7F75A-ED09-3E4B-B2E8-8C692F53CA4D}" dt="2024-11-21T21:44:13.342" v="1336" actId="478"/>
          <ac:spMkLst>
            <pc:docMk/>
            <pc:sldMk cId="120032096" sldId="263"/>
            <ac:spMk id="9" creationId="{302CC793-A0BD-C4E5-174C-B16FCAB8D0A9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10" creationId="{315517F0-07EB-6850-0499-EBAA261D4479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12" creationId="{86C8308C-912D-DFCA-F20C-83D512B90D80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13" creationId="{56061CD0-002A-3A28-C6F3-9E8533584F3E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15" creationId="{76C60FF6-AA84-8B1D-F5AE-7520C7CBF951}"/>
          </ac:spMkLst>
        </pc:spChg>
        <pc:spChg chg="del mod">
          <ac:chgData name="Montecino, Diego" userId="a795c42d-832a-4dce-b1d8-09bac981a9d2" providerId="ADAL" clId="{25E7F75A-ED09-3E4B-B2E8-8C692F53CA4D}" dt="2024-11-21T21:43:53.348" v="1331" actId="478"/>
          <ac:spMkLst>
            <pc:docMk/>
            <pc:sldMk cId="120032096" sldId="263"/>
            <ac:spMk id="16" creationId="{D307EB1B-A72B-2839-CBB2-6E7B6FF65973}"/>
          </ac:spMkLst>
        </pc:spChg>
        <pc:spChg chg="del mod">
          <ac:chgData name="Montecino, Diego" userId="a795c42d-832a-4dce-b1d8-09bac981a9d2" providerId="ADAL" clId="{25E7F75A-ED09-3E4B-B2E8-8C692F53CA4D}" dt="2024-11-21T21:43:52.295" v="1330" actId="478"/>
          <ac:spMkLst>
            <pc:docMk/>
            <pc:sldMk cId="120032096" sldId="263"/>
            <ac:spMk id="17" creationId="{CA1824D2-8823-8B2E-CEEA-EEE660D19705}"/>
          </ac:spMkLst>
        </pc:spChg>
        <pc:spChg chg="del mod">
          <ac:chgData name="Montecino, Diego" userId="a795c42d-832a-4dce-b1d8-09bac981a9d2" providerId="ADAL" clId="{25E7F75A-ED09-3E4B-B2E8-8C692F53CA4D}" dt="2024-11-21T21:44:12.160" v="1334" actId="478"/>
          <ac:spMkLst>
            <pc:docMk/>
            <pc:sldMk cId="120032096" sldId="263"/>
            <ac:spMk id="18" creationId="{4C1C5E48-87D6-640E-7F2A-7A98C80065C7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19" creationId="{224F29D9-4FBB-D8AA-D779-1E5E95F3F2F6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1" creationId="{CF4E6D02-AA5A-347C-E87A-330864298C9F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2" creationId="{19C72A19-90BE-30BB-D351-E5F1FD19FE84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4" creationId="{F1F246B0-756D-4A0B-D5BE-E8DA027C52F8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5" creationId="{487C8C34-AE02-19CB-48BA-22C9972B696B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7" creationId="{EEBD879F-AEE6-C60A-C3C3-71E0ADAE5749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28" creationId="{3A0ED806-BBCB-D29E-0D58-0C79AB0EAA43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0" creationId="{CA418736-03C3-A4D4-C855-0BDA40613E02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1" creationId="{EB27DD7A-7F93-62AC-F031-FBBC4C217287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3" creationId="{743DE19B-25EB-E0B0-A11C-5E8A03AE0497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5" creationId="{2DEFEF5A-8336-7F1A-4170-1CBDDA550207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6" creationId="{04203755-268A-83F1-1655-D51A8148A866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7" creationId="{AA6B6504-674C-6958-0EF6-AAD61BE11B33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8" creationId="{62474ECA-11BD-8D0E-6053-EE95AB1EEF65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39" creationId="{54B3FD18-969F-D5FF-F4FD-6E3AB2FF35EB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0" creationId="{27804193-7E21-F078-80D9-FCA461CD2539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1" creationId="{D3A32DEB-6FD6-9AA5-6AAF-883A079E065B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2" creationId="{8E012BBE-6DDF-068C-FE03-63464BF4C491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3" creationId="{819FEA96-3650-F043-1447-1A2D3C4CB181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4" creationId="{59469C77-12F9-4484-62DA-0092B3FBC858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5" creationId="{88A22C2A-5CB2-8174-360B-8B8A6DD30A72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6" creationId="{21230A19-016F-6825-A1E6-04344AB1E6CD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7" creationId="{1CAE37B7-1C58-3E5E-DB8B-22FB6C7428AC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8" creationId="{9C07CEA4-E7C3-E600-16FB-26FE3341CA31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49" creationId="{7160B08D-27A9-037A-DBD6-C7A30C960272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50" creationId="{13F162E0-91D8-2B5C-F7B6-CC2221752F6E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51" creationId="{AA85FAE1-ACB6-9DCA-1FB3-21AD35104C4C}"/>
          </ac:spMkLst>
        </pc:spChg>
        <pc:spChg chg="add mod">
          <ac:chgData name="Montecino, Diego" userId="a795c42d-832a-4dce-b1d8-09bac981a9d2" providerId="ADAL" clId="{25E7F75A-ED09-3E4B-B2E8-8C692F53CA4D}" dt="2024-11-21T21:44:23.424" v="1339"/>
          <ac:spMkLst>
            <pc:docMk/>
            <pc:sldMk cId="120032096" sldId="263"/>
            <ac:spMk id="52" creationId="{73002614-9067-3B50-6F94-D1F60FDC3584}"/>
          </ac:spMkLst>
        </pc:spChg>
        <pc:spChg chg="mod">
          <ac:chgData name="Montecino, Diego" userId="a795c42d-832a-4dce-b1d8-09bac981a9d2" providerId="ADAL" clId="{25E7F75A-ED09-3E4B-B2E8-8C692F53CA4D}" dt="2024-11-21T21:45:13.997" v="1344" actId="207"/>
          <ac:spMkLst>
            <pc:docMk/>
            <pc:sldMk cId="120032096" sldId="263"/>
            <ac:spMk id="55" creationId="{F14F54A2-4F46-B4A9-BCC3-D273650503EB}"/>
          </ac:spMkLst>
        </pc:spChg>
        <pc:spChg chg="mod">
          <ac:chgData name="Montecino, Diego" userId="a795c42d-832a-4dce-b1d8-09bac981a9d2" providerId="ADAL" clId="{25E7F75A-ED09-3E4B-B2E8-8C692F53CA4D}" dt="2024-11-21T21:45:13.997" v="1344" actId="207"/>
          <ac:spMkLst>
            <pc:docMk/>
            <pc:sldMk cId="120032096" sldId="263"/>
            <ac:spMk id="56" creationId="{5530DEEB-15A8-232B-EF69-CABFA4E2EB53}"/>
          </ac:spMkLst>
        </pc:spChg>
        <pc:spChg chg="add del mod">
          <ac:chgData name="Montecino, Diego" userId="a795c42d-832a-4dce-b1d8-09bac981a9d2" providerId="ADAL" clId="{25E7F75A-ED09-3E4B-B2E8-8C692F53CA4D}" dt="2024-11-21T21:46:42.501" v="1350" actId="478"/>
          <ac:spMkLst>
            <pc:docMk/>
            <pc:sldMk cId="120032096" sldId="263"/>
            <ac:spMk id="57" creationId="{A7E239D6-1E0D-C93E-F6C1-AD81299FDF8E}"/>
          </ac:spMkLst>
        </pc:spChg>
        <pc:spChg chg="add del mod">
          <ac:chgData name="Montecino, Diego" userId="a795c42d-832a-4dce-b1d8-09bac981a9d2" providerId="ADAL" clId="{25E7F75A-ED09-3E4B-B2E8-8C692F53CA4D}" dt="2024-11-21T21:46:42.501" v="1350" actId="478"/>
          <ac:spMkLst>
            <pc:docMk/>
            <pc:sldMk cId="120032096" sldId="263"/>
            <ac:spMk id="58" creationId="{20713B1C-B6B4-FDD8-5813-7BA7D6481ADD}"/>
          </ac:spMkLst>
        </pc:spChg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0" creationId="{8F986E47-C28D-0430-A90C-DD2B8FFA3C72}"/>
          </ac:spMkLst>
        </pc:spChg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1" creationId="{A5EE07AF-D091-ACE3-A3F8-059A29A85841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2" creationId="{83C5A440-0F20-C0F3-6A22-71A90AADD374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3" creationId="{D4734FDC-1823-BB2D-F6FB-E9EA2B56DB4D}"/>
          </ac:spMkLst>
        </pc:s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3" creationId="{11EF025E-AD59-CE74-4149-98112D162120}"/>
          </ac:grpSpMkLst>
        </pc:grpChg>
        <pc:grpChg chg="del mod">
          <ac:chgData name="Montecino, Diego" userId="a795c42d-832a-4dce-b1d8-09bac981a9d2" providerId="ADAL" clId="{25E7F75A-ED09-3E4B-B2E8-8C692F53CA4D}" dt="2024-11-21T21:44:13.897" v="1337" actId="478"/>
          <ac:grpSpMkLst>
            <pc:docMk/>
            <pc:sldMk cId="120032096" sldId="263"/>
            <ac:grpSpMk id="5" creationId="{5D3DDB79-3A29-10CC-1A00-A6C1AAD6EB9A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11" creationId="{E9E2E66A-7763-BFD4-B821-63C1AAC43F76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14" creationId="{228647CC-8CDB-B399-15C4-89B6AB2448FC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20" creationId="{61006B78-8CBF-24EA-41AB-CFA43665E8A4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23" creationId="{5CDE1FB6-05EC-448F-24B4-5ED3B609A0AD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26" creationId="{A0A83701-FCEF-4E96-9CDB-8F4524F962B5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29" creationId="{2EB69D01-51D6-D542-9327-26FF0EB66948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32" creationId="{A092258D-72EB-4CAD-567E-3D9F5C0EBAD8}"/>
          </ac:grpSpMkLst>
        </pc:grpChg>
        <pc:grpChg chg="add mod">
          <ac:chgData name="Montecino, Diego" userId="a795c42d-832a-4dce-b1d8-09bac981a9d2" providerId="ADAL" clId="{25E7F75A-ED09-3E4B-B2E8-8C692F53CA4D}" dt="2024-11-21T21:44:23.424" v="1339"/>
          <ac:grpSpMkLst>
            <pc:docMk/>
            <pc:sldMk cId="120032096" sldId="263"/>
            <ac:grpSpMk id="34" creationId="{A21EFD82-9733-6A3D-CC8F-A6B1E9B5C738}"/>
          </ac:grpSpMkLst>
        </pc:grpChg>
        <pc:grpChg chg="add del mod">
          <ac:chgData name="Montecino, Diego" userId="a795c42d-832a-4dce-b1d8-09bac981a9d2" providerId="ADAL" clId="{25E7F75A-ED09-3E4B-B2E8-8C692F53CA4D}" dt="2024-11-21T21:46:42.501" v="1350" actId="478"/>
          <ac:grpSpMkLst>
            <pc:docMk/>
            <pc:sldMk cId="120032096" sldId="263"/>
            <ac:grpSpMk id="54" creationId="{91EEDF90-FD4C-675F-F10F-5EE48C338154}"/>
          </ac:grpSpMkLst>
        </pc:grpChg>
        <pc:grpChg chg="add mod">
          <ac:chgData name="Montecino, Diego" userId="a795c42d-832a-4dce-b1d8-09bac981a9d2" providerId="ADAL" clId="{25E7F75A-ED09-3E4B-B2E8-8C692F53CA4D}" dt="2024-11-21T21:47:35.892" v="1356" actId="5736"/>
          <ac:grpSpMkLst>
            <pc:docMk/>
            <pc:sldMk cId="120032096" sldId="263"/>
            <ac:grpSpMk id="69" creationId="{79C34CC4-A8C8-128B-ED77-F529834FBC36}"/>
          </ac:grpSpMkLst>
        </pc:grpChg>
        <pc:graphicFrameChg chg="del mod">
          <ac:chgData name="Montecino, Diego" userId="a795c42d-832a-4dce-b1d8-09bac981a9d2" providerId="ADAL" clId="{25E7F75A-ED09-3E4B-B2E8-8C692F53CA4D}" dt="2024-11-21T21:44:10.608" v="1333" actId="478"/>
          <ac:graphicFrameMkLst>
            <pc:docMk/>
            <pc:sldMk cId="120032096" sldId="263"/>
            <ac:graphicFrameMk id="4" creationId="{03DEBA4A-D9BC-2187-8CA8-6AE56A69AA9B}"/>
          </ac:graphicFrameMkLst>
        </pc:graphicFrameChg>
        <pc:graphicFrameChg chg="add del mod">
          <ac:chgData name="Montecino, Diego" userId="a795c42d-832a-4dce-b1d8-09bac981a9d2" providerId="ADAL" clId="{25E7F75A-ED09-3E4B-B2E8-8C692F53CA4D}" dt="2024-11-21T21:46:42.501" v="1350" actId="478"/>
          <ac:graphicFrameMkLst>
            <pc:docMk/>
            <pc:sldMk cId="120032096" sldId="263"/>
            <ac:graphicFrameMk id="53" creationId="{253B8450-2222-13F1-2769-7EFF76A4E7DF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1:47:35.892" v="1356" actId="5736"/>
          <ac:graphicFrameMkLst>
            <pc:docMk/>
            <pc:sldMk cId="120032096" sldId="263"/>
            <ac:graphicFrameMk id="68" creationId="{A129FEDE-B02B-D125-F136-47547DC1A70B}"/>
          </ac:graphicFrameMkLst>
        </pc:graphicFrame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59" creationId="{B581A933-8A87-28DF-895F-AE856858A3B0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0" creationId="{AA599A87-A163-4BFC-9799-B2946C52DF7D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1" creationId="{57499627-9C9D-ED4B-C273-70B702A882D0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2" creationId="{027B1A45-D1D3-829F-CE72-B02FC0705731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3" creationId="{F67C4A07-0567-A42F-121E-AE7D8AD55AF9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4" creationId="{4FE7E8DF-DA2F-F0B9-AACD-03A5B50C0DA8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5" creationId="{AEE6357B-F7E8-8C88-5930-936C908171B2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6" creationId="{43DD28A0-DA5A-D72A-7A79-70CBD814002D}"/>
          </ac:picMkLst>
        </pc:picChg>
        <pc:picChg chg="add del mod">
          <ac:chgData name="Montecino, Diego" userId="a795c42d-832a-4dce-b1d8-09bac981a9d2" providerId="ADAL" clId="{25E7F75A-ED09-3E4B-B2E8-8C692F53CA4D}" dt="2024-11-21T21:44:37.081" v="1341" actId="478"/>
          <ac:picMkLst>
            <pc:docMk/>
            <pc:sldMk cId="120032096" sldId="263"/>
            <ac:picMk id="67" creationId="{0267102B-13A2-7519-5F41-A28ABC402062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4" creationId="{194CA2B1-7E27-19E2-C70A-41A74449924A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5" creationId="{43CE6454-379C-00EA-6A15-3C7861D7DA4D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6" creationId="{90CE4D57-1939-5470-462D-31A75574DE38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7" creationId="{098A5724-1900-B14A-7436-9EE62B30A21B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8" creationId="{8FC39901-209D-4940-6D49-30417070DCB8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79" creationId="{9FAD20FA-61ED-C9DB-341F-A82DB14C2128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80" creationId="{D6175BF0-5E55-A417-8997-168F0FBBAA7E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81" creationId="{78A8067C-E1AC-958C-081E-B2768EE63A94}"/>
          </ac:picMkLst>
        </pc:picChg>
        <pc:picChg chg="add del mod">
          <ac:chgData name="Montecino, Diego" userId="a795c42d-832a-4dce-b1d8-09bac981a9d2" providerId="ADAL" clId="{25E7F75A-ED09-3E4B-B2E8-8C692F53CA4D}" dt="2024-11-21T21:46:51.324" v="1352" actId="478"/>
          <ac:picMkLst>
            <pc:docMk/>
            <pc:sldMk cId="120032096" sldId="263"/>
            <ac:picMk id="82" creationId="{BC3EE315-E5BA-46E5-3233-4B00D8413FCF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8" creationId="{211BAF56-BBF3-C11D-471A-D422A064D70B}"/>
          </ac:spMkLst>
        </pc:spChg>
        <pc:spChg chg="del mod">
          <ac:chgData name="Montecino, Diego" userId="a795c42d-832a-4dce-b1d8-09bac981a9d2" providerId="ADAL" clId="{25E7F75A-ED09-3E4B-B2E8-8C692F53CA4D}" dt="2024-11-21T21:48:00.951" v="1357" actId="478"/>
          <ac:spMkLst>
            <pc:docMk/>
            <pc:sldMk cId="1721620906" sldId="264"/>
            <ac:spMk id="9" creationId="{A409A3E3-1FB5-B6F0-CFCD-117576023172}"/>
          </ac:spMkLst>
        </pc:spChg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10" creationId="{E8260B57-F122-EC45-C47B-AA559CED2B47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1" creationId="{C79BDC78-B8A2-14CE-12AD-B1B5D195D6A2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2" creationId="{BAB9C366-E576-089A-1815-65B98FAC5334}"/>
          </ac:spMkLst>
        </pc:spChg>
        <pc:spChg chg="del mod">
          <ac:chgData name="Montecino, Diego" userId="a795c42d-832a-4dce-b1d8-09bac981a9d2" providerId="ADAL" clId="{25E7F75A-ED09-3E4B-B2E8-8C692F53CA4D}" dt="2024-11-21T21:48:00.951" v="1357" actId="478"/>
          <ac:spMkLst>
            <pc:docMk/>
            <pc:sldMk cId="1721620906" sldId="264"/>
            <ac:spMk id="16" creationId="{CB43E987-FFFC-396A-9FA1-136C3C8AA08B}"/>
          </ac:spMkLst>
        </pc:spChg>
        <pc:spChg chg="del mod">
          <ac:chgData name="Montecino, Diego" userId="a795c42d-832a-4dce-b1d8-09bac981a9d2" providerId="ADAL" clId="{25E7F75A-ED09-3E4B-B2E8-8C692F53CA4D}" dt="2024-11-21T21:48:00.951" v="1357" actId="478"/>
          <ac:spMkLst>
            <pc:docMk/>
            <pc:sldMk cId="1721620906" sldId="264"/>
            <ac:spMk id="17" creationId="{9762E34B-BEEB-DF62-C9E3-C5BD0C91ADE8}"/>
          </ac:spMkLst>
        </pc:spChg>
        <pc:spChg chg="del mod">
          <ac:chgData name="Montecino, Diego" userId="a795c42d-832a-4dce-b1d8-09bac981a9d2" providerId="ADAL" clId="{25E7F75A-ED09-3E4B-B2E8-8C692F53CA4D}" dt="2024-11-21T21:48:00.951" v="1357" actId="478"/>
          <ac:spMkLst>
            <pc:docMk/>
            <pc:sldMk cId="1721620906" sldId="264"/>
            <ac:spMk id="18" creationId="{42DD39A5-27DC-57A2-24D8-7F0F6FD73047}"/>
          </ac:spMkLst>
        </pc:spChg>
        <pc:grpChg chg="add mod">
          <ac:chgData name="Montecino, Diego" userId="a795c42d-832a-4dce-b1d8-09bac981a9d2" providerId="ADAL" clId="{25E7F75A-ED09-3E4B-B2E8-8C692F53CA4D}" dt="2024-11-21T21:48:53.511" v="1363" actId="5736"/>
          <ac:grpSpMkLst>
            <pc:docMk/>
            <pc:sldMk cId="1721620906" sldId="264"/>
            <ac:grpSpMk id="3" creationId="{9ED0A1F3-F980-62C9-3DC6-5FA12E1882E7}"/>
          </ac:grpSpMkLst>
        </pc:grpChg>
        <pc:grpChg chg="del mod">
          <ac:chgData name="Montecino, Diego" userId="a795c42d-832a-4dce-b1d8-09bac981a9d2" providerId="ADAL" clId="{25E7F75A-ED09-3E4B-B2E8-8C692F53CA4D}" dt="2024-11-21T21:48:00.951" v="1357" actId="478"/>
          <ac:grpSpMkLst>
            <pc:docMk/>
            <pc:sldMk cId="1721620906" sldId="264"/>
            <ac:grpSpMk id="5" creationId="{8772FF68-2913-93F9-97FB-0BA948C0711F}"/>
          </ac:grpSpMkLst>
        </pc:grpChg>
        <pc:graphicFrameChg chg="add mod">
          <ac:chgData name="Montecino, Diego" userId="a795c42d-832a-4dce-b1d8-09bac981a9d2" providerId="ADAL" clId="{25E7F75A-ED09-3E4B-B2E8-8C692F53CA4D}" dt="2024-11-21T21:48:53.511" v="1363" actId="5736"/>
          <ac:graphicFrameMkLst>
            <pc:docMk/>
            <pc:sldMk cId="1721620906" sldId="264"/>
            <ac:graphicFrameMk id="2" creationId="{0146E406-0A9D-603A-FAD1-CF5B0B39F30A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1:48:00.951" v="1357" actId="478"/>
          <ac:graphicFrameMkLst>
            <pc:docMk/>
            <pc:sldMk cId="1721620906" sldId="264"/>
            <ac:graphicFrameMk id="4" creationId="{AEDDC9B3-BD92-64F5-82B9-D50F58DE1C89}"/>
          </ac:graphicFrameMkLst>
        </pc:graphicFrame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13" creationId="{12963D0D-E0F1-E5BE-E67B-62900DF7FAFC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14" creationId="{B003CBF3-57D8-A959-E593-4F53D29BA727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15" creationId="{5AA527FA-9050-8D8F-0A55-279364326393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19" creationId="{9E86F226-1BDB-2027-043F-2395F3A2C28C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20" creationId="{61A515AF-A456-8814-17E2-95F4A3EB4DEC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21" creationId="{71E8EFC5-7063-0824-F072-3A7BE6DDF80A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22" creationId="{4DBDA245-88A2-3CF1-1367-35B8DAFF8B0F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23" creationId="{2E9387AD-57A7-268B-22BA-4A7F4D00DE86}"/>
          </ac:picMkLst>
        </pc:picChg>
        <pc:picChg chg="add del mod">
          <ac:chgData name="Montecino, Diego" userId="a795c42d-832a-4dce-b1d8-09bac981a9d2" providerId="ADAL" clId="{25E7F75A-ED09-3E4B-B2E8-8C692F53CA4D}" dt="2024-11-21T21:48:10.111" v="1360" actId="478"/>
          <ac:picMkLst>
            <pc:docMk/>
            <pc:sldMk cId="1721620906" sldId="264"/>
            <ac:picMk id="24" creationId="{3552F3A2-58FB-F4B1-1CF6-0495DFF5FA20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  <pc:spChg chg="mod">
          <ac:chgData name="Montecino, Diego" userId="a795c42d-832a-4dce-b1d8-09bac981a9d2" providerId="ADAL" clId="{25E7F75A-ED09-3E4B-B2E8-8C692F53CA4D}" dt="2024-11-21T21:49:20.205" v="1365"/>
          <ac:spMkLst>
            <pc:docMk/>
            <pc:sldMk cId="1583748996" sldId="265"/>
            <ac:spMk id="8" creationId="{E511E8C6-BE93-167D-5B5A-4F2A490F1904}"/>
          </ac:spMkLst>
        </pc:spChg>
        <pc:spChg chg="del mod">
          <ac:chgData name="Montecino, Diego" userId="a795c42d-832a-4dce-b1d8-09bac981a9d2" providerId="ADAL" clId="{25E7F75A-ED09-3E4B-B2E8-8C692F53CA4D}" dt="2024-11-21T21:49:19.453" v="1364" actId="478"/>
          <ac:spMkLst>
            <pc:docMk/>
            <pc:sldMk cId="1583748996" sldId="265"/>
            <ac:spMk id="9" creationId="{26938A6B-F7D8-076B-C239-B6833519CF16}"/>
          </ac:spMkLst>
        </pc:spChg>
        <pc:spChg chg="mod">
          <ac:chgData name="Montecino, Diego" userId="a795c42d-832a-4dce-b1d8-09bac981a9d2" providerId="ADAL" clId="{25E7F75A-ED09-3E4B-B2E8-8C692F53CA4D}" dt="2024-11-21T21:49:20.205" v="1365"/>
          <ac:spMkLst>
            <pc:docMk/>
            <pc:sldMk cId="1583748996" sldId="265"/>
            <ac:spMk id="10" creationId="{5B1B1DF2-4F94-7254-1071-C5705DDA69B3}"/>
          </ac:spMkLst>
        </pc:spChg>
        <pc:spChg chg="add mod">
          <ac:chgData name="Montecino, Diego" userId="a795c42d-832a-4dce-b1d8-09bac981a9d2" providerId="ADAL" clId="{25E7F75A-ED09-3E4B-B2E8-8C692F53CA4D}" dt="2024-11-21T21:49:20.205" v="1365"/>
          <ac:spMkLst>
            <pc:docMk/>
            <pc:sldMk cId="1583748996" sldId="265"/>
            <ac:spMk id="11" creationId="{1DEE35B0-5784-C0D3-80C3-5CAD29EDE520}"/>
          </ac:spMkLst>
        </pc:spChg>
        <pc:spChg chg="add mod">
          <ac:chgData name="Montecino, Diego" userId="a795c42d-832a-4dce-b1d8-09bac981a9d2" providerId="ADAL" clId="{25E7F75A-ED09-3E4B-B2E8-8C692F53CA4D}" dt="2024-11-21T21:49:20.205" v="1365"/>
          <ac:spMkLst>
            <pc:docMk/>
            <pc:sldMk cId="1583748996" sldId="265"/>
            <ac:spMk id="12" creationId="{60F9E94D-86F5-5F39-3CEB-EC267B111E9A}"/>
          </ac:spMkLst>
        </pc:spChg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5" creationId="{8AD37610-6C0A-8178-0CA0-FC94957E27E5}"/>
          </ac:spMkLst>
        </pc:spChg>
        <pc:spChg chg="del mod">
          <ac:chgData name="Montecino, Diego" userId="a795c42d-832a-4dce-b1d8-09bac981a9d2" providerId="ADAL" clId="{25E7F75A-ED09-3E4B-B2E8-8C692F53CA4D}" dt="2024-11-21T21:49:19.453" v="1364" actId="478"/>
          <ac:spMkLst>
            <pc:docMk/>
            <pc:sldMk cId="1583748996" sldId="265"/>
            <ac:spMk id="16" creationId="{24FDAFE1-C22D-224B-2209-7D5947718A1E}"/>
          </ac:spMkLst>
        </pc:spChg>
        <pc:spChg chg="del mod">
          <ac:chgData name="Montecino, Diego" userId="a795c42d-832a-4dce-b1d8-09bac981a9d2" providerId="ADAL" clId="{25E7F75A-ED09-3E4B-B2E8-8C692F53CA4D}" dt="2024-11-21T21:49:19.453" v="1364" actId="478"/>
          <ac:spMkLst>
            <pc:docMk/>
            <pc:sldMk cId="1583748996" sldId="265"/>
            <ac:spMk id="17" creationId="{43A2BD24-5A18-36D5-EBAE-F8C673EA6384}"/>
          </ac:spMkLst>
        </pc:spChg>
        <pc:spChg chg="del mod">
          <ac:chgData name="Montecino, Diego" userId="a795c42d-832a-4dce-b1d8-09bac981a9d2" providerId="ADAL" clId="{25E7F75A-ED09-3E4B-B2E8-8C692F53CA4D}" dt="2024-11-21T21:49:19.453" v="1364" actId="478"/>
          <ac:spMkLst>
            <pc:docMk/>
            <pc:sldMk cId="1583748996" sldId="265"/>
            <ac:spMk id="18" creationId="{567AAD24-A6A1-C921-A261-ABE07ACDF82D}"/>
          </ac:spMkLst>
        </pc:spChg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9" creationId="{F36A8C8C-A546-256A-9F53-4E5603E96992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0" creationId="{512CB411-4E4B-41A3-B868-B44AB2DEB7CF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1" creationId="{E8CBE952-64E7-DB16-FAD0-A1B93AECCE76}"/>
          </ac:spMkLst>
        </pc:spChg>
        <pc:grpChg chg="add mod">
          <ac:chgData name="Montecino, Diego" userId="a795c42d-832a-4dce-b1d8-09bac981a9d2" providerId="ADAL" clId="{25E7F75A-ED09-3E4B-B2E8-8C692F53CA4D}" dt="2024-11-21T21:49:20.205" v="1365"/>
          <ac:grpSpMkLst>
            <pc:docMk/>
            <pc:sldMk cId="1583748996" sldId="265"/>
            <ac:grpSpMk id="3" creationId="{B9DD2286-D00B-E40B-E33D-EEB8CABAFA18}"/>
          </ac:grpSpMkLst>
        </pc:grpChg>
        <pc:grpChg chg="del mod">
          <ac:chgData name="Montecino, Diego" userId="a795c42d-832a-4dce-b1d8-09bac981a9d2" providerId="ADAL" clId="{25E7F75A-ED09-3E4B-B2E8-8C692F53CA4D}" dt="2024-11-21T21:49:19.453" v="1364" actId="478"/>
          <ac:grpSpMkLst>
            <pc:docMk/>
            <pc:sldMk cId="1583748996" sldId="265"/>
            <ac:grpSpMk id="5" creationId="{F0CB3FDF-6525-068E-D5ED-031591A2B59E}"/>
          </ac:grpSpMkLst>
        </pc:grpChg>
        <pc:grpChg chg="add mod">
          <ac:chgData name="Montecino, Diego" userId="a795c42d-832a-4dce-b1d8-09bac981a9d2" providerId="ADAL" clId="{25E7F75A-ED09-3E4B-B2E8-8C692F53CA4D}" dt="2024-11-21T21:50:14.629" v="1371" actId="5736"/>
          <ac:grpSpMkLst>
            <pc:docMk/>
            <pc:sldMk cId="1583748996" sldId="265"/>
            <ac:grpSpMk id="14" creationId="{59CBC1B5-A37D-FAB6-8BF5-69378E088323}"/>
          </ac:grpSpMkLst>
        </pc:grpChg>
        <pc:graphicFrameChg chg="add mod">
          <ac:chgData name="Montecino, Diego" userId="a795c42d-832a-4dce-b1d8-09bac981a9d2" providerId="ADAL" clId="{25E7F75A-ED09-3E4B-B2E8-8C692F53CA4D}" dt="2024-11-21T21:49:20.205" v="1365"/>
          <ac:graphicFrameMkLst>
            <pc:docMk/>
            <pc:sldMk cId="1583748996" sldId="265"/>
            <ac:graphicFrameMk id="2" creationId="{8B8A090E-A05C-D784-5383-BFAD83A0CE89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1:49:19.453" v="1364" actId="478"/>
          <ac:graphicFrameMkLst>
            <pc:docMk/>
            <pc:sldMk cId="1583748996" sldId="265"/>
            <ac:graphicFrameMk id="4" creationId="{FC0783BB-B8C2-97AE-49FA-2A2709CC5069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1:50:14.629" v="1371" actId="5736"/>
          <ac:graphicFrameMkLst>
            <pc:docMk/>
            <pc:sldMk cId="1583748996" sldId="265"/>
            <ac:graphicFrameMk id="13" creationId="{268D6A89-9056-6B1B-ACBC-324DCBFD6CEF}"/>
          </ac:graphicFrameMkLst>
        </pc:graphicFrame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2" creationId="{60CA072F-D43E-3150-CE29-9AE36A9E4D3F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3" creationId="{49BC552E-9284-0A85-8C7A-7ECE2F262451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4" creationId="{A05017AF-5368-95E0-F502-A666333C57B4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5" creationId="{00C2CF28-559D-977D-0F91-59464B4D5B29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6" creationId="{CF420E13-D92D-7968-FEDA-CF3219D6C07D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7" creationId="{610E1509-2C11-240C-76DB-324CA3D02B0A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8" creationId="{3FAF3F43-36EF-F57A-4174-44CA424EC905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29" creationId="{7BC7CE64-F6C8-2DF4-5DF2-E634EFE48B0E}"/>
          </ac:picMkLst>
        </pc:picChg>
        <pc:picChg chg="add del mod">
          <ac:chgData name="Montecino, Diego" userId="a795c42d-832a-4dce-b1d8-09bac981a9d2" providerId="ADAL" clId="{25E7F75A-ED09-3E4B-B2E8-8C692F53CA4D}" dt="2024-11-21T21:49:40.553" v="1367" actId="478"/>
          <ac:picMkLst>
            <pc:docMk/>
            <pc:sldMk cId="1583748996" sldId="265"/>
            <ac:picMk id="30" creationId="{435B02BD-E969-E02C-05AD-2F88CF9977EA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  <pc:spChg chg="mod">
          <ac:chgData name="Montecino, Diego" userId="a795c42d-832a-4dce-b1d8-09bac981a9d2" providerId="ADAL" clId="{25E7F75A-ED09-3E4B-B2E8-8C692F53CA4D}" dt="2024-11-21T00:48:08.559" v="47" actId="207"/>
          <ac:spMkLst>
            <pc:docMk/>
            <pc:sldMk cId="1127946319" sldId="266"/>
            <ac:spMk id="6" creationId="{0827FE7A-9849-851A-CF79-CCD6BCE5BAED}"/>
          </ac:spMkLst>
        </pc:spChg>
        <pc:spChg chg="mod">
          <ac:chgData name="Montecino, Diego" userId="a795c42d-832a-4dce-b1d8-09bac981a9d2" providerId="ADAL" clId="{25E7F75A-ED09-3E4B-B2E8-8C692F53CA4D}" dt="2024-11-21T00:48:08.559" v="47" actId="207"/>
          <ac:spMkLst>
            <pc:docMk/>
            <pc:sldMk cId="1127946319" sldId="266"/>
            <ac:spMk id="7" creationId="{228EB0D5-7A76-FB05-0506-1442C184D85E}"/>
          </ac:spMkLst>
        </pc:spChg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8" creationId="{D22443E7-253F-A56A-D6C4-BCBD3BF98006}"/>
          </ac:spMkLst>
        </pc:spChg>
        <pc:spChg chg="del mod">
          <ac:chgData name="Montecino, Diego" userId="a795c42d-832a-4dce-b1d8-09bac981a9d2" providerId="ADAL" clId="{25E7F75A-ED09-3E4B-B2E8-8C692F53CA4D}" dt="2024-11-21T23:12:44.432" v="1372" actId="478"/>
          <ac:spMkLst>
            <pc:docMk/>
            <pc:sldMk cId="1127946319" sldId="266"/>
            <ac:spMk id="9" creationId="{9DA20EFA-51B0-1D38-B948-263B29538179}"/>
          </ac:spMkLst>
        </pc:spChg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10" creationId="{3281C544-CAB8-5D13-26D6-8CBA39051960}"/>
          </ac:spMkLst>
        </pc:spChg>
        <pc:spChg chg="del mod">
          <ac:chgData name="Montecino, Diego" userId="a795c42d-832a-4dce-b1d8-09bac981a9d2" providerId="ADAL" clId="{25E7F75A-ED09-3E4B-B2E8-8C692F53CA4D}" dt="2024-11-21T23:12:44.432" v="1372" actId="478"/>
          <ac:spMkLst>
            <pc:docMk/>
            <pc:sldMk cId="1127946319" sldId="266"/>
            <ac:spMk id="16" creationId="{26643500-F937-988B-4313-5F0EE8B9B143}"/>
          </ac:spMkLst>
        </pc:spChg>
        <pc:spChg chg="del mod">
          <ac:chgData name="Montecino, Diego" userId="a795c42d-832a-4dce-b1d8-09bac981a9d2" providerId="ADAL" clId="{25E7F75A-ED09-3E4B-B2E8-8C692F53CA4D}" dt="2024-11-21T23:12:44.432" v="1372" actId="478"/>
          <ac:spMkLst>
            <pc:docMk/>
            <pc:sldMk cId="1127946319" sldId="266"/>
            <ac:spMk id="17" creationId="{62C38C37-9F42-26FE-791C-F3CF80FC7DC6}"/>
          </ac:spMkLst>
        </pc:spChg>
        <pc:spChg chg="del mod">
          <ac:chgData name="Montecino, Diego" userId="a795c42d-832a-4dce-b1d8-09bac981a9d2" providerId="ADAL" clId="{25E7F75A-ED09-3E4B-B2E8-8C692F53CA4D}" dt="2024-11-21T23:12:44.432" v="1372" actId="478"/>
          <ac:spMkLst>
            <pc:docMk/>
            <pc:sldMk cId="1127946319" sldId="266"/>
            <ac:spMk id="18" creationId="{14542DDD-5E1D-EEAF-153E-364E8A1AF626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3" creationId="{BBCA7139-35F8-96EB-1A13-78A9D006DFF2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4" creationId="{5325B4AB-DD67-CB17-106C-07ACA1951C10}"/>
          </ac:spMkLst>
        </pc:spChg>
        <pc:grpChg chg="add mod">
          <ac:chgData name="Montecino, Diego" userId="a795c42d-832a-4dce-b1d8-09bac981a9d2" providerId="ADAL" clId="{25E7F75A-ED09-3E4B-B2E8-8C692F53CA4D}" dt="2024-11-21T23:14:03.121" v="1379" actId="5736"/>
          <ac:grpSpMkLst>
            <pc:docMk/>
            <pc:sldMk cId="1127946319" sldId="266"/>
            <ac:grpSpMk id="3" creationId="{6283BFB7-3292-4A7E-958C-CAFC94FFC5F0}"/>
          </ac:grpSpMkLst>
        </pc:grpChg>
        <pc:grpChg chg="del mod">
          <ac:chgData name="Montecino, Diego" userId="a795c42d-832a-4dce-b1d8-09bac981a9d2" providerId="ADAL" clId="{25E7F75A-ED09-3E4B-B2E8-8C692F53CA4D}" dt="2024-11-21T23:12:44.432" v="1372" actId="478"/>
          <ac:grpSpMkLst>
            <pc:docMk/>
            <pc:sldMk cId="1127946319" sldId="266"/>
            <ac:grpSpMk id="5" creationId="{90F31509-3DCD-4582-3F0C-C906D77353A8}"/>
          </ac:grpSpMkLst>
        </pc:grpChg>
        <pc:graphicFrameChg chg="add mod">
          <ac:chgData name="Montecino, Diego" userId="a795c42d-832a-4dce-b1d8-09bac981a9d2" providerId="ADAL" clId="{25E7F75A-ED09-3E4B-B2E8-8C692F53CA4D}" dt="2024-11-21T23:14:03.121" v="1379" actId="5736"/>
          <ac:graphicFrameMkLst>
            <pc:docMk/>
            <pc:sldMk cId="1127946319" sldId="266"/>
            <ac:graphicFrameMk id="2" creationId="{CB71A679-7ADC-65C2-B0B2-ECCE6E5F7F8E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3:12:44.432" v="1372" actId="478"/>
          <ac:graphicFrameMkLst>
            <pc:docMk/>
            <pc:sldMk cId="1127946319" sldId="266"/>
            <ac:graphicFrameMk id="4" creationId="{70A358C6-FF3B-58BE-DFAA-0A60089BEF1A}"/>
          </ac:graphicFrameMkLst>
        </pc:graphicFrame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1" creationId="{404623CC-76F8-EAD7-0236-A8347F23E044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2" creationId="{D84A18CE-B338-5BD2-8103-700B983F9C53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3" creationId="{054C5D12-B966-3198-B6AA-E83F2A5DE4D3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4" creationId="{971148F9-92D0-4D80-3A7A-63F21B244D94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5" creationId="{27A12D88-BED2-7E5B-8A18-C098E9D8940C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19" creationId="{8F5B1326-8A5C-EA24-88AA-D3638F6D7741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20" creationId="{E573CF9A-D63E-E907-C4DB-0B76820E20DA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21" creationId="{DAEA8E07-DA96-2E0D-ECD7-70664AB1CA02}"/>
          </ac:picMkLst>
        </pc:picChg>
        <pc:picChg chg="add del mod">
          <ac:chgData name="Montecino, Diego" userId="a795c42d-832a-4dce-b1d8-09bac981a9d2" providerId="ADAL" clId="{25E7F75A-ED09-3E4B-B2E8-8C692F53CA4D}" dt="2024-11-21T23:12:54.894" v="1375" actId="478"/>
          <ac:picMkLst>
            <pc:docMk/>
            <pc:sldMk cId="1127946319" sldId="266"/>
            <ac:picMk id="22" creationId="{06E0F6EC-895D-59C0-C904-4BD996FA89B1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0" creationId="{B6BA97E9-C5B3-726A-DE6E-95E9D211B9FD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2" creationId="{659B1B77-9A08-742D-075E-18B7F76D15E3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6" creationId="{41CD5761-F032-153A-61E1-BCBF3B4D713A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38" creationId="{BE3F7F37-DC4A-7F23-CFA5-196BE682B748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0" creationId="{15FEDCDC-7D2F-3479-2E77-3EC18E208E05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2" creationId="{FDDC4439-69AD-06ED-22B2-1CF9C2A8B235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4" creationId="{9D47C779-41E2-2882-725A-7AD78C3DA056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6" creationId="{C3731489-FEB2-048B-0DE5-95351E350C1F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48" creationId="{A98D7C9E-BE8F-4467-E55C-1D9539279316}"/>
          </ac:picMkLst>
        </pc:picChg>
        <pc:picChg chg="del">
          <ac:chgData name="Montecino, Diego" userId="a795c42d-832a-4dce-b1d8-09bac981a9d2" providerId="ADAL" clId="{25E7F75A-ED09-3E4B-B2E8-8C692F53CA4D}" dt="2024-11-21T00:48:18.859" v="48" actId="478"/>
          <ac:picMkLst>
            <pc:docMk/>
            <pc:sldMk cId="1127946319" sldId="266"/>
            <ac:picMk id="1050" creationId="{7B8B8B48-4A82-C0FE-F7BC-AE892C99C834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8" creationId="{8100C3B9-1326-E6C1-596E-777583C8BE22}"/>
          </ac:spMkLst>
        </pc:spChg>
        <pc:spChg chg="del mod">
          <ac:chgData name="Montecino, Diego" userId="a795c42d-832a-4dce-b1d8-09bac981a9d2" providerId="ADAL" clId="{25E7F75A-ED09-3E4B-B2E8-8C692F53CA4D}" dt="2024-11-21T23:14:20.684" v="1380" actId="478"/>
          <ac:spMkLst>
            <pc:docMk/>
            <pc:sldMk cId="1236686232" sldId="267"/>
            <ac:spMk id="9" creationId="{9720DAFC-D240-6AAA-9CDA-9601C021A325}"/>
          </ac:spMkLst>
        </pc:spChg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10" creationId="{8C548335-7694-36CA-44C6-44804A04F1BE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1" creationId="{A1A15410-2C4A-541A-153A-0E2320D22636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2" creationId="{455BD2D7-6DA3-FF97-BA05-7949CFFB1A3D}"/>
          </ac:spMkLst>
        </pc:spChg>
        <pc:spChg chg="del mod">
          <ac:chgData name="Montecino, Diego" userId="a795c42d-832a-4dce-b1d8-09bac981a9d2" providerId="ADAL" clId="{25E7F75A-ED09-3E4B-B2E8-8C692F53CA4D}" dt="2024-11-21T23:14:20.684" v="1380" actId="478"/>
          <ac:spMkLst>
            <pc:docMk/>
            <pc:sldMk cId="1236686232" sldId="267"/>
            <ac:spMk id="16" creationId="{A743FFD4-7B2B-7BCF-6FB2-71780E413F2E}"/>
          </ac:spMkLst>
        </pc:spChg>
        <pc:spChg chg="del mod">
          <ac:chgData name="Montecino, Diego" userId="a795c42d-832a-4dce-b1d8-09bac981a9d2" providerId="ADAL" clId="{25E7F75A-ED09-3E4B-B2E8-8C692F53CA4D}" dt="2024-11-21T23:14:20.684" v="1380" actId="478"/>
          <ac:spMkLst>
            <pc:docMk/>
            <pc:sldMk cId="1236686232" sldId="267"/>
            <ac:spMk id="17" creationId="{DC0DA10F-5CFA-761F-B10E-7288983E3D36}"/>
          </ac:spMkLst>
        </pc:spChg>
        <pc:spChg chg="del mod">
          <ac:chgData name="Montecino, Diego" userId="a795c42d-832a-4dce-b1d8-09bac981a9d2" providerId="ADAL" clId="{25E7F75A-ED09-3E4B-B2E8-8C692F53CA4D}" dt="2024-11-21T23:14:20.684" v="1380" actId="478"/>
          <ac:spMkLst>
            <pc:docMk/>
            <pc:sldMk cId="1236686232" sldId="267"/>
            <ac:spMk id="18" creationId="{A7C23AA4-64E0-62BD-E22C-5DA2CA159759}"/>
          </ac:spMkLst>
        </pc:spChg>
        <pc:grpChg chg="add mod">
          <ac:chgData name="Montecino, Diego" userId="a795c42d-832a-4dce-b1d8-09bac981a9d2" providerId="ADAL" clId="{25E7F75A-ED09-3E4B-B2E8-8C692F53CA4D}" dt="2024-11-21T23:15:16.898" v="1385" actId="5736"/>
          <ac:grpSpMkLst>
            <pc:docMk/>
            <pc:sldMk cId="1236686232" sldId="267"/>
            <ac:grpSpMk id="3" creationId="{64FA70B5-0D31-3EBF-8405-951A94CE5BE8}"/>
          </ac:grpSpMkLst>
        </pc:grpChg>
        <pc:grpChg chg="del mod">
          <ac:chgData name="Montecino, Diego" userId="a795c42d-832a-4dce-b1d8-09bac981a9d2" providerId="ADAL" clId="{25E7F75A-ED09-3E4B-B2E8-8C692F53CA4D}" dt="2024-11-21T23:14:20.684" v="1380" actId="478"/>
          <ac:grpSpMkLst>
            <pc:docMk/>
            <pc:sldMk cId="1236686232" sldId="267"/>
            <ac:grpSpMk id="5" creationId="{F1493BB1-CED2-F2BB-55D5-08907D0E2526}"/>
          </ac:grpSpMkLst>
        </pc:grpChg>
        <pc:graphicFrameChg chg="add mod">
          <ac:chgData name="Montecino, Diego" userId="a795c42d-832a-4dce-b1d8-09bac981a9d2" providerId="ADAL" clId="{25E7F75A-ED09-3E4B-B2E8-8C692F53CA4D}" dt="2024-11-21T23:15:16.898" v="1385" actId="5736"/>
          <ac:graphicFrameMkLst>
            <pc:docMk/>
            <pc:sldMk cId="1236686232" sldId="267"/>
            <ac:graphicFrameMk id="2" creationId="{B2F25B9F-12C2-3E44-DBDD-0B8566A37331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3:14:20.684" v="1380" actId="478"/>
          <ac:graphicFrameMkLst>
            <pc:docMk/>
            <pc:sldMk cId="1236686232" sldId="267"/>
            <ac:graphicFrameMk id="4" creationId="{BDE40CF4-2341-EEAF-811F-84C4ECD21519}"/>
          </ac:graphicFrameMkLst>
        </pc:graphicFrame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13" creationId="{3F30E352-CC63-AC80-C697-3399B735AB93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14" creationId="{6C4B3E20-0DEE-5D22-6F1D-A5F2EACA8456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15" creationId="{9D10FC05-87BA-D8A2-39EC-85B2ADA628D9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19" creationId="{F5FEA51B-B694-7C0B-BFCE-C295E78B011A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20" creationId="{AA13F1AF-2B45-425F-FF95-BDF82691A21B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21" creationId="{5F296047-80F4-CE09-4CB9-455BFE2A646A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22" creationId="{807F9B66-72B3-D49C-5BB0-3FAC15E93785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23" creationId="{E7A88667-5F78-E656-FD0D-A7936B0A301B}"/>
          </ac:picMkLst>
        </pc:picChg>
        <pc:picChg chg="add del mod">
          <ac:chgData name="Montecino, Diego" userId="a795c42d-832a-4dce-b1d8-09bac981a9d2" providerId="ADAL" clId="{25E7F75A-ED09-3E4B-B2E8-8C692F53CA4D}" dt="2024-11-21T23:14:29.630" v="1382" actId="478"/>
          <ac:picMkLst>
            <pc:docMk/>
            <pc:sldMk cId="1236686232" sldId="267"/>
            <ac:picMk id="24" creationId="{03BB218E-7F47-99DF-03EB-B81EB0B6390A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0" creationId="{9E95AEC5-01A4-70F7-E54D-AEBAAC565ED0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2" creationId="{9F04761E-E6C1-7B55-BD48-D463B67D3D49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6" creationId="{FB54C6CB-57A6-7A54-68C5-4F6A34673B3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38" creationId="{1C8EB3F2-8402-76F4-629D-790377F28656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0" creationId="{D6E8A0D8-9617-2A06-621D-DAC4B55E9762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2" creationId="{96C97676-1826-B33E-C86B-41AF0276505E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4" creationId="{8FE3A247-F0F1-FC81-3287-4D8FF982782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6" creationId="{BE54D538-042E-2AB1-EC15-9AA94B1E8251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48" creationId="{BBE1C35A-C1FA-EDA4-D334-BC0A401601C5}"/>
          </ac:picMkLst>
        </pc:picChg>
        <pc:picChg chg="del">
          <ac:chgData name="Montecino, Diego" userId="a795c42d-832a-4dce-b1d8-09bac981a9d2" providerId="ADAL" clId="{25E7F75A-ED09-3E4B-B2E8-8C692F53CA4D}" dt="2024-11-21T00:49:49.035" v="54" actId="478"/>
          <ac:picMkLst>
            <pc:docMk/>
            <pc:sldMk cId="1236686232" sldId="267"/>
            <ac:picMk id="1050" creationId="{9C5E7F43-B3AB-2AC3-85C0-A479B61498EA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  <pc:spChg chg="mod">
          <ac:chgData name="Montecino, Diego" userId="a795c42d-832a-4dce-b1d8-09bac981a9d2" providerId="ADAL" clId="{25E7F75A-ED09-3E4B-B2E8-8C692F53CA4D}" dt="2024-11-21T07:21:13.533" v="1053" actId="207"/>
          <ac:spMkLst>
            <pc:docMk/>
            <pc:sldMk cId="2397381333" sldId="268"/>
            <ac:spMk id="6" creationId="{3D0B817A-904D-47F3-B92B-4DF80BF933AA}"/>
          </ac:spMkLst>
        </pc:spChg>
        <pc:spChg chg="mod">
          <ac:chgData name="Montecino, Diego" userId="a795c42d-832a-4dce-b1d8-09bac981a9d2" providerId="ADAL" clId="{25E7F75A-ED09-3E4B-B2E8-8C692F53CA4D}" dt="2024-11-21T07:21:13.533" v="1053" actId="207"/>
          <ac:spMkLst>
            <pc:docMk/>
            <pc:sldMk cId="2397381333" sldId="268"/>
            <ac:spMk id="7" creationId="{541D0C4D-BE4A-69DD-4760-B8671A3FCC22}"/>
          </ac:spMkLst>
        </pc:spChg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8" creationId="{90196549-DE95-B1B4-C3FF-D2584DF9042B}"/>
          </ac:spMkLst>
        </pc:spChg>
        <pc:spChg chg="del mod">
          <ac:chgData name="Montecino, Diego" userId="a795c42d-832a-4dce-b1d8-09bac981a9d2" providerId="ADAL" clId="{25E7F75A-ED09-3E4B-B2E8-8C692F53CA4D}" dt="2024-11-21T23:16:35.809" v="1388" actId="478"/>
          <ac:spMkLst>
            <pc:docMk/>
            <pc:sldMk cId="2397381333" sldId="268"/>
            <ac:spMk id="9" creationId="{BE8A841D-ECC9-B951-ECE1-52F587170DC8}"/>
          </ac:spMkLst>
        </pc:spChg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10" creationId="{2B34EF82-438D-8930-FFC6-0E742ABEBC77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1" creationId="{7C8E0C4D-23E6-4ABD-388A-2D972739C054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2" creationId="{6608193B-EDCE-141E-CF20-EA6C636971A3}"/>
          </ac:spMkLst>
        </pc:spChg>
        <pc:spChg chg="del mod">
          <ac:chgData name="Montecino, Diego" userId="a795c42d-832a-4dce-b1d8-09bac981a9d2" providerId="ADAL" clId="{25E7F75A-ED09-3E4B-B2E8-8C692F53CA4D}" dt="2024-11-21T23:15:53.327" v="1387" actId="478"/>
          <ac:spMkLst>
            <pc:docMk/>
            <pc:sldMk cId="2397381333" sldId="268"/>
            <ac:spMk id="16" creationId="{E0CB3161-4B97-82BC-3100-CE004F6B5BB5}"/>
          </ac:spMkLst>
        </pc:spChg>
        <pc:spChg chg="del mod">
          <ac:chgData name="Montecino, Diego" userId="a795c42d-832a-4dce-b1d8-09bac981a9d2" providerId="ADAL" clId="{25E7F75A-ED09-3E4B-B2E8-8C692F53CA4D}" dt="2024-11-21T23:15:50.659" v="1386" actId="478"/>
          <ac:spMkLst>
            <pc:docMk/>
            <pc:sldMk cId="2397381333" sldId="268"/>
            <ac:spMk id="17" creationId="{C8B14DE7-2D3F-D4DC-27C4-502EC5FCB91C}"/>
          </ac:spMkLst>
        </pc:spChg>
        <pc:spChg chg="del mod">
          <ac:chgData name="Montecino, Diego" userId="a795c42d-832a-4dce-b1d8-09bac981a9d2" providerId="ADAL" clId="{25E7F75A-ED09-3E4B-B2E8-8C692F53CA4D}" dt="2024-11-21T23:16:35.809" v="1388" actId="478"/>
          <ac:spMkLst>
            <pc:docMk/>
            <pc:sldMk cId="2397381333" sldId="268"/>
            <ac:spMk id="18" creationId="{9BCE119B-C431-39F7-EA1B-E41681682AFA}"/>
          </ac:spMkLst>
        </pc:spChg>
        <pc:grpChg chg="add mod">
          <ac:chgData name="Montecino, Diego" userId="a795c42d-832a-4dce-b1d8-09bac981a9d2" providerId="ADAL" clId="{25E7F75A-ED09-3E4B-B2E8-8C692F53CA4D}" dt="2024-11-21T23:17:32.015" v="1392" actId="5736"/>
          <ac:grpSpMkLst>
            <pc:docMk/>
            <pc:sldMk cId="2397381333" sldId="268"/>
            <ac:grpSpMk id="3" creationId="{F9671B59-CC33-75CF-40DD-F69DCB23B653}"/>
          </ac:grpSpMkLst>
        </pc:grpChg>
        <pc:grpChg chg="del mod">
          <ac:chgData name="Montecino, Diego" userId="a795c42d-832a-4dce-b1d8-09bac981a9d2" providerId="ADAL" clId="{25E7F75A-ED09-3E4B-B2E8-8C692F53CA4D}" dt="2024-11-21T23:16:35.809" v="1388" actId="478"/>
          <ac:grpSpMkLst>
            <pc:docMk/>
            <pc:sldMk cId="2397381333" sldId="268"/>
            <ac:grpSpMk id="5" creationId="{ED84ADCC-FCE7-2558-A45C-AA86783DFE9A}"/>
          </ac:grpSpMkLst>
        </pc:grpChg>
        <pc:graphicFrameChg chg="add mod">
          <ac:chgData name="Montecino, Diego" userId="a795c42d-832a-4dce-b1d8-09bac981a9d2" providerId="ADAL" clId="{25E7F75A-ED09-3E4B-B2E8-8C692F53CA4D}" dt="2024-11-21T23:17:32.015" v="1392" actId="5736"/>
          <ac:graphicFrameMkLst>
            <pc:docMk/>
            <pc:sldMk cId="2397381333" sldId="268"/>
            <ac:graphicFrameMk id="2" creationId="{90B73870-84F9-716E-5BD1-AA087AF50515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3:16:35.809" v="1388" actId="478"/>
          <ac:graphicFrameMkLst>
            <pc:docMk/>
            <pc:sldMk cId="2397381333" sldId="268"/>
            <ac:graphicFrameMk id="4" creationId="{C4DF5B51-50B4-B1FD-715F-FD20540CF298}"/>
          </ac:graphicFrameMkLst>
        </pc:graphicFrame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13" creationId="{18ECE96D-271D-77DE-1949-7E95618FF6E5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14" creationId="{DB48BAF1-2C91-C347-E2C0-932545428FE1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15" creationId="{94E26573-73B5-3593-B9E0-3C3A817CF97F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19" creationId="{ACFF6BF5-8FB4-CEFE-AE7A-5654BE2FAC61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20" creationId="{3E667289-56D6-4EFE-7F7E-739CE2ADD1B9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21" creationId="{C6F8850E-4478-D9E6-310C-9BA6F335694B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22" creationId="{DD187025-AEA9-807E-BAC9-2146BED2048A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23" creationId="{B28163EE-F946-7F52-BB09-46DC2E156877}"/>
          </ac:picMkLst>
        </pc:picChg>
        <pc:picChg chg="add del mod">
          <ac:chgData name="Montecino, Diego" userId="a795c42d-832a-4dce-b1d8-09bac981a9d2" providerId="ADAL" clId="{25E7F75A-ED09-3E4B-B2E8-8C692F53CA4D}" dt="2024-11-21T23:16:45.071" v="1390" actId="478"/>
          <ac:picMkLst>
            <pc:docMk/>
            <pc:sldMk cId="2397381333" sldId="268"/>
            <ac:picMk id="24" creationId="{29855FE5-4415-C315-A06D-9E2B4726CADB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0" creationId="{5F7D9429-59FB-1C1C-E960-A9B4416540E2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2" creationId="{F9707542-8832-81D7-3FE6-F821A803917E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6" creationId="{929FB3CA-15DE-F1E0-A738-FA7E8E25E925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38" creationId="{E61E8D49-F639-A5A3-55B9-1F4CF19D2573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0" creationId="{2BB63E86-A6DA-ADF4-A803-E35939406D7E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2" creationId="{56A78BE3-2868-F3D7-5971-A36A1EBF42C2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4" creationId="{11901F8D-1B5E-7B90-D93F-88C911E02C94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6" creationId="{0B74EE17-E35D-7B9A-3CDD-5B53A5061238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48" creationId="{187CFCCA-4795-A092-6F6C-71568352AD25}"/>
          </ac:picMkLst>
        </pc:picChg>
        <pc:picChg chg="del">
          <ac:chgData name="Montecino, Diego" userId="a795c42d-832a-4dce-b1d8-09bac981a9d2" providerId="ADAL" clId="{25E7F75A-ED09-3E4B-B2E8-8C692F53CA4D}" dt="2024-11-21T00:50:27.604" v="60" actId="478"/>
          <ac:picMkLst>
            <pc:docMk/>
            <pc:sldMk cId="2397381333" sldId="268"/>
            <ac:picMk id="1050" creationId="{78901022-2878-1CC6-3428-BC10139C7BCA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  <pc:spChg chg="mod">
          <ac:chgData name="Montecino, Diego" userId="a795c42d-832a-4dce-b1d8-09bac981a9d2" providerId="ADAL" clId="{25E7F75A-ED09-3E4B-B2E8-8C692F53CA4D}" dt="2024-11-21T07:21:02.623" v="1052" actId="207"/>
          <ac:spMkLst>
            <pc:docMk/>
            <pc:sldMk cId="2402875786" sldId="269"/>
            <ac:spMk id="6" creationId="{65FD4E51-D79F-8AAB-4822-9034F96173F3}"/>
          </ac:spMkLst>
        </pc:spChg>
        <pc:spChg chg="mod">
          <ac:chgData name="Montecino, Diego" userId="a795c42d-832a-4dce-b1d8-09bac981a9d2" providerId="ADAL" clId="{25E7F75A-ED09-3E4B-B2E8-8C692F53CA4D}" dt="2024-11-21T07:21:02.623" v="1052" actId="207"/>
          <ac:spMkLst>
            <pc:docMk/>
            <pc:sldMk cId="2402875786" sldId="269"/>
            <ac:spMk id="7" creationId="{916935D7-8596-0A65-1211-FA4BD5A8AE62}"/>
          </ac:spMkLst>
        </pc:spChg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8" creationId="{5D67ED1C-0896-9F0E-400E-63AA75B27A63}"/>
          </ac:spMkLst>
        </pc:spChg>
        <pc:spChg chg="del mod">
          <ac:chgData name="Montecino, Diego" userId="a795c42d-832a-4dce-b1d8-09bac981a9d2" providerId="ADAL" clId="{25E7F75A-ED09-3E4B-B2E8-8C692F53CA4D}" dt="2024-11-21T23:18:26.272" v="1394" actId="478"/>
          <ac:spMkLst>
            <pc:docMk/>
            <pc:sldMk cId="2402875786" sldId="269"/>
            <ac:spMk id="9" creationId="{19D4B3FC-911D-847B-A317-646CCF27717A}"/>
          </ac:spMkLst>
        </pc:spChg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10" creationId="{4667B72A-CC8A-16A0-1395-CE4CE986ACEC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1" creationId="{7EB29BA6-DE38-BC71-C578-49AECF159EA1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2" creationId="{40DBA44D-5384-EAC3-AE15-F3988E6C224B}"/>
          </ac:spMkLst>
        </pc:spChg>
        <pc:spChg chg="del mod">
          <ac:chgData name="Montecino, Diego" userId="a795c42d-832a-4dce-b1d8-09bac981a9d2" providerId="ADAL" clId="{25E7F75A-ED09-3E4B-B2E8-8C692F53CA4D}" dt="2024-11-21T20:06:42.682" v="1290" actId="478"/>
          <ac:spMkLst>
            <pc:docMk/>
            <pc:sldMk cId="2402875786" sldId="269"/>
            <ac:spMk id="16" creationId="{7ADB0736-6F0A-88FE-F9AF-B776FCB3A495}"/>
          </ac:spMkLst>
        </pc:spChg>
        <pc:spChg chg="del mod">
          <ac:chgData name="Montecino, Diego" userId="a795c42d-832a-4dce-b1d8-09bac981a9d2" providerId="ADAL" clId="{25E7F75A-ED09-3E4B-B2E8-8C692F53CA4D}" dt="2024-11-21T20:06:42.059" v="1289" actId="478"/>
          <ac:spMkLst>
            <pc:docMk/>
            <pc:sldMk cId="2402875786" sldId="269"/>
            <ac:spMk id="17" creationId="{26E1CE5D-C700-E0C9-C7A5-916E25FEA135}"/>
          </ac:spMkLst>
        </pc:spChg>
        <pc:spChg chg="del mod">
          <ac:chgData name="Montecino, Diego" userId="a795c42d-832a-4dce-b1d8-09bac981a9d2" providerId="ADAL" clId="{25E7F75A-ED09-3E4B-B2E8-8C692F53CA4D}" dt="2024-11-21T23:18:26.272" v="1394" actId="478"/>
          <ac:spMkLst>
            <pc:docMk/>
            <pc:sldMk cId="2402875786" sldId="269"/>
            <ac:spMk id="18" creationId="{80329637-08C9-9367-661B-ED3C808EFD3B}"/>
          </ac:spMkLst>
        </pc:spChg>
        <pc:grpChg chg="add mod">
          <ac:chgData name="Montecino, Diego" userId="a795c42d-832a-4dce-b1d8-09bac981a9d2" providerId="ADAL" clId="{25E7F75A-ED09-3E4B-B2E8-8C692F53CA4D}" dt="2024-11-21T23:19:31.790" v="1398" actId="5736"/>
          <ac:grpSpMkLst>
            <pc:docMk/>
            <pc:sldMk cId="2402875786" sldId="269"/>
            <ac:grpSpMk id="3" creationId="{41FF22AF-56FB-24E6-0FA8-29269E9A4FD7}"/>
          </ac:grpSpMkLst>
        </pc:grpChg>
        <pc:grpChg chg="del mod">
          <ac:chgData name="Montecino, Diego" userId="a795c42d-832a-4dce-b1d8-09bac981a9d2" providerId="ADAL" clId="{25E7F75A-ED09-3E4B-B2E8-8C692F53CA4D}" dt="2024-11-21T23:18:26.272" v="1394" actId="478"/>
          <ac:grpSpMkLst>
            <pc:docMk/>
            <pc:sldMk cId="2402875786" sldId="269"/>
            <ac:grpSpMk id="5" creationId="{CA336413-BF22-52A1-2BFE-B7E9A22A3A1A}"/>
          </ac:grpSpMkLst>
        </pc:grpChg>
        <pc:graphicFrameChg chg="add mod">
          <ac:chgData name="Montecino, Diego" userId="a795c42d-832a-4dce-b1d8-09bac981a9d2" providerId="ADAL" clId="{25E7F75A-ED09-3E4B-B2E8-8C692F53CA4D}" dt="2024-11-21T23:19:31.790" v="1398" actId="5736"/>
          <ac:graphicFrameMkLst>
            <pc:docMk/>
            <pc:sldMk cId="2402875786" sldId="269"/>
            <ac:graphicFrameMk id="2" creationId="{9CD9A7FE-4EE2-272A-7382-D8168CFE60C6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3:18:26.272" v="1394" actId="478"/>
          <ac:graphicFrameMkLst>
            <pc:docMk/>
            <pc:sldMk cId="2402875786" sldId="269"/>
            <ac:graphicFrameMk id="4" creationId="{2801A386-3BB6-2325-9B0F-EC3BCB55F31A}"/>
          </ac:graphicFrameMkLst>
        </pc:graphicFrame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3" creationId="{F674AC2B-4F56-1627-0EC2-61E6006B4975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4" creationId="{31213C14-9BE2-11C4-4BC8-0DB78CA59F50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5" creationId="{E2C2C549-2232-299A-8B2C-737E124A30FA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6" creationId="{21080A0F-E72C-3771-ACD3-48DE7213CBB6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7" creationId="{B4E6F471-524F-E46C-89C0-940486402677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19" creationId="{F16597A4-4DB9-E804-71D4-7E5685E9D9E6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20" creationId="{E899B38A-DB76-39F8-F57F-F2031BC27221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21" creationId="{BA58FEB0-4DB7-727A-59AF-11077CFB04EC}"/>
          </ac:picMkLst>
        </pc:picChg>
        <pc:picChg chg="add del mod">
          <ac:chgData name="Montecino, Diego" userId="a795c42d-832a-4dce-b1d8-09bac981a9d2" providerId="ADAL" clId="{25E7F75A-ED09-3E4B-B2E8-8C692F53CA4D}" dt="2024-11-21T23:18:50.137" v="1396" actId="478"/>
          <ac:picMkLst>
            <pc:docMk/>
            <pc:sldMk cId="2402875786" sldId="269"/>
            <ac:picMk id="22" creationId="{98ABA629-1B1C-0F54-E80C-243F1A15F633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0" creationId="{7A8EDDD6-6D6F-E2A1-2BCD-26DA0FFA19AE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2" creationId="{99B2D301-FDAD-0BF1-E7D6-64FC7D3DBA92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6" creationId="{57F3D865-3827-285F-C11B-8CE10684EC30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38" creationId="{3393106E-BB9A-162B-E130-2B1C5A065668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0" creationId="{1765F83E-FC72-273B-B159-2C827731F8AD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2" creationId="{912EB36B-2E9B-1535-3682-851C5B12D13A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4" creationId="{EC436FE2-9A0D-F146-7F1C-FE38BFD3A4F4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6" creationId="{3E9D349D-1C91-60C7-9FD8-D8D874BDAC30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48" creationId="{8165FFE0-E4A3-21C4-26EC-5DE3AA86F77E}"/>
          </ac:picMkLst>
        </pc:picChg>
        <pc:picChg chg="del">
          <ac:chgData name="Montecino, Diego" userId="a795c42d-832a-4dce-b1d8-09bac981a9d2" providerId="ADAL" clId="{25E7F75A-ED09-3E4B-B2E8-8C692F53CA4D}" dt="2024-11-21T00:52:21.987" v="76" actId="478"/>
          <ac:picMkLst>
            <pc:docMk/>
            <pc:sldMk cId="2402875786" sldId="269"/>
            <ac:picMk id="1050" creationId="{D70F5E02-86B2-E557-7A24-52FA6E94D91E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8" creationId="{84055339-800A-284F-2AAA-8D8ADD2B0DE9}"/>
          </ac:spMkLst>
        </pc:spChg>
        <pc:spChg chg="del mod">
          <ac:chgData name="Montecino, Diego" userId="a795c42d-832a-4dce-b1d8-09bac981a9d2" providerId="ADAL" clId="{25E7F75A-ED09-3E4B-B2E8-8C692F53CA4D}" dt="2024-11-21T23:20:21.081" v="1400" actId="478"/>
          <ac:spMkLst>
            <pc:docMk/>
            <pc:sldMk cId="180207989" sldId="270"/>
            <ac:spMk id="9" creationId="{2F601918-775C-3A13-B5A4-CF4852C4A213}"/>
          </ac:spMkLst>
        </pc:spChg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10" creationId="{1017DD48-A58F-8F33-1D1D-B10FE639B030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1" creationId="{61AFDCBD-E014-E971-365C-22ED6F60F081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2" creationId="{A4F0FCBA-D0FF-8DBC-2286-9B8095D7819B}"/>
          </ac:spMkLst>
        </pc:spChg>
        <pc:spChg chg="del mod">
          <ac:chgData name="Montecino, Diego" userId="a795c42d-832a-4dce-b1d8-09bac981a9d2" providerId="ADAL" clId="{25E7F75A-ED09-3E4B-B2E8-8C692F53CA4D}" dt="2024-11-21T20:06:38.279" v="1288" actId="478"/>
          <ac:spMkLst>
            <pc:docMk/>
            <pc:sldMk cId="180207989" sldId="270"/>
            <ac:spMk id="16" creationId="{05BF5C67-CF5F-C4FB-F034-5D342C4ACD46}"/>
          </ac:spMkLst>
        </pc:spChg>
        <pc:spChg chg="del mod">
          <ac:chgData name="Montecino, Diego" userId="a795c42d-832a-4dce-b1d8-09bac981a9d2" providerId="ADAL" clId="{25E7F75A-ED09-3E4B-B2E8-8C692F53CA4D}" dt="2024-11-21T20:06:34.455" v="1287" actId="478"/>
          <ac:spMkLst>
            <pc:docMk/>
            <pc:sldMk cId="180207989" sldId="270"/>
            <ac:spMk id="17" creationId="{D3684757-3C9A-C913-2685-720EB5CFB385}"/>
          </ac:spMkLst>
        </pc:spChg>
        <pc:spChg chg="del mod">
          <ac:chgData name="Montecino, Diego" userId="a795c42d-832a-4dce-b1d8-09bac981a9d2" providerId="ADAL" clId="{25E7F75A-ED09-3E4B-B2E8-8C692F53CA4D}" dt="2024-11-21T23:20:21.081" v="1400" actId="478"/>
          <ac:spMkLst>
            <pc:docMk/>
            <pc:sldMk cId="180207989" sldId="270"/>
            <ac:spMk id="18" creationId="{5C79C75E-D45D-7E3E-4E99-4772A6EA11FC}"/>
          </ac:spMkLst>
        </pc:spChg>
        <pc:grpChg chg="add mod">
          <ac:chgData name="Montecino, Diego" userId="a795c42d-832a-4dce-b1d8-09bac981a9d2" providerId="ADAL" clId="{25E7F75A-ED09-3E4B-B2E8-8C692F53CA4D}" dt="2024-11-21T23:21:06.125" v="1406" actId="5736"/>
          <ac:grpSpMkLst>
            <pc:docMk/>
            <pc:sldMk cId="180207989" sldId="270"/>
            <ac:grpSpMk id="3" creationId="{A0739E2D-F7A3-56C4-B67A-E2E817B823A1}"/>
          </ac:grpSpMkLst>
        </pc:grpChg>
        <pc:grpChg chg="del mod">
          <ac:chgData name="Montecino, Diego" userId="a795c42d-832a-4dce-b1d8-09bac981a9d2" providerId="ADAL" clId="{25E7F75A-ED09-3E4B-B2E8-8C692F53CA4D}" dt="2024-11-21T23:20:21.081" v="1400" actId="478"/>
          <ac:grpSpMkLst>
            <pc:docMk/>
            <pc:sldMk cId="180207989" sldId="270"/>
            <ac:grpSpMk id="5" creationId="{17E226EF-572D-A6A2-D187-F48B534A6197}"/>
          </ac:grpSpMkLst>
        </pc:grpChg>
        <pc:graphicFrameChg chg="add del mod">
          <ac:chgData name="Montecino, Diego" userId="a795c42d-832a-4dce-b1d8-09bac981a9d2" providerId="ADAL" clId="{25E7F75A-ED09-3E4B-B2E8-8C692F53CA4D}" dt="2024-11-21T23:21:06.125" v="1406" actId="5736"/>
          <ac:graphicFrameMkLst>
            <pc:docMk/>
            <pc:sldMk cId="180207989" sldId="270"/>
            <ac:graphicFrameMk id="2" creationId="{D113CF78-7919-81B7-88F5-4A3EEFF72FA7}"/>
          </ac:graphicFrameMkLst>
        </pc:graphicFrameChg>
        <pc:graphicFrameChg chg="del mod">
          <ac:chgData name="Montecino, Diego" userId="a795c42d-832a-4dce-b1d8-09bac981a9d2" providerId="ADAL" clId="{25E7F75A-ED09-3E4B-B2E8-8C692F53CA4D}" dt="2024-11-21T23:20:09.872" v="1399" actId="478"/>
          <ac:graphicFrameMkLst>
            <pc:docMk/>
            <pc:sldMk cId="180207989" sldId="270"/>
            <ac:graphicFrameMk id="4" creationId="{913FAD99-7FFF-192E-6134-4D1596252F6B}"/>
          </ac:graphicFrameMkLst>
        </pc:graphicFrame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3" creationId="{EC11587A-5C5A-C6CD-DAAD-23DB90336EF0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4" creationId="{13B0BD0A-516D-1713-8D01-0F035ECF0D75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5" creationId="{797F5427-FD97-FB4F-579A-48065BAB7BFB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6" creationId="{51E5023C-BE57-4CA7-6A88-1955BC6E5AC7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7" creationId="{14AC88D8-1F22-7500-2999-3FECCCDBB49A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19" creationId="{450A4C29-998B-73DC-72C7-3F56C777D88B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20" creationId="{41805866-58D1-5658-CA77-E7FB2515DCAB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21" creationId="{06B0A5F9-C777-1AF3-A231-BDD2A15395C9}"/>
          </ac:picMkLst>
        </pc:picChg>
        <pc:picChg chg="add del mod">
          <ac:chgData name="Montecino, Diego" userId="a795c42d-832a-4dce-b1d8-09bac981a9d2" providerId="ADAL" clId="{25E7F75A-ED09-3E4B-B2E8-8C692F53CA4D}" dt="2024-11-21T23:20:42.281" v="1404" actId="478"/>
          <ac:picMkLst>
            <pc:docMk/>
            <pc:sldMk cId="180207989" sldId="270"/>
            <ac:picMk id="22" creationId="{06981E19-A8F3-B22D-5C36-53ADB52D481F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0" creationId="{5ED42736-DB7F-6CBC-071B-326C46406874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2" creationId="{7FF6E011-66D4-E697-D18F-EEA2ABE2CBFE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6" creationId="{DF9DB1FA-4BF7-3435-3108-EE453E76B5D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38" creationId="{677EFA25-A2BA-3B00-AD32-728532F2D3B5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0" creationId="{900CE95D-DE48-7F0E-692C-0656244DC62F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2" creationId="{C62B2CC9-9DD8-3861-E94E-1907C7F1BCFE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4" creationId="{543D885D-B12A-DE46-19E8-BDC7E080FFF2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6" creationId="{BCCE335B-73E8-E8F9-AC09-754A5C1A458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48" creationId="{17755D7C-25A0-CD6F-2186-ACAF0D82D683}"/>
          </ac:picMkLst>
        </pc:picChg>
        <pc:picChg chg="del">
          <ac:chgData name="Montecino, Diego" userId="a795c42d-832a-4dce-b1d8-09bac981a9d2" providerId="ADAL" clId="{25E7F75A-ED09-3E4B-B2E8-8C692F53CA4D}" dt="2024-11-21T00:53:34.630" v="85" actId="478"/>
          <ac:picMkLst>
            <pc:docMk/>
            <pc:sldMk cId="180207989" sldId="270"/>
            <ac:picMk id="1050" creationId="{155DF21D-C71C-2A0A-AE2E-86AB766FD32D}"/>
          </ac:picMkLst>
        </pc:picChg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  <pc:spChg chg="mod">
          <ac:chgData name="Montecino, Diego" userId="a795c42d-832a-4dce-b1d8-09bac981a9d2" providerId="ADAL" clId="{25E7F75A-ED09-3E4B-B2E8-8C692F53CA4D}" dt="2024-11-21T07:37:35.078" v="1111" actId="5736"/>
          <ac:spMkLst>
            <pc:docMk/>
            <pc:sldMk cId="1442347119" sldId="271"/>
            <ac:spMk id="9" creationId="{725573E8-2294-947D-778F-8E32FE9FF933}"/>
          </ac:spMkLst>
        </pc:spChg>
        <pc:spChg chg="del mod">
          <ac:chgData name="Montecino, Diego" userId="a795c42d-832a-4dce-b1d8-09bac981a9d2" providerId="ADAL" clId="{25E7F75A-ED09-3E4B-B2E8-8C692F53CA4D}" dt="2024-11-21T20:06:08.609" v="1286" actId="478"/>
          <ac:spMkLst>
            <pc:docMk/>
            <pc:sldMk cId="1442347119" sldId="271"/>
            <ac:spMk id="16" creationId="{7C697CA8-9CFB-86E0-579A-99957AEE33BD}"/>
          </ac:spMkLst>
        </pc:spChg>
        <pc:spChg chg="del mod">
          <ac:chgData name="Montecino, Diego" userId="a795c42d-832a-4dce-b1d8-09bac981a9d2" providerId="ADAL" clId="{25E7F75A-ED09-3E4B-B2E8-8C692F53CA4D}" dt="2024-11-21T20:06:02.657" v="1285" actId="478"/>
          <ac:spMkLst>
            <pc:docMk/>
            <pc:sldMk cId="1442347119" sldId="271"/>
            <ac:spMk id="17" creationId="{7BF4C285-C066-7FDC-06EF-8E6480B20017}"/>
          </ac:spMkLst>
        </pc:spChg>
        <pc:spChg chg="mod">
          <ac:chgData name="Montecino, Diego" userId="a795c42d-832a-4dce-b1d8-09bac981a9d2" providerId="ADAL" clId="{25E7F75A-ED09-3E4B-B2E8-8C692F53CA4D}" dt="2024-11-21T07:37:35.078" v="1111" actId="5736"/>
          <ac:spMkLst>
            <pc:docMk/>
            <pc:sldMk cId="1442347119" sldId="271"/>
            <ac:spMk id="18" creationId="{757A32F7-DD87-6CDD-5BDE-CFA8B08F4153}"/>
          </ac:spMkLst>
        </pc:spChg>
        <pc:grpChg chg="mod">
          <ac:chgData name="Montecino, Diego" userId="a795c42d-832a-4dce-b1d8-09bac981a9d2" providerId="ADAL" clId="{25E7F75A-ED09-3E4B-B2E8-8C692F53CA4D}" dt="2024-11-21T07:37:35.078" v="1111" actId="5736"/>
          <ac:grpSpMkLst>
            <pc:docMk/>
            <pc:sldMk cId="1442347119" sldId="271"/>
            <ac:grpSpMk id="5" creationId="{25778D85-2795-4640-280D-01838F1A4923}"/>
          </ac:grpSpMkLst>
        </pc:grpChg>
        <pc:graphicFrameChg chg="mod">
          <ac:chgData name="Montecino, Diego" userId="a795c42d-832a-4dce-b1d8-09bac981a9d2" providerId="ADAL" clId="{25E7F75A-ED09-3E4B-B2E8-8C692F53CA4D}" dt="2024-11-21T07:37:35.078" v="1111" actId="5736"/>
          <ac:graphicFrameMkLst>
            <pc:docMk/>
            <pc:sldMk cId="1442347119" sldId="271"/>
            <ac:graphicFrameMk id="4" creationId="{284DCF28-7057-2DFA-A735-1D552A1972BB}"/>
          </ac:graphicFrameMkLst>
        </pc:graphicFrame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0" creationId="{7954B6C5-453D-38C0-5006-E6D2E1DDF73B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2" creationId="{243D5BE8-1A78-B3FD-3B5D-02FA3054FCA4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6" creationId="{BC8241BF-D2A1-578A-917E-32E4411C9476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38" creationId="{2938D7D0-2ED5-718F-B3B3-CE981497A69E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0" creationId="{2640DC72-D5EE-8B8B-1EBE-3198162E729A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2" creationId="{662A5877-B573-C130-69ED-7AA53E93E1EA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4" creationId="{F709F6E0-EF95-1033-C8AB-10FC8D0503A9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6" creationId="{9CA24BEB-2BBD-B588-CD7D-7029B60FFEFB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48" creationId="{43275139-C920-3990-FE25-44A9A562E5C4}"/>
          </ac:picMkLst>
        </pc:picChg>
        <pc:picChg chg="del">
          <ac:chgData name="Montecino, Diego" userId="a795c42d-832a-4dce-b1d8-09bac981a9d2" providerId="ADAL" clId="{25E7F75A-ED09-3E4B-B2E8-8C692F53CA4D}" dt="2024-11-21T00:54:22.519" v="94" actId="478"/>
          <ac:picMkLst>
            <pc:docMk/>
            <pc:sldMk cId="1442347119" sldId="271"/>
            <ac:picMk id="1050" creationId="{9997BD1D-97DE-F7FE-9F69-0A3D434E507F}"/>
          </ac:picMkLst>
        </pc:picChg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  <pc:spChg chg="mod">
          <ac:chgData name="Montecino, Diego" userId="a795c42d-832a-4dce-b1d8-09bac981a9d2" providerId="ADAL" clId="{25E7F75A-ED09-3E4B-B2E8-8C692F53CA4D}" dt="2024-11-21T00:56:10.349" v="100"/>
          <ac:spMkLst>
            <pc:docMk/>
            <pc:sldMk cId="3911109271" sldId="272"/>
            <ac:spMk id="8" creationId="{4A03E489-1062-5E48-D222-0C7B7A9F7D1C}"/>
          </ac:spMkLst>
        </pc:spChg>
        <pc:spChg chg="del mod">
          <ac:chgData name="Montecino, Diego" userId="a795c42d-832a-4dce-b1d8-09bac981a9d2" providerId="ADAL" clId="{25E7F75A-ED09-3E4B-B2E8-8C692F53CA4D}" dt="2024-11-21T00:56:48.008" v="108" actId="478"/>
          <ac:spMkLst>
            <pc:docMk/>
            <pc:sldMk cId="3911109271" sldId="272"/>
            <ac:spMk id="9" creationId="{BA6A8F68-AA08-298C-D5FD-0D29F87425A9}"/>
          </ac:spMkLst>
        </pc:spChg>
        <pc:spChg chg="mod">
          <ac:chgData name="Montecino, Diego" userId="a795c42d-832a-4dce-b1d8-09bac981a9d2" providerId="ADAL" clId="{25E7F75A-ED09-3E4B-B2E8-8C692F53CA4D}" dt="2024-11-21T00:56:10.349" v="100"/>
          <ac:spMkLst>
            <pc:docMk/>
            <pc:sldMk cId="3911109271" sldId="272"/>
            <ac:spMk id="10" creationId="{D6B832D7-5598-7C8E-9F0C-EB2FE075460E}"/>
          </ac:spMkLst>
        </pc:spChg>
        <pc:spChg chg="add del mod">
          <ac:chgData name="Montecino, Diego" userId="a795c42d-832a-4dce-b1d8-09bac981a9d2" providerId="ADAL" clId="{25E7F75A-ED09-3E4B-B2E8-8C692F53CA4D}" dt="2024-11-21T00:56:26.463" v="103" actId="478"/>
          <ac:spMkLst>
            <pc:docMk/>
            <pc:sldMk cId="3911109271" sldId="272"/>
            <ac:spMk id="11" creationId="{99DAA1E0-270A-021C-6475-5BA4D174FC2E}"/>
          </ac:spMkLst>
        </pc:spChg>
        <pc:spChg chg="add del mod">
          <ac:chgData name="Montecino, Diego" userId="a795c42d-832a-4dce-b1d8-09bac981a9d2" providerId="ADAL" clId="{25E7F75A-ED09-3E4B-B2E8-8C692F53CA4D}" dt="2024-11-21T00:57:19.444" v="116" actId="478"/>
          <ac:spMkLst>
            <pc:docMk/>
            <pc:sldMk cId="3911109271" sldId="272"/>
            <ac:spMk id="12" creationId="{4D864513-0099-030C-7E68-BA23B5500C12}"/>
          </ac:spMkLst>
        </pc:spChg>
        <pc:spChg chg="add del mod">
          <ac:chgData name="Montecino, Diego" userId="a795c42d-832a-4dce-b1d8-09bac981a9d2" providerId="ADAL" clId="{25E7F75A-ED09-3E4B-B2E8-8C692F53CA4D}" dt="2024-11-21T00:57:18.514" v="115" actId="478"/>
          <ac:spMkLst>
            <pc:docMk/>
            <pc:sldMk cId="3911109271" sldId="272"/>
            <ac:spMk id="13" creationId="{85B3E8AE-6CF2-8526-795D-E4DEB7AAEF80}"/>
          </ac:spMkLst>
        </pc:spChg>
        <pc:spChg chg="add del mod">
          <ac:chgData name="Montecino, Diego" userId="a795c42d-832a-4dce-b1d8-09bac981a9d2" providerId="ADAL" clId="{25E7F75A-ED09-3E4B-B2E8-8C692F53CA4D}" dt="2024-11-21T00:57:17.707" v="114" actId="478"/>
          <ac:spMkLst>
            <pc:docMk/>
            <pc:sldMk cId="3911109271" sldId="272"/>
            <ac:spMk id="14" creationId="{29B0BA81-3AA3-A635-62AA-2F5B3E50052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5" creationId="{C29A932F-7B58-6392-1AAF-EC24D91EB6DA}"/>
          </ac:spMkLst>
        </pc:spChg>
        <pc:spChg chg="del mod">
          <ac:chgData name="Montecino, Diego" userId="a795c42d-832a-4dce-b1d8-09bac981a9d2" providerId="ADAL" clId="{25E7F75A-ED09-3E4B-B2E8-8C692F53CA4D}" dt="2024-11-21T00:56:52.071" v="111" actId="478"/>
          <ac:spMkLst>
            <pc:docMk/>
            <pc:sldMk cId="3911109271" sldId="272"/>
            <ac:spMk id="16" creationId="{22C5B2A8-0A08-7A63-D484-276EAFE303A8}"/>
          </ac:spMkLst>
        </pc:spChg>
        <pc:spChg chg="del mod">
          <ac:chgData name="Montecino, Diego" userId="a795c42d-832a-4dce-b1d8-09bac981a9d2" providerId="ADAL" clId="{25E7F75A-ED09-3E4B-B2E8-8C692F53CA4D}" dt="2024-11-21T00:56:50.467" v="110" actId="478"/>
          <ac:spMkLst>
            <pc:docMk/>
            <pc:sldMk cId="3911109271" sldId="272"/>
            <ac:spMk id="17" creationId="{D42F39D4-3CF6-AE5B-C590-E6621665DE62}"/>
          </ac:spMkLst>
        </pc:spChg>
        <pc:spChg chg="del mod">
          <ac:chgData name="Montecino, Diego" userId="a795c42d-832a-4dce-b1d8-09bac981a9d2" providerId="ADAL" clId="{25E7F75A-ED09-3E4B-B2E8-8C692F53CA4D}" dt="2024-11-21T00:56:49.584" v="109" actId="478"/>
          <ac:spMkLst>
            <pc:docMk/>
            <pc:sldMk cId="3911109271" sldId="272"/>
            <ac:spMk id="18" creationId="{6F2DDE1E-DCF2-AD0B-30F4-82FC0BFA71FD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9" creationId="{451E59B5-71BF-075D-DF1A-547B26E53A6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0" creationId="{424039A8-7250-13E8-562C-EF1F2CBD8F05}"/>
          </ac:spMkLst>
        </pc:spChg>
        <pc:spChg chg="add mod">
          <ac:chgData name="Montecino, Diego" userId="a795c42d-832a-4dce-b1d8-09bac981a9d2" providerId="ADAL" clId="{25E7F75A-ED09-3E4B-B2E8-8C692F53CA4D}" dt="2024-11-21T01:08:07.606" v="199" actId="1076"/>
          <ac:spMkLst>
            <pc:docMk/>
            <pc:sldMk cId="3911109271" sldId="272"/>
            <ac:spMk id="21" creationId="{B555E0B0-AB02-1783-B8B3-023D94394159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2" creationId="{F4AA5C41-2F33-3277-D535-8B8EB74BC677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3" creationId="{8C2903BA-9545-6BA2-4397-F639650063FE}"/>
          </ac:spMkLst>
        </pc:spChg>
        <pc:grpChg chg="add del mod">
          <ac:chgData name="Montecino, Diego" userId="a795c42d-832a-4dce-b1d8-09bac981a9d2" providerId="ADAL" clId="{25E7F75A-ED09-3E4B-B2E8-8C692F53CA4D}" dt="2024-11-21T00:56:25.673" v="102" actId="478"/>
          <ac:grpSpMkLst>
            <pc:docMk/>
            <pc:sldMk cId="3911109271" sldId="272"/>
            <ac:grpSpMk id="3" creationId="{C360B1CA-719A-BA0B-2C97-E36789CE7247}"/>
          </ac:grpSpMkLst>
        </pc:grpChg>
        <pc:grpChg chg="del mod">
          <ac:chgData name="Montecino, Diego" userId="a795c42d-832a-4dce-b1d8-09bac981a9d2" providerId="ADAL" clId="{25E7F75A-ED09-3E4B-B2E8-8C692F53CA4D}" dt="2024-11-21T00:56:42.187" v="106" actId="478"/>
          <ac:grpSpMkLst>
            <pc:docMk/>
            <pc:sldMk cId="3911109271" sldId="272"/>
            <ac:grpSpMk id="5" creationId="{C08D0F4E-724C-760F-DBE4-AB56417ED7FA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5" creationId="{59EC767B-3DE7-3DDA-BF63-B20B904990FD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9" creationId="{36CE3F07-10E8-58A1-507E-DA60B7FABD7E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0" creationId="{4288E0D3-685C-C5DD-898C-D00B753AE97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2" creationId="{BBC7A132-288D-9932-4C44-06B83519E45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3" creationId="{BC0B79C4-921C-3758-8109-33FFEFAEA467}"/>
          </ac:spMkLst>
        </pc:sp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2" creationId="{B35164A0-104D-1F56-9D52-C629923826E9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4" creationId="{AEC56795-72EC-A7A8-9A69-28FE0BCE0B73}"/>
          </ac:graphicFrameMkLst>
        </pc:graphicFrameChg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  <pc:spChg chg="add mod">
          <ac:chgData name="Montecino, Diego" userId="a795c42d-832a-4dce-b1d8-09bac981a9d2" providerId="ADAL" clId="{25E7F75A-ED09-3E4B-B2E8-8C692F53CA4D}" dt="2024-11-21T02:16:56.591" v="883"/>
          <ac:spMkLst>
            <pc:docMk/>
            <pc:sldMk cId="989403556" sldId="274"/>
            <ac:spMk id="5" creationId="{26DCD955-F28B-6345-D6B5-07471B329162}"/>
          </ac:spMkLst>
        </pc:spChg>
        <pc:spChg chg="add mod">
          <ac:chgData name="Montecino, Diego" userId="a795c42d-832a-4dce-b1d8-09bac981a9d2" providerId="ADAL" clId="{25E7F75A-ED09-3E4B-B2E8-8C692F53CA4D}" dt="2024-11-21T02:16:56.591" v="883"/>
          <ac:spMkLst>
            <pc:docMk/>
            <pc:sldMk cId="989403556" sldId="274"/>
            <ac:spMk id="6" creationId="{58777543-C4CB-95C8-B99F-BA0F06009705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5" creationId="{B85A3D79-F69D-6B8F-FF90-FC784755CCA3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9" creationId="{A600991E-F544-53FC-6399-8B9F55688EC2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0" creationId="{82B797EB-9E32-C941-7961-D0B1C663804F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2" creationId="{41C1D1FE-A590-48DB-D056-186032506DFC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3" creationId="{88CA7EC1-6E1E-B0C0-812A-897EA250CE0D}"/>
          </ac:spMkLst>
        </pc:spChg>
        <pc:grpChg chg="add mod">
          <ac:chgData name="Montecino, Diego" userId="a795c42d-832a-4dce-b1d8-09bac981a9d2" providerId="ADAL" clId="{25E7F75A-ED09-3E4B-B2E8-8C692F53CA4D}" dt="2024-11-21T02:16:56.591" v="883"/>
          <ac:grpSpMkLst>
            <pc:docMk/>
            <pc:sldMk cId="989403556" sldId="274"/>
            <ac:grpSpMk id="3" creationId="{D8C4FCEC-5E3F-AA86-A3E3-383994535315}"/>
          </ac:grpSpMkLst>
        </pc:grp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2" creationId="{67DF803F-542A-8506-0CE3-7B816E1AD41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4" creationId="{70B9F710-1382-48DF-936F-47838083E289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5" creationId="{0FB52557-F36A-C280-9700-08127EC9BAE3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9" creationId="{110865B5-8958-ED7E-9A0E-CCD5EBBFCD5E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0" creationId="{3CD7D1DD-2C29-62C4-A6D0-F214C082D71D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2" creationId="{8E607348-C7C4-C98A-9B93-9D3A9E763F2A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3" creationId="{7D936830-B6A9-55C6-DC83-7FABA529187B}"/>
          </ac:spMkLst>
        </pc:sp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2" creationId="{CD236F8B-F2F9-29D5-7650-57141E52C4C6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4" creationId="{4D66115F-9B6E-5851-A0C3-4F08772F5D4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5" creationId="{B57F98FA-63C2-E8B0-72EC-9D0DD48A476E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9" creationId="{3F4E4545-A188-EC87-C551-11215523BCC5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0" creationId="{19055F0F-6099-DD6F-6A27-B6C58564C179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2" creationId="{11730095-0490-E36D-A7BE-B6ABA1A54078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3" creationId="{DC02A408-31AB-03F6-A424-2AED1EF4797A}"/>
          </ac:spMkLst>
        </pc:sp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2" creationId="{8B2C013D-A045-406E-FD86-C237B0DC2CF2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4" creationId="{450168E6-C21F-5297-F7EE-EF1A1EEBA9FA}"/>
          </ac:graphicFrameMkLst>
        </pc:graphicFrameChg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  <pc:spChg chg="add mod">
          <ac:chgData name="Montecino, Diego" userId="a795c42d-832a-4dce-b1d8-09bac981a9d2" providerId="ADAL" clId="{25E7F75A-ED09-3E4B-B2E8-8C692F53CA4D}" dt="2024-11-21T06:30:25.694" v="899"/>
          <ac:spMkLst>
            <pc:docMk/>
            <pc:sldMk cId="2706753487" sldId="277"/>
            <ac:spMk id="5" creationId="{C116AAA9-89B4-C3C9-A9CA-81BFB1FDAE39}"/>
          </ac:spMkLst>
        </pc:spChg>
        <pc:spChg chg="add mod">
          <ac:chgData name="Montecino, Diego" userId="a795c42d-832a-4dce-b1d8-09bac981a9d2" providerId="ADAL" clId="{25E7F75A-ED09-3E4B-B2E8-8C692F53CA4D}" dt="2024-11-21T06:30:25.694" v="899"/>
          <ac:spMkLst>
            <pc:docMk/>
            <pc:sldMk cId="2706753487" sldId="277"/>
            <ac:spMk id="6" creationId="{3186E4FD-A068-963B-C9F5-C0E327FD8B32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5" creationId="{DD9CF404-3372-98A7-F119-D09A3DCF86B0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9" creationId="{D56E022B-4B79-A441-91D7-712788626F8B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0" creationId="{E28CD244-1C22-0529-6093-1FB35BFD429C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2" creationId="{3F5160FA-1F94-AC25-F76A-49D944CD2CFA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3" creationId="{1FC5BE22-24DC-4C96-81AB-32AC9917B9A8}"/>
          </ac:spMkLst>
        </pc:spChg>
        <pc:grpChg chg="add mod">
          <ac:chgData name="Montecino, Diego" userId="a795c42d-832a-4dce-b1d8-09bac981a9d2" providerId="ADAL" clId="{25E7F75A-ED09-3E4B-B2E8-8C692F53CA4D}" dt="2024-11-21T06:30:25.694" v="899"/>
          <ac:grpSpMkLst>
            <pc:docMk/>
            <pc:sldMk cId="2706753487" sldId="277"/>
            <ac:grpSpMk id="3" creationId="{22EE5487-8914-45B9-E3D3-027392AA8103}"/>
          </ac:grpSpMkLst>
        </pc:grpChg>
        <pc:graphicFrameChg chg="mod">
          <ac:chgData name="Montecino, Diego" userId="a795c42d-832a-4dce-b1d8-09bac981a9d2" providerId="ADAL" clId="{25E7F75A-ED09-3E4B-B2E8-8C692F53CA4D}" dt="2024-11-22T00:04:51.417" v="1559"/>
          <ac:graphicFrameMkLst>
            <pc:docMk/>
            <pc:sldMk cId="2706753487" sldId="277"/>
            <ac:graphicFrameMk id="2" creationId="{EE0704D8-0928-CBBE-1933-F23FF1FCC708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8:31.012" v="1429" actId="5736"/>
          <ac:graphicFrameMkLst>
            <pc:docMk/>
            <pc:sldMk cId="2706753487" sldId="277"/>
            <ac:graphicFrameMk id="4" creationId="{ACA93B8E-7195-D637-048F-B270DB4687A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  <pc:spChg chg="mod">
          <ac:chgData name="Montecino, Diego" userId="a795c42d-832a-4dce-b1d8-09bac981a9d2" providerId="ADAL" clId="{25E7F75A-ED09-3E4B-B2E8-8C692F53CA4D}" dt="2024-11-21T20:11:17.121" v="1292"/>
          <ac:spMkLst>
            <pc:docMk/>
            <pc:sldMk cId="1969588968" sldId="278"/>
            <ac:spMk id="4" creationId="{245AF8A6-F0D6-92C8-49CD-C6B739FE4C4E}"/>
          </ac:spMkLst>
        </pc:spChg>
        <pc:spChg chg="add mod">
          <ac:chgData name="Montecino, Diego" userId="a795c42d-832a-4dce-b1d8-09bac981a9d2" providerId="ADAL" clId="{25E7F75A-ED09-3E4B-B2E8-8C692F53CA4D}" dt="2024-11-21T01:59:16.618" v="745"/>
          <ac:spMkLst>
            <pc:docMk/>
            <pc:sldMk cId="1969588968" sldId="278"/>
            <ac:spMk id="5" creationId="{8C07F22B-F752-FAFF-87DD-6DCE3224CDFD}"/>
          </ac:spMkLst>
        </pc:spChg>
        <pc:spChg chg="mod">
          <ac:chgData name="Montecino, Diego" userId="a795c42d-832a-4dce-b1d8-09bac981a9d2" providerId="ADAL" clId="{25E7F75A-ED09-3E4B-B2E8-8C692F53CA4D}" dt="2024-11-21T23:31:34.966" v="1481" actId="167"/>
          <ac:spMkLst>
            <pc:docMk/>
            <pc:sldMk cId="1969588968" sldId="278"/>
            <ac:spMk id="5" creationId="{E10C1756-3FE2-B0CC-62B0-EE8D08DBC65C}"/>
          </ac:spMkLst>
        </pc:spChg>
        <pc:spChg chg="add mod">
          <ac:chgData name="Montecino, Diego" userId="a795c42d-832a-4dce-b1d8-09bac981a9d2" providerId="ADAL" clId="{25E7F75A-ED09-3E4B-B2E8-8C692F53CA4D}" dt="2024-11-21T01:59:16.618" v="745"/>
          <ac:spMkLst>
            <pc:docMk/>
            <pc:sldMk cId="1969588968" sldId="278"/>
            <ac:spMk id="6" creationId="{51A436E2-5A52-1FF4-B436-515D6CA5F6BA}"/>
          </ac:spMkLst>
        </pc:spChg>
        <pc:spChg chg="add mod">
          <ac:chgData name="Montecino, Diego" userId="a795c42d-832a-4dce-b1d8-09bac981a9d2" providerId="ADAL" clId="{25E7F75A-ED09-3E4B-B2E8-8C692F53CA4D}" dt="2024-11-21T01:58:49.547" v="737"/>
          <ac:spMkLst>
            <pc:docMk/>
            <pc:sldMk cId="1969588968" sldId="278"/>
            <ac:spMk id="8" creationId="{48E05409-5DD5-D7BB-6EC7-331DC2CAE2C0}"/>
          </ac:spMkLst>
        </pc:spChg>
        <pc:spChg chg="add mod">
          <ac:chgData name="Montecino, Diego" userId="a795c42d-832a-4dce-b1d8-09bac981a9d2" providerId="ADAL" clId="{25E7F75A-ED09-3E4B-B2E8-8C692F53CA4D}" dt="2024-11-21T01:58:49.547" v="737"/>
          <ac:spMkLst>
            <pc:docMk/>
            <pc:sldMk cId="1969588968" sldId="278"/>
            <ac:spMk id="9" creationId="{C1BEB706-AC62-83EC-05B5-0224C5D7CF0C}"/>
          </ac:spMkLst>
        </pc:spChg>
        <pc:spChg chg="add mod">
          <ac:chgData name="Montecino, Diego" userId="a795c42d-832a-4dce-b1d8-09bac981a9d2" providerId="ADAL" clId="{25E7F75A-ED09-3E4B-B2E8-8C692F53CA4D}" dt="2024-11-21T01:59:45.523" v="754"/>
          <ac:spMkLst>
            <pc:docMk/>
            <pc:sldMk cId="1969588968" sldId="278"/>
            <ac:spMk id="11" creationId="{7425CAB7-43A8-0798-8D11-0E647DF9408B}"/>
          </ac:spMkLst>
        </pc:spChg>
        <pc:spChg chg="add mod">
          <ac:chgData name="Montecino, Diego" userId="a795c42d-832a-4dce-b1d8-09bac981a9d2" providerId="ADAL" clId="{25E7F75A-ED09-3E4B-B2E8-8C692F53CA4D}" dt="2024-11-21T02:07:53.068" v="815" actId="20577"/>
          <ac:spMkLst>
            <pc:docMk/>
            <pc:sldMk cId="1969588968" sldId="278"/>
            <ac:spMk id="12" creationId="{1A366D41-FE6E-D6FD-A6DF-BC12C8012ACD}"/>
          </ac:spMkLst>
        </pc:spChg>
        <pc:spChg chg="add del mod topLvl">
          <ac:chgData name="Montecino, Diego" userId="a795c42d-832a-4dce-b1d8-09bac981a9d2" providerId="ADAL" clId="{25E7F75A-ED09-3E4B-B2E8-8C692F53CA4D}" dt="2024-11-21T02:07:52.141" v="814" actId="478"/>
          <ac:spMkLst>
            <pc:docMk/>
            <pc:sldMk cId="1969588968" sldId="278"/>
            <ac:spMk id="14" creationId="{AAB55E36-DF42-B896-371A-567958D39DB6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5" creationId="{08EF70B5-D04E-2E04-D721-42D3862ACB04}"/>
          </ac:spMkLst>
        </pc:spChg>
        <pc:spChg chg="add del mod topLvl">
          <ac:chgData name="Montecino, Diego" userId="a795c42d-832a-4dce-b1d8-09bac981a9d2" providerId="ADAL" clId="{25E7F75A-ED09-3E4B-B2E8-8C692F53CA4D}" dt="2024-11-21T02:12:50.457" v="864" actId="478"/>
          <ac:spMkLst>
            <pc:docMk/>
            <pc:sldMk cId="1969588968" sldId="278"/>
            <ac:spMk id="16" creationId="{B7273655-D575-8344-05E8-167655349C30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18" creationId="{601918AA-CC2F-0809-51AC-0B54666EC006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9" creationId="{4792B654-36E9-850F-A5EC-479C340619F3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0" creationId="{A0B8BB51-E66A-1D75-4C5C-B846A7C98B42}"/>
          </ac:spMkLst>
        </pc:spChg>
        <pc:spChg chg="add mod">
          <ac:chgData name="Montecino, Diego" userId="a795c42d-832a-4dce-b1d8-09bac981a9d2" providerId="ADAL" clId="{25E7F75A-ED09-3E4B-B2E8-8C692F53CA4D}" dt="2024-11-21T23:29:53.349" v="1455" actId="20577"/>
          <ac:spMkLst>
            <pc:docMk/>
            <pc:sldMk cId="1969588968" sldId="278"/>
            <ac:spMk id="21" creationId="{78381CCD-78B5-9BB3-706F-E04E2E2C8CDE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2" creationId="{FB1D3BD8-BD1F-8223-1971-51BC45753900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3" creationId="{7F364A4F-A215-055E-3767-672BE5814FA4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5" creationId="{0F063586-3943-5B1D-EAC7-8A4E4FDDF97D}"/>
          </ac:spMkLst>
        </pc:spChg>
        <pc:spChg chg="add mod">
          <ac:chgData name="Montecino, Diego" userId="a795c42d-832a-4dce-b1d8-09bac981a9d2" providerId="ADAL" clId="{25E7F75A-ED09-3E4B-B2E8-8C692F53CA4D}" dt="2024-11-21T23:29:47.372" v="1441" actId="20577"/>
          <ac:spMkLst>
            <pc:docMk/>
            <pc:sldMk cId="1969588968" sldId="278"/>
            <ac:spMk id="26" creationId="{D9EDB1D5-02D2-D31F-E8E6-43FBCA50EA3E}"/>
          </ac:spMkLst>
        </pc:spChg>
        <pc:spChg chg="add del">
          <ac:chgData name="Montecino, Diego" userId="a795c42d-832a-4dce-b1d8-09bac981a9d2" providerId="ADAL" clId="{25E7F75A-ED09-3E4B-B2E8-8C692F53CA4D}" dt="2024-11-21T02:16:52.172" v="881" actId="22"/>
          <ac:spMkLst>
            <pc:docMk/>
            <pc:sldMk cId="1969588968" sldId="278"/>
            <ac:spMk id="28" creationId="{AC3EDA21-FCB0-1AB5-B1BC-7A9B6EBE4C92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0" creationId="{837CE57F-2F98-66D0-4DE7-0F11CBEC00A5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1" creationId="{F0A1039A-BFE4-DB14-D44D-41292D01277A}"/>
          </ac:spMkLst>
        </pc:spChg>
        <pc:grpChg chg="add mod">
          <ac:chgData name="Montecino, Diego" userId="a795c42d-832a-4dce-b1d8-09bac981a9d2" providerId="ADAL" clId="{25E7F75A-ED09-3E4B-B2E8-8C692F53CA4D}" dt="2024-11-21T01:59:16.618" v="745"/>
          <ac:grpSpMkLst>
            <pc:docMk/>
            <pc:sldMk cId="1969588968" sldId="278"/>
            <ac:grpSpMk id="3" creationId="{211CC62A-B079-ABBF-841F-57BDB65B2FAD}"/>
          </ac:grpSpMkLst>
        </pc:grpChg>
        <pc:grpChg chg="add del mod">
          <ac:chgData name="Montecino, Diego" userId="a795c42d-832a-4dce-b1d8-09bac981a9d2" providerId="ADAL" clId="{25E7F75A-ED09-3E4B-B2E8-8C692F53CA4D}" dt="2024-11-21T23:33:15.782" v="1488" actId="478"/>
          <ac:grpSpMkLst>
            <pc:docMk/>
            <pc:sldMk cId="1969588968" sldId="278"/>
            <ac:grpSpMk id="3" creationId="{B56375F2-139F-C908-0FF3-5A1F523A17A9}"/>
          </ac:grpSpMkLst>
        </pc:grpChg>
        <pc:grpChg chg="add mod">
          <ac:chgData name="Montecino, Diego" userId="a795c42d-832a-4dce-b1d8-09bac981a9d2" providerId="ADAL" clId="{25E7F75A-ED09-3E4B-B2E8-8C692F53CA4D}" dt="2024-11-21T01:58:49.547" v="737"/>
          <ac:grpSpMkLst>
            <pc:docMk/>
            <pc:sldMk cId="1969588968" sldId="278"/>
            <ac:grpSpMk id="7" creationId="{BB10DEDD-6080-1A93-5277-3218A7C04699}"/>
          </ac:grpSpMkLst>
        </pc:grpChg>
        <pc:grpChg chg="add del mod">
          <ac:chgData name="Montecino, Diego" userId="a795c42d-832a-4dce-b1d8-09bac981a9d2" providerId="ADAL" clId="{25E7F75A-ED09-3E4B-B2E8-8C692F53CA4D}" dt="2024-11-21T02:07:53.668" v="816" actId="478"/>
          <ac:grpSpMkLst>
            <pc:docMk/>
            <pc:sldMk cId="1969588968" sldId="278"/>
            <ac:grpSpMk id="10" creationId="{34DE1F1A-9D78-AE94-2F18-BE59542697FB}"/>
          </ac:grpSpMkLst>
        </pc:grpChg>
        <pc:grpChg chg="add del mod">
          <ac:chgData name="Montecino, Diego" userId="a795c42d-832a-4dce-b1d8-09bac981a9d2" providerId="ADAL" clId="{25E7F75A-ED09-3E4B-B2E8-8C692F53CA4D}" dt="2024-11-21T02:07:52.141" v="814" actId="478"/>
          <ac:grpSpMkLst>
            <pc:docMk/>
            <pc:sldMk cId="1969588968" sldId="278"/>
            <ac:grpSpMk id="13" creationId="{690B9066-0505-68A1-0429-8884383018A2}"/>
          </ac:grpSpMkLst>
        </pc:gr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17" creationId="{A9AD56E7-960E-6136-9368-1F3563081D0F}"/>
          </ac:grpSpMkLst>
        </pc:gr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4" creationId="{042B79EB-C07B-9A88-FB20-0417B32226C7}"/>
          </ac:grpSpMkLst>
        </pc:grpChg>
        <pc:grpChg chg="add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9" creationId="{7E7A2764-0800-BB7A-6A1D-BA81D8CADAD1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23:33:34.513" v="1490" actId="5736"/>
          <ac:graphicFrameMkLst>
            <pc:docMk/>
            <pc:sldMk cId="1969588968" sldId="278"/>
            <ac:graphicFrameMk id="2" creationId="{F30A9231-445F-8265-D1B6-8D980D8849CF}"/>
          </ac:graphicFrameMkLst>
        </pc:graphicFrameChg>
        <pc:graphicFrameChg chg="add del mod">
          <ac:chgData name="Montecino, Diego" userId="a795c42d-832a-4dce-b1d8-09bac981a9d2" providerId="ADAL" clId="{25E7F75A-ED09-3E4B-B2E8-8C692F53CA4D}" dt="2024-11-21T02:08:29.967" v="824" actId="478"/>
          <ac:graphicFrameMkLst>
            <pc:docMk/>
            <pc:sldMk cId="1969588968" sldId="278"/>
            <ac:graphicFrameMk id="4" creationId="{17BC0C75-459E-DE84-F793-B10A9B2BAB99}"/>
          </ac:graphicFrameMkLst>
        </pc:graphicFrameChg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  <pc:spChg chg="add del">
          <ac:chgData name="Montecino, Diego" userId="a795c42d-832a-4dce-b1d8-09bac981a9d2" providerId="ADAL" clId="{25E7F75A-ED09-3E4B-B2E8-8C692F53CA4D}" dt="2024-11-21T06:32:21.142" v="904" actId="22"/>
          <ac:spMkLst>
            <pc:docMk/>
            <pc:sldMk cId="527585227" sldId="279"/>
            <ac:spMk id="4" creationId="{793BD6CB-DE8F-3295-1845-2B4908093A01}"/>
          </ac:spMkLst>
        </pc:spChg>
        <pc:spChg chg="add del">
          <ac:chgData name="Montecino, Diego" userId="a795c42d-832a-4dce-b1d8-09bac981a9d2" providerId="ADAL" clId="{25E7F75A-ED09-3E4B-B2E8-8C692F53CA4D}" dt="2024-11-21T02:15:25.586" v="868" actId="22"/>
          <ac:spMkLst>
            <pc:docMk/>
            <pc:sldMk cId="527585227" sldId="279"/>
            <ac:spMk id="4" creationId="{DBE34BB7-C777-F71F-765C-A893D11D6C46}"/>
          </ac:spMkLst>
        </pc:spChg>
        <pc:spChg chg="add mod">
          <ac:chgData name="Montecino, Diego" userId="a795c42d-832a-4dce-b1d8-09bac981a9d2" providerId="ADAL" clId="{25E7F75A-ED09-3E4B-B2E8-8C692F53CA4D}" dt="2024-11-21T02:15:27.931" v="869"/>
          <ac:spMkLst>
            <pc:docMk/>
            <pc:sldMk cId="527585227" sldId="279"/>
            <ac:spMk id="6" creationId="{D8028ECE-2275-E85D-1EDA-B5D28E874937}"/>
          </ac:spMkLst>
        </pc:spChg>
        <pc:spChg chg="add mod">
          <ac:chgData name="Montecino, Diego" userId="a795c42d-832a-4dce-b1d8-09bac981a9d2" providerId="ADAL" clId="{25E7F75A-ED09-3E4B-B2E8-8C692F53CA4D}" dt="2024-11-21T02:15:27.931" v="869"/>
          <ac:spMkLst>
            <pc:docMk/>
            <pc:sldMk cId="527585227" sldId="279"/>
            <ac:spMk id="7" creationId="{E154EF13-AF39-F41D-D8F4-29E0B0244C93}"/>
          </ac:spMkLst>
        </pc:spChg>
        <pc:spChg chg="add mod">
          <ac:chgData name="Montecino, Diego" userId="a795c42d-832a-4dce-b1d8-09bac981a9d2" providerId="ADAL" clId="{25E7F75A-ED09-3E4B-B2E8-8C692F53CA4D}" dt="2024-11-21T02:15:58.596" v="877"/>
          <ac:spMkLst>
            <pc:docMk/>
            <pc:sldMk cId="527585227" sldId="279"/>
            <ac:spMk id="9" creationId="{B819ABC6-05E6-7D6C-915F-19DF7E66E84E}"/>
          </ac:spMkLst>
        </pc:spChg>
        <pc:spChg chg="add mod">
          <ac:chgData name="Montecino, Diego" userId="a795c42d-832a-4dce-b1d8-09bac981a9d2" providerId="ADAL" clId="{25E7F75A-ED09-3E4B-B2E8-8C692F53CA4D}" dt="2024-11-21T02:15:58.596" v="877"/>
          <ac:spMkLst>
            <pc:docMk/>
            <pc:sldMk cId="527585227" sldId="279"/>
            <ac:spMk id="10" creationId="{EFF9A33B-1F0C-CD54-D42E-3CA3B90B949F}"/>
          </ac:spMkLst>
        </pc:spChg>
        <pc:spChg chg="add mod">
          <ac:chgData name="Montecino, Diego" userId="a795c42d-832a-4dce-b1d8-09bac981a9d2" providerId="ADAL" clId="{25E7F75A-ED09-3E4B-B2E8-8C692F53CA4D}" dt="2024-11-21T02:17:11.485" v="886"/>
          <ac:spMkLst>
            <pc:docMk/>
            <pc:sldMk cId="527585227" sldId="279"/>
            <ac:spMk id="12" creationId="{2370B721-25D1-BC56-9BDC-AD3009C06D2E}"/>
          </ac:spMkLst>
        </pc:spChg>
        <pc:spChg chg="add mod">
          <ac:chgData name="Montecino, Diego" userId="a795c42d-832a-4dce-b1d8-09bac981a9d2" providerId="ADAL" clId="{25E7F75A-ED09-3E4B-B2E8-8C692F53CA4D}" dt="2024-11-21T02:17:11.485" v="886"/>
          <ac:spMkLst>
            <pc:docMk/>
            <pc:sldMk cId="527585227" sldId="279"/>
            <ac:spMk id="13" creationId="{DEE20DC7-9F34-DEE5-8C5D-780410E64E7C}"/>
          </ac:spMkLst>
        </pc:spChg>
        <pc:spChg chg="mod">
          <ac:chgData name="Montecino, Diego" userId="a795c42d-832a-4dce-b1d8-09bac981a9d2" providerId="ADAL" clId="{25E7F75A-ED09-3E4B-B2E8-8C692F53CA4D}" dt="2024-11-21T07:40:15.173" v="1119" actId="5736"/>
          <ac:spMkLst>
            <pc:docMk/>
            <pc:sldMk cId="527585227" sldId="279"/>
            <ac:spMk id="15" creationId="{7E55D01D-5735-7851-2F3E-978DBA63580B}"/>
          </ac:spMkLst>
        </pc:spChg>
        <pc:spChg chg="mod">
          <ac:chgData name="Montecino, Diego" userId="a795c42d-832a-4dce-b1d8-09bac981a9d2" providerId="ADAL" clId="{25E7F75A-ED09-3E4B-B2E8-8C692F53CA4D}" dt="2024-11-21T07:40:15.173" v="1119" actId="5736"/>
          <ac:spMkLst>
            <pc:docMk/>
            <pc:sldMk cId="527585227" sldId="279"/>
            <ac:spMk id="19" creationId="{7129574F-68A7-D3B8-0E8E-CDF7C78DE00E}"/>
          </ac:spMkLst>
        </pc:spChg>
        <pc:spChg chg="mod">
          <ac:chgData name="Montecino, Diego" userId="a795c42d-832a-4dce-b1d8-09bac981a9d2" providerId="ADAL" clId="{25E7F75A-ED09-3E4B-B2E8-8C692F53CA4D}" dt="2024-11-21T07:40:15.173" v="1119" actId="5736"/>
          <ac:spMkLst>
            <pc:docMk/>
            <pc:sldMk cId="527585227" sldId="279"/>
            <ac:spMk id="20" creationId="{57B8AAAB-07D9-1594-F1EE-A292460148A9}"/>
          </ac:spMkLst>
        </pc:spChg>
        <pc:spChg chg="mod">
          <ac:chgData name="Montecino, Diego" userId="a795c42d-832a-4dce-b1d8-09bac981a9d2" providerId="ADAL" clId="{25E7F75A-ED09-3E4B-B2E8-8C692F53CA4D}" dt="2024-11-21T07:40:15.173" v="1119" actId="5736"/>
          <ac:spMkLst>
            <pc:docMk/>
            <pc:sldMk cId="527585227" sldId="279"/>
            <ac:spMk id="22" creationId="{C1D11F89-2292-2922-9704-E03BA8ED7D22}"/>
          </ac:spMkLst>
        </pc:spChg>
        <pc:spChg chg="mod">
          <ac:chgData name="Montecino, Diego" userId="a795c42d-832a-4dce-b1d8-09bac981a9d2" providerId="ADAL" clId="{25E7F75A-ED09-3E4B-B2E8-8C692F53CA4D}" dt="2024-11-21T07:40:15.173" v="1119" actId="5736"/>
          <ac:spMkLst>
            <pc:docMk/>
            <pc:sldMk cId="527585227" sldId="279"/>
            <ac:spMk id="23" creationId="{83E65E6B-4B18-A45A-C3D6-DF58086303E3}"/>
          </ac:spMkLst>
        </pc:spChg>
        <pc:spChg chg="mod">
          <ac:chgData name="Montecino, Diego" userId="a795c42d-832a-4dce-b1d8-09bac981a9d2" providerId="ADAL" clId="{25E7F75A-ED09-3E4B-B2E8-8C692F53CA4D}" dt="2024-11-21T07:22:31.269" v="1063" actId="20577"/>
          <ac:spMkLst>
            <pc:docMk/>
            <pc:sldMk cId="527585227" sldId="279"/>
            <ac:spMk id="26" creationId="{009DB246-32A0-5D35-429F-1664606E2CDC}"/>
          </ac:spMkLst>
        </pc:spChg>
        <pc:grpChg chg="add del mod">
          <ac:chgData name="Montecino, Diego" userId="a795c42d-832a-4dce-b1d8-09bac981a9d2" providerId="ADAL" clId="{25E7F75A-ED09-3E4B-B2E8-8C692F53CA4D}" dt="2024-11-21T02:15:56.755" v="876" actId="478"/>
          <ac:grpSpMkLst>
            <pc:docMk/>
            <pc:sldMk cId="527585227" sldId="279"/>
            <ac:grpSpMk id="5" creationId="{21371EBB-5FE0-8995-6F83-B61E70029BEB}"/>
          </ac:grpSpMkLst>
        </pc:grpChg>
        <pc:grpChg chg="add mod">
          <ac:chgData name="Montecino, Diego" userId="a795c42d-832a-4dce-b1d8-09bac981a9d2" providerId="ADAL" clId="{25E7F75A-ED09-3E4B-B2E8-8C692F53CA4D}" dt="2024-11-21T07:40:15.173" v="1119" actId="5736"/>
          <ac:grpSpMkLst>
            <pc:docMk/>
            <pc:sldMk cId="527585227" sldId="279"/>
            <ac:grpSpMk id="8" creationId="{62A7BE5F-1821-F846-87D1-6EB806C996CB}"/>
          </ac:grpSpMkLst>
        </pc:grpChg>
        <pc:grpChg chg="add mod">
          <ac:chgData name="Montecino, Diego" userId="a795c42d-832a-4dce-b1d8-09bac981a9d2" providerId="ADAL" clId="{25E7F75A-ED09-3E4B-B2E8-8C692F53CA4D}" dt="2024-11-21T07:40:15.173" v="1119" actId="5736"/>
          <ac:grpSpMkLst>
            <pc:docMk/>
            <pc:sldMk cId="527585227" sldId="279"/>
            <ac:grpSpMk id="11" creationId="{6DB29645-DAA0-18A6-A82E-74EB8246DC19}"/>
          </ac:grpSpMkLst>
        </pc:grpChg>
        <pc:grpChg chg="mod">
          <ac:chgData name="Montecino, Diego" userId="a795c42d-832a-4dce-b1d8-09bac981a9d2" providerId="ADAL" clId="{25E7F75A-ED09-3E4B-B2E8-8C692F53CA4D}" dt="2024-11-21T07:40:15.173" v="1119" actId="5736"/>
          <ac:grpSpMkLst>
            <pc:docMk/>
            <pc:sldMk cId="527585227" sldId="279"/>
            <ac:grpSpMk id="17" creationId="{9B1568E1-BBFF-C85A-567A-A630BF72D5F3}"/>
          </ac:grpSpMkLst>
        </pc:grpChg>
        <pc:grpChg chg="mod">
          <ac:chgData name="Montecino, Diego" userId="a795c42d-832a-4dce-b1d8-09bac981a9d2" providerId="ADAL" clId="{25E7F75A-ED09-3E4B-B2E8-8C692F53CA4D}" dt="2024-11-21T07:40:15.173" v="1119" actId="5736"/>
          <ac:grpSpMkLst>
            <pc:docMk/>
            <pc:sldMk cId="527585227" sldId="279"/>
            <ac:grpSpMk id="24" creationId="{4942B09D-6DF3-442F-9EB8-6D4D9A44D05C}"/>
          </ac:grpSpMkLst>
        </pc:grpChg>
        <pc:graphicFrameChg chg="mod">
          <ac:chgData name="Montecino, Diego" userId="a795c42d-832a-4dce-b1d8-09bac981a9d2" providerId="ADAL" clId="{25E7F75A-ED09-3E4B-B2E8-8C692F53CA4D}" dt="2024-11-21T07:40:15.173" v="1119" actId="5736"/>
          <ac:graphicFrameMkLst>
            <pc:docMk/>
            <pc:sldMk cId="527585227" sldId="279"/>
            <ac:graphicFrameMk id="2" creationId="{4F8BD9E0-AB5B-3A99-9753-58BFA9852C39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  <pc:spChg chg="add del">
          <ac:chgData name="Montecino, Diego" userId="a795c42d-832a-4dce-b1d8-09bac981a9d2" providerId="ADAL" clId="{25E7F75A-ED09-3E4B-B2E8-8C692F53CA4D}" dt="2024-11-21T06:30:02.019" v="893" actId="22"/>
          <ac:spMkLst>
            <pc:docMk/>
            <pc:sldMk cId="952122457" sldId="280"/>
            <ac:spMk id="4" creationId="{DCB4E376-6F9D-94D9-B138-4B3B77085D59}"/>
          </ac:spMkLst>
        </pc:spChg>
        <pc:spChg chg="add del">
          <ac:chgData name="Montecino, Diego" userId="a795c42d-832a-4dce-b1d8-09bac981a9d2" providerId="ADAL" clId="{25E7F75A-ED09-3E4B-B2E8-8C692F53CA4D}" dt="2024-11-21T06:30:04.630" v="895" actId="22"/>
          <ac:spMkLst>
            <pc:docMk/>
            <pc:sldMk cId="952122457" sldId="280"/>
            <ac:spMk id="6" creationId="{DDB15924-1EA7-7312-599C-56DF72F82CE4}"/>
          </ac:spMkLst>
        </pc:spChg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4" creationId="{5BD487F9-5B84-EC83-FA03-98CC292D0C0B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5" creationId="{ED13A576-573E-1283-06F1-B39E68B62F90}"/>
          </ac:spMkLst>
        </pc:spChg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6" creationId="{192C929F-99EB-21B8-1BC0-7187BD8E1AA9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9" creationId="{501B6A98-5F15-E428-2C21-621583956763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0" creationId="{8D95BE56-4DA6-2D32-A296-CDDA86C95B35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2" creationId="{D1D9612A-C8B2-9288-5807-636D91A7C30C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3" creationId="{C852A3B1-3C6F-B8EF-C35E-10FC2C25C7E3}"/>
          </ac:spMkLst>
        </pc:spChg>
        <pc:spChg chg="mod">
          <ac:chgData name="Montecino, Diego" userId="a795c42d-832a-4dce-b1d8-09bac981a9d2" providerId="ADAL" clId="{25E7F75A-ED09-3E4B-B2E8-8C692F53CA4D}" dt="2024-11-21T07:22:40.362" v="1068" actId="20577"/>
          <ac:spMkLst>
            <pc:docMk/>
            <pc:sldMk cId="952122457" sldId="280"/>
            <ac:spMk id="26" creationId="{894CD12F-336D-EDDD-37C4-BBF097FD2E5C}"/>
          </ac:spMkLst>
        </pc:spChg>
        <pc:grpChg chg="add 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7" creationId="{3975D284-0471-4D0A-BA84-E5AC966CC3A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8" creationId="{D6346553-199E-FAC6-28D6-930EFBEE827A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1" creationId="{9075CFE4-C41C-4F09-A86D-4DB79FEB0F6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7" creationId="{CCB338C8-AD6E-028B-C0BB-21068B14992E}"/>
          </ac:grpSpMkLst>
        </pc:grpChg>
        <pc:grpChg chg="del mod">
          <ac:chgData name="Montecino, Diego" userId="a795c42d-832a-4dce-b1d8-09bac981a9d2" providerId="ADAL" clId="{25E7F75A-ED09-3E4B-B2E8-8C692F53CA4D}" dt="2024-11-21T23:34:13.239" v="1493" actId="478"/>
          <ac:grpSpMkLst>
            <pc:docMk/>
            <pc:sldMk cId="952122457" sldId="280"/>
            <ac:grpSpMk id="24" creationId="{423A9B5B-4EDE-EA6B-7279-F993FAEE9DCE}"/>
          </ac:grpSpMkLst>
        </pc:grpChg>
        <pc:graphicFrameChg chg="mod">
          <ac:chgData name="Montecino, Diego" userId="a795c42d-832a-4dce-b1d8-09bac981a9d2" providerId="ADAL" clId="{25E7F75A-ED09-3E4B-B2E8-8C692F53CA4D}" dt="2024-11-21T23:35:16.583" v="1504" actId="5736"/>
          <ac:graphicFrameMkLst>
            <pc:docMk/>
            <pc:sldMk cId="952122457" sldId="280"/>
            <ac:graphicFrameMk id="2" creationId="{5DA1B553-F3A8-60B8-7173-3391E418F2D5}"/>
          </ac:graphicFrameMkLst>
        </pc:graphicFrameChg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5" creationId="{7A1B22E9-7D0C-20F2-182B-0457FCB56F2F}"/>
          </ac:spMkLst>
        </pc:spChg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6" creationId="{8899D9A4-51EC-7AFE-6704-78505B7DFFD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5" creationId="{B07D72B2-65C8-47F5-15D8-21947E83BD42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9" creationId="{77112118-82C5-EBA8-249B-76D28A87931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0" creationId="{000540C9-DA11-199B-100D-FD14556370C5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2" creationId="{7E9BC5B5-6FC5-7E92-2DF5-7C8F7CF6415B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3" creationId="{FB6B7949-6E0F-AF37-F25E-C09B7D6C3515}"/>
          </ac:spMkLst>
        </pc:sp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2" creationId="{45FB928E-F553-4FE1-84D3-82BF2300B99D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3" creationId="{20E8F49B-5147-43D9-FD52-DFAC1E0A77C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4" creationId="{0FD9C2AD-6808-1A4A-F674-EA08891B340C}"/>
          </ac:graphicFrameMkLst>
        </pc:graphicFrameChg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5" creationId="{8EC5DF8E-C2BD-DBDB-89BC-98E760DAF78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6" creationId="{A1245ECE-EB16-F0A8-B67F-F44D9D072864}"/>
          </ac:spMkLst>
        </pc:spChg>
        <pc:spChg chg="add mod">
          <ac:chgData name="Montecino, Diego" userId="a795c42d-832a-4dce-b1d8-09bac981a9d2" providerId="ADAL" clId="{25E7F75A-ED09-3E4B-B2E8-8C692F53CA4D}" dt="2024-11-22T00:07:22.951" v="1589"/>
          <ac:spMkLst>
            <pc:docMk/>
            <pc:sldMk cId="1748357543" sldId="282"/>
            <ac:spMk id="8" creationId="{883052C9-739F-5939-79B9-20ED1D1975EA}"/>
          </ac:spMkLst>
        </pc:spChg>
        <pc:spChg chg="add mod">
          <ac:chgData name="Montecino, Diego" userId="a795c42d-832a-4dce-b1d8-09bac981a9d2" providerId="ADAL" clId="{25E7F75A-ED09-3E4B-B2E8-8C692F53CA4D}" dt="2024-11-22T00:09:59.775" v="1604" actId="20577"/>
          <ac:spMkLst>
            <pc:docMk/>
            <pc:sldMk cId="1748357543" sldId="282"/>
            <ac:spMk id="9" creationId="{F2D5124E-1E48-01E9-25A9-834F4DA2618D}"/>
          </ac:spMkLst>
        </pc:spChg>
        <pc:spChg chg="mod">
          <ac:chgData name="Montecino, Diego" userId="a795c42d-832a-4dce-b1d8-09bac981a9d2" providerId="ADAL" clId="{25E7F75A-ED09-3E4B-B2E8-8C692F53CA4D}" dt="2024-11-22T00:13:47.657" v="1630" actId="207"/>
          <ac:spMkLst>
            <pc:docMk/>
            <pc:sldMk cId="1748357543" sldId="282"/>
            <ac:spMk id="12" creationId="{E5C11631-8FF4-DD82-98EE-970A5CD1B7E1}"/>
          </ac:spMkLst>
        </pc:spChg>
        <pc:spChg chg="mod">
          <ac:chgData name="Montecino, Diego" userId="a795c42d-832a-4dce-b1d8-09bac981a9d2" providerId="ADAL" clId="{25E7F75A-ED09-3E4B-B2E8-8C692F53CA4D}" dt="2024-11-22T00:14:03.860" v="1633" actId="1076"/>
          <ac:spMkLst>
            <pc:docMk/>
            <pc:sldMk cId="1748357543" sldId="282"/>
            <ac:spMk id="13" creationId="{B7B2C8B9-C737-FA89-9D6B-D78F112300A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5" creationId="{3569F1EE-EC95-8805-79E0-F9937DEF6C3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7" creationId="{8709B893-104A-68AE-D544-2595A402FA6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8" creationId="{C459F93E-E2F6-D3CE-F58B-14EF8FD19D3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9" creationId="{7CE8D929-B4A5-5F8D-310A-EA3DB5E3B5DE}"/>
          </ac:spMkLst>
        </pc:spChg>
        <pc:spChg chg="del mod">
          <ac:chgData name="Montecino, Diego" userId="a795c42d-832a-4dce-b1d8-09bac981a9d2" providerId="ADAL" clId="{25E7F75A-ED09-3E4B-B2E8-8C692F53CA4D}" dt="2024-11-22T00:22:19.393" v="1705" actId="478"/>
          <ac:spMkLst>
            <pc:docMk/>
            <pc:sldMk cId="1748357543" sldId="282"/>
            <ac:spMk id="20" creationId="{C4BF151A-0767-AF47-74A3-B6C081AF757E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2" creationId="{5F922D6F-7E25-0E99-4800-66D04E9ADC8D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3" creationId="{8E8261A2-46CC-A567-61F0-F793B076E30A}"/>
          </ac:spMkLst>
        </pc:s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7" creationId="{5853AAA7-C16E-49F1-2F77-164E6CE6F64A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1" creationId="{C5A241C4-0E2E-4C31-8FA1-57CE34FDBA31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6" creationId="{59DFBCA5-5485-A135-68C2-E7D883F2D05F}"/>
          </ac:grpSpMkLst>
        </pc:grpChg>
        <pc:graphicFrameChg chg="mod modGraphic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2" creationId="{1A3A5599-0421-4C80-D972-F9190167CB73}"/>
          </ac:graphicFrameMkLst>
        </pc:graphicFrameChg>
        <pc:graphicFrameChg chg="del">
          <ac:chgData name="Montecino, Diego" userId="a795c42d-832a-4dce-b1d8-09bac981a9d2" providerId="ADAL" clId="{25E7F75A-ED09-3E4B-B2E8-8C692F53CA4D}" dt="2024-11-22T00:03:32.942" v="1511" actId="478"/>
          <ac:graphicFrameMkLst>
            <pc:docMk/>
            <pc:sldMk cId="1748357543" sldId="282"/>
            <ac:graphicFrameMk id="3" creationId="{D2F69E0E-B676-10DA-4990-68F16864AC48}"/>
          </ac:graphicFrameMkLst>
        </pc:graphicFrameChg>
        <pc:graphicFrameChg chg="del">
          <ac:chgData name="Montecino, Diego" userId="a795c42d-832a-4dce-b1d8-09bac981a9d2" providerId="ADAL" clId="{25E7F75A-ED09-3E4B-B2E8-8C692F53CA4D}" dt="2024-11-22T00:03:37.658" v="1512" actId="478"/>
          <ac:graphicFrameMkLst>
            <pc:docMk/>
            <pc:sldMk cId="1748357543" sldId="282"/>
            <ac:graphicFrameMk id="4" creationId="{B34E3918-D8AF-6E2B-0933-9F6EF304D032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0" creationId="{F5D4AA15-76DD-04B1-927E-EF9827152A96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4" creationId="{1BF01AF3-88A6-B702-6BF9-965307B054E2}"/>
          </ac:graphicFrameMkLst>
        </pc:graphicFrameChg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" creationId="{57FA88EF-05AE-6263-5D6C-66587606C53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" creationId="{A483E6D5-1C17-1765-758A-532885AF1FD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8" creationId="{BAEAE867-E5BC-8F6C-4DCE-FF9989D8331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9" creationId="{FBB976F7-6874-0046-9DF4-B1288E1E636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0" creationId="{B3DD3C6D-813C-544E-16D6-A2EBB90F01E6}"/>
          </ac:spMkLst>
        </pc:spChg>
        <pc:spChg chg="del">
          <ac:chgData name="Montecino, Diego" userId="a795c42d-832a-4dce-b1d8-09bac981a9d2" providerId="ADAL" clId="{25E7F75A-ED09-3E4B-B2E8-8C692F53CA4D}" dt="2024-11-22T03:25:38.551" v="1726" actId="478"/>
          <ac:spMkLst>
            <pc:docMk/>
            <pc:sldMk cId="2797862667" sldId="284"/>
            <ac:spMk id="11" creationId="{9AC6190B-BF1C-93CA-0BCC-3D8F030798D6}"/>
          </ac:spMkLst>
        </pc:spChg>
        <pc:spChg chg="del">
          <ac:chgData name="Montecino, Diego" userId="a795c42d-832a-4dce-b1d8-09bac981a9d2" providerId="ADAL" clId="{25E7F75A-ED09-3E4B-B2E8-8C692F53CA4D}" dt="2024-11-22T03:25:37.528" v="1725" actId="478"/>
          <ac:spMkLst>
            <pc:docMk/>
            <pc:sldMk cId="2797862667" sldId="284"/>
            <ac:spMk id="12" creationId="{FF74A876-A156-24E3-9B76-F1831DC64799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3" creationId="{72F60537-1D6D-AD84-6860-F104FFA8C70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5" creationId="{CE5732BD-3A47-78A2-1F82-E6831A009A4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6" creationId="{B3A77884-78EC-39F4-3B3F-F30C5A87F0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8" creationId="{13318546-B91F-85B4-1430-65F74AD608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9" creationId="{4CD13B2A-5AAC-E870-D07A-703808A7960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1" creationId="{2B5B5948-D619-52A6-9E50-44D4EB41DAE8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2" creationId="{960CA8DD-444A-9C18-0E76-382CC4FEFA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4" creationId="{341585C5-ABB6-C3AD-FE62-8AAAC63F11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5" creationId="{BE5E9679-5CE3-ED1B-50F5-88A8ECEEB3DD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7" creationId="{CB1195AF-0ECE-573D-91BA-39D2A005EF5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8" creationId="{BF029855-2F81-C801-AE88-DD89ECB405C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0" creationId="{98B304D7-CDD4-0A9A-42AA-C2F2676867C5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1" creationId="{C57412FC-EBE2-A77F-87F9-8D9DDD8F4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3" creationId="{6E55A946-1B77-E19A-E8E7-CD164BBFE87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4" creationId="{A320CB88-6BBE-581F-C08C-36569ADB1C1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6" creationId="{D9576544-1D65-AD68-7D78-46B6600AFA4A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7" creationId="{5B00BC06-F0E2-49FF-7257-A913B4677AE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9" creationId="{8B73DAEC-AA29-E8AE-C9E0-9227E0D653C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0" creationId="{F4D3EB76-7CE4-4F0B-BF40-9EE5F1CF8BC9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2" creationId="{5C60DA2A-E823-CC8C-E2A0-89ABB1D60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3" creationId="{31A4C5F1-7A74-C1A9-7868-BA7BE98411A0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5" creationId="{C676A1E6-C3BA-86F1-6B77-9E9373E4CE5A}"/>
          </ac:spMkLst>
        </pc:spChg>
        <pc:spChg chg="mod">
          <ac:chgData name="Montecino, Diego" userId="a795c42d-832a-4dce-b1d8-09bac981a9d2" providerId="ADAL" clId="{25E7F75A-ED09-3E4B-B2E8-8C692F53CA4D}" dt="2024-11-22T03:38:27.246" v="1913" actId="20577"/>
          <ac:spMkLst>
            <pc:docMk/>
            <pc:sldMk cId="2797862667" sldId="284"/>
            <ac:spMk id="46" creationId="{75815F40-59F4-7CA4-3E8D-59BB034664B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7" creationId="{E790AB88-E30F-8780-BEA2-2E3890E1844B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8" creationId="{8CE27857-5951-59EC-AAFB-820CD8AFBA9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9" creationId="{62B3DA4C-F687-9482-E985-8F9B09A3330D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0" creationId="{1C3A7373-F16A-64C9-B1FE-4CAB2B189B7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1" creationId="{C05D2738-0C28-78EC-2B68-9E9BE021091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2" creationId="{626E33E7-F2FA-515D-5F26-98EEC97C8B1A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3" creationId="{5E81C07C-0DA9-5DF5-312A-AB90D6549DB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4" creationId="{922CBFEF-3742-5D65-544F-199FE8019E96}"/>
          </ac:spMkLst>
        </pc:spChg>
        <pc:spChg chg="add mod">
          <ac:chgData name="Montecino, Diego" userId="a795c42d-832a-4dce-b1d8-09bac981a9d2" providerId="ADAL" clId="{25E7F75A-ED09-3E4B-B2E8-8C692F53CA4D}" dt="2024-11-22T03:38:02.745" v="1911" actId="688"/>
          <ac:spMkLst>
            <pc:docMk/>
            <pc:sldMk cId="2797862667" sldId="284"/>
            <ac:spMk id="55" creationId="{F43C45AE-2674-1ABF-808C-27E0B0AF76F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6" creationId="{08CCCD6F-F0A2-F813-599C-89C5AE0B5240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7" creationId="{A5059A14-DF8D-1748-7259-CCCEC018B15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8" creationId="{95CEF687-1352-8369-694A-5361C1AF187E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9" creationId="{FCA983C0-861E-6C24-E3E5-7E57F144ECE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0" creationId="{D7E0FC16-18FC-A087-817D-AC90D99927D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1" creationId="{543DCC7C-EBDB-CB78-DE24-7A6B8E5AE1AE}"/>
          </ac:spMkLst>
        </pc:spChg>
        <pc:grpChg chg="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3" creationId="{4E91F95E-B3A1-113D-068E-713EA1977455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4" creationId="{43B41B7B-3B7C-481B-F74B-6EBD0FF1727E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7" creationId="{F72A0D2C-FDB6-C40B-5F7A-9A04D940FC31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14" creationId="{2056ECA8-E7C8-E475-F1FE-A3B6553C6CC9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17" creationId="{5E3264E2-45D0-A133-FF2B-21721675A7D0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0" creationId="{F03D6E6B-7E07-7F65-70E4-68FC45B8256C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3" creationId="{76EC768A-B18F-4655-E9D7-9CC9B5665E65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6" creationId="{C43A0161-D051-AC4C-19BD-3D954FB7ED13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9" creationId="{4A089C24-95DE-994F-96B8-2DB8A904D352}"/>
          </ac:grpSpMkLst>
        </pc:grpChg>
        <pc:grpChg chg="add mod">
          <ac:chgData name="Montecino, Diego" userId="a795c42d-832a-4dce-b1d8-09bac981a9d2" providerId="ADAL" clId="{25E7F75A-ED09-3E4B-B2E8-8C692F53CA4D}" dt="2024-11-22T03:31:45.636" v="1858" actId="1076"/>
          <ac:grpSpMkLst>
            <pc:docMk/>
            <pc:sldMk cId="2797862667" sldId="284"/>
            <ac:grpSpMk id="32" creationId="{1E9481B6-D9AE-AF92-C878-58FE752C2E99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5" creationId="{11B88374-3F6F-3A5A-3C29-3E218A0975AC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8" creationId="{51F4744C-4210-A44F-1F92-33ECD02C3ABD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41" creationId="{B68E3A32-EB24-272E-7F6B-74CA519215DC}"/>
          </ac:grpSpMkLst>
        </pc:grpChg>
        <pc:grpChg chg="add mod">
          <ac:chgData name="Montecino, Diego" userId="a795c42d-832a-4dce-b1d8-09bac981a9d2" providerId="ADAL" clId="{25E7F75A-ED09-3E4B-B2E8-8C692F53CA4D}" dt="2024-11-22T03:32:02.637" v="1860" actId="1076"/>
          <ac:grpSpMkLst>
            <pc:docMk/>
            <pc:sldMk cId="2797862667" sldId="284"/>
            <ac:grpSpMk id="44" creationId="{C2D8CBE5-1B72-8DEC-E79B-BC8DFCFF1E66}"/>
          </ac:grpSpMkLst>
        </pc:grpChg>
        <pc:graphicFrameChg chg="del mod">
          <ac:chgData name="Montecino, Diego" userId="a795c42d-832a-4dce-b1d8-09bac981a9d2" providerId="ADAL" clId="{25E7F75A-ED09-3E4B-B2E8-8C692F53CA4D}" dt="2024-11-22T03:25:36.560" v="1724" actId="478"/>
          <ac:graphicFrameMkLst>
            <pc:docMk/>
            <pc:sldMk cId="2797862667" sldId="284"/>
            <ac:graphicFrameMk id="2" creationId="{7670A6B6-3316-22B0-188E-BAB1A053EB84}"/>
          </ac:graphicFrameMkLst>
        </pc:graphicFrameChg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  <pc:spChg chg="add mod">
          <ac:chgData name="Montecino, Diego" userId="a795c42d-832a-4dce-b1d8-09bac981a9d2" providerId="ADAL" clId="{25E7F75A-ED09-3E4B-B2E8-8C692F53CA4D}" dt="2024-11-22T06:19:19.814" v="2403" actId="1076"/>
          <ac:spMkLst>
            <pc:docMk/>
            <pc:sldMk cId="3587709783" sldId="285"/>
            <ac:spMk id="2" creationId="{24C7CEBE-63DC-43FF-ECF0-869ACC0BD5E1}"/>
          </ac:spMkLst>
        </pc:spChg>
        <pc:spChg chg="mod">
          <ac:chgData name="Montecino, Diego" userId="a795c42d-832a-4dce-b1d8-09bac981a9d2" providerId="ADAL" clId="{25E7F75A-ED09-3E4B-B2E8-8C692F53CA4D}" dt="2024-11-22T06:18:22.815" v="2353" actId="20577"/>
          <ac:spMkLst>
            <pc:docMk/>
            <pc:sldMk cId="3587709783" sldId="285"/>
            <ac:spMk id="6" creationId="{8BD192F2-7950-FC39-3FD2-49E8E67E4837}"/>
          </ac:spMkLst>
        </pc:spChg>
        <pc:spChg chg="mod">
          <ac:chgData name="Montecino, Diego" userId="a795c42d-832a-4dce-b1d8-09bac981a9d2" providerId="ADAL" clId="{25E7F75A-ED09-3E4B-B2E8-8C692F53CA4D}" dt="2024-11-22T06:18:47.276" v="2378" actId="20577"/>
          <ac:spMkLst>
            <pc:docMk/>
            <pc:sldMk cId="3587709783" sldId="285"/>
            <ac:spMk id="10" creationId="{50FB5EF1-6831-700D-7BB7-A2687A60F58F}"/>
          </ac:spMkLst>
        </pc:spChg>
        <pc:spChg chg="mod">
          <ac:chgData name="Montecino, Diego" userId="a795c42d-832a-4dce-b1d8-09bac981a9d2" providerId="ADAL" clId="{25E7F75A-ED09-3E4B-B2E8-8C692F53CA4D}" dt="2024-11-22T06:19:23.602" v="2404"/>
          <ac:spMkLst>
            <pc:docMk/>
            <pc:sldMk cId="3587709783" sldId="285"/>
            <ac:spMk id="12" creationId="{C7B3D9FE-1719-7063-0738-50B76D480D5B}"/>
          </ac:spMkLst>
        </pc:spChg>
        <pc:spChg chg="mod">
          <ac:chgData name="Montecino, Diego" userId="a795c42d-832a-4dce-b1d8-09bac981a9d2" providerId="ADAL" clId="{25E7F75A-ED09-3E4B-B2E8-8C692F53CA4D}" dt="2024-11-22T06:19:02.299" v="2398" actId="20577"/>
          <ac:spMkLst>
            <pc:docMk/>
            <pc:sldMk cId="3587709783" sldId="285"/>
            <ac:spMk id="13" creationId="{E607E5D4-B07D-8835-A1D7-FE46F8A4D3F9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15" creationId="{A065FDF8-6A8B-72A6-AC53-25D91B7BFDD7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16" creationId="{0A2C8277-53CF-371C-C626-868ED23D3B1B}"/>
          </ac:spMkLst>
        </pc:spChg>
        <pc:spChg chg="mod">
          <ac:chgData name="Montecino, Diego" userId="a795c42d-832a-4dce-b1d8-09bac981a9d2" providerId="ADAL" clId="{25E7F75A-ED09-3E4B-B2E8-8C692F53CA4D}" dt="2024-11-22T06:18:30.217" v="2362" actId="20577"/>
          <ac:spMkLst>
            <pc:docMk/>
            <pc:sldMk cId="3587709783" sldId="285"/>
            <ac:spMk id="19" creationId="{3AA5E8A5-C9DF-7B5E-ECFD-DE12202FC1F1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21" creationId="{6B86A7BE-C68A-5CF0-3EBB-CAAA08A93B4C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22" creationId="{513F2227-D9B0-00ED-23E8-31D1797D3F04}"/>
          </ac:spMkLst>
        </pc:spChg>
        <pc:spChg chg="mod">
          <ac:chgData name="Montecino, Diego" userId="a795c42d-832a-4dce-b1d8-09bac981a9d2" providerId="ADAL" clId="{25E7F75A-ED09-3E4B-B2E8-8C692F53CA4D}" dt="2024-11-22T07:06:39.576" v="2906" actId="207"/>
          <ac:spMkLst>
            <pc:docMk/>
            <pc:sldMk cId="3587709783" sldId="285"/>
            <ac:spMk id="24" creationId="{EC253C1C-E1E3-A927-DC52-6B1C7E0F0E80}"/>
          </ac:spMkLst>
        </pc:spChg>
        <pc:spChg chg="mod">
          <ac:chgData name="Montecino, Diego" userId="a795c42d-832a-4dce-b1d8-09bac981a9d2" providerId="ADAL" clId="{25E7F75A-ED09-3E4B-B2E8-8C692F53CA4D}" dt="2024-11-22T07:06:39.576" v="2906" actId="207"/>
          <ac:spMkLst>
            <pc:docMk/>
            <pc:sldMk cId="3587709783" sldId="285"/>
            <ac:spMk id="25" creationId="{639196D1-CBF9-D418-85FB-70D7DCB341CA}"/>
          </ac:spMkLst>
        </pc:spChg>
        <pc:spChg chg="mod">
          <ac:chgData name="Montecino, Diego" userId="a795c42d-832a-4dce-b1d8-09bac981a9d2" providerId="ADAL" clId="{25E7F75A-ED09-3E4B-B2E8-8C692F53CA4D}" dt="2024-11-22T06:21:52.986" v="2483" actId="6549"/>
          <ac:spMkLst>
            <pc:docMk/>
            <pc:sldMk cId="3587709783" sldId="285"/>
            <ac:spMk id="28" creationId="{1C26461C-3FB3-46DE-59C5-7B26AFDB66E6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33" creationId="{F99E3D99-13AF-6EA6-0539-0EDB893E5BF6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34" creationId="{9817EF59-FCBC-0AB6-D617-F98AE62794C1}"/>
          </ac:spMkLst>
        </pc:spChg>
        <pc:spChg chg="mod">
          <ac:chgData name="Montecino, Diego" userId="a795c42d-832a-4dce-b1d8-09bac981a9d2" providerId="ADAL" clId="{25E7F75A-ED09-3E4B-B2E8-8C692F53CA4D}" dt="2024-11-22T06:18:32.641" v="2367" actId="20577"/>
          <ac:spMkLst>
            <pc:docMk/>
            <pc:sldMk cId="3587709783" sldId="285"/>
            <ac:spMk id="37" creationId="{3F0B326B-C5CE-DC5B-5575-36D884AB5FE3}"/>
          </ac:spMkLst>
        </pc:spChg>
        <pc:spChg chg="del mod">
          <ac:chgData name="Montecino, Diego" userId="a795c42d-832a-4dce-b1d8-09bac981a9d2" providerId="ADAL" clId="{25E7F75A-ED09-3E4B-B2E8-8C692F53CA4D}" dt="2024-11-22T06:49:52.536" v="2717" actId="478"/>
          <ac:spMkLst>
            <pc:docMk/>
            <pc:sldMk cId="3587709783" sldId="285"/>
            <ac:spMk id="47" creationId="{3E933B35-7063-3C6F-1F6A-E28379F96A2E}"/>
          </ac:spMkLst>
        </pc:spChg>
        <pc:spChg chg="del mod">
          <ac:chgData name="Montecino, Diego" userId="a795c42d-832a-4dce-b1d8-09bac981a9d2" providerId="ADAL" clId="{25E7F75A-ED09-3E4B-B2E8-8C692F53CA4D}" dt="2024-11-22T06:35:12.402" v="2681" actId="478"/>
          <ac:spMkLst>
            <pc:docMk/>
            <pc:sldMk cId="3587709783" sldId="285"/>
            <ac:spMk id="48" creationId="{0723777B-8059-73F0-CA05-83AFF19D0220}"/>
          </ac:spMkLst>
        </pc:spChg>
        <pc:spChg chg="del mod">
          <ac:chgData name="Montecino, Diego" userId="a795c42d-832a-4dce-b1d8-09bac981a9d2" providerId="ADAL" clId="{25E7F75A-ED09-3E4B-B2E8-8C692F53CA4D}" dt="2024-11-22T06:58:40.124" v="2803" actId="478"/>
          <ac:spMkLst>
            <pc:docMk/>
            <pc:sldMk cId="3587709783" sldId="285"/>
            <ac:spMk id="49" creationId="{ABE832C2-65C0-8BEE-E074-47CE8CE9C1E0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50" creationId="{4443F788-1471-6D61-4C82-F4C9618CA2A7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51" creationId="{69AE3C44-07E4-B700-CDB5-723679C88FA3}"/>
          </ac:spMkLst>
        </pc:spChg>
        <pc:spChg chg="del">
          <ac:chgData name="Montecino, Diego" userId="a795c42d-832a-4dce-b1d8-09bac981a9d2" providerId="ADAL" clId="{25E7F75A-ED09-3E4B-B2E8-8C692F53CA4D}" dt="2024-11-22T06:25:29.576" v="2589" actId="478"/>
          <ac:spMkLst>
            <pc:docMk/>
            <pc:sldMk cId="3587709783" sldId="285"/>
            <ac:spMk id="52" creationId="{BABD2C56-4FC2-0C63-F65A-36CADE8F105A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53" creationId="{FFBBB378-FA81-1278-D00A-76D8B07E3FBA}"/>
          </ac:spMkLst>
        </pc:spChg>
        <pc:spChg chg="del mod">
          <ac:chgData name="Montecino, Diego" userId="a795c42d-832a-4dce-b1d8-09bac981a9d2" providerId="ADAL" clId="{25E7F75A-ED09-3E4B-B2E8-8C692F53CA4D}" dt="2024-11-22T06:58:40.124" v="2803" actId="478"/>
          <ac:spMkLst>
            <pc:docMk/>
            <pc:sldMk cId="3587709783" sldId="285"/>
            <ac:spMk id="54" creationId="{26FA91FE-3530-733F-B6F0-041EFBFAF0F9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55" creationId="{EF30CA30-CE9A-4B5C-1BCD-4C8A8BEBB748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56" creationId="{7F2AF2A5-4A68-64B7-55BB-BAB5D52AE6E5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57" creationId="{7339D3D2-35D8-D910-E175-9CB7943B5368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58" creationId="{37E18240-B8A3-A25C-310A-4207E93E612F}"/>
          </ac:spMkLst>
        </pc:spChg>
        <pc:spChg chg="del">
          <ac:chgData name="Montecino, Diego" userId="a795c42d-832a-4dce-b1d8-09bac981a9d2" providerId="ADAL" clId="{25E7F75A-ED09-3E4B-B2E8-8C692F53CA4D}" dt="2024-11-22T06:19:05.175" v="2399" actId="478"/>
          <ac:spMkLst>
            <pc:docMk/>
            <pc:sldMk cId="3587709783" sldId="285"/>
            <ac:spMk id="59" creationId="{B1A5187D-2818-66BE-B5FF-89EB63E378E9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60" creationId="{3D07A154-4A94-F234-E855-B14A6A0C2D4C}"/>
          </ac:spMkLst>
        </pc:spChg>
        <pc:spChg chg="del mod">
          <ac:chgData name="Montecino, Diego" userId="a795c42d-832a-4dce-b1d8-09bac981a9d2" providerId="ADAL" clId="{25E7F75A-ED09-3E4B-B2E8-8C692F53CA4D}" dt="2024-11-22T06:58:37.774" v="2802" actId="478"/>
          <ac:spMkLst>
            <pc:docMk/>
            <pc:sldMk cId="3587709783" sldId="285"/>
            <ac:spMk id="61" creationId="{D7304F59-DD46-68B2-03CC-AC40734B1C07}"/>
          </ac:spMkLst>
        </pc:spChg>
        <pc:spChg chg="mod">
          <ac:chgData name="Montecino, Diego" userId="a795c42d-832a-4dce-b1d8-09bac981a9d2" providerId="ADAL" clId="{25E7F75A-ED09-3E4B-B2E8-8C692F53CA4D}" dt="2024-11-22T06:19:23.602" v="2404"/>
          <ac:spMkLst>
            <pc:docMk/>
            <pc:sldMk cId="3587709783" sldId="285"/>
            <ac:spMk id="62" creationId="{7DDF1A1E-768D-EF22-D3EF-1F5ED8E7B817}"/>
          </ac:spMkLst>
        </pc:spChg>
        <pc:spChg chg="mod">
          <ac:chgData name="Montecino, Diego" userId="a795c42d-832a-4dce-b1d8-09bac981a9d2" providerId="ADAL" clId="{25E7F75A-ED09-3E4B-B2E8-8C692F53CA4D}" dt="2024-11-22T06:19:41.572" v="2407"/>
          <ac:spMkLst>
            <pc:docMk/>
            <pc:sldMk cId="3587709783" sldId="285"/>
            <ac:spMk id="64" creationId="{B60AF3F4-4FB0-9F28-ADFC-1409DE6A5C8E}"/>
          </ac:spMkLst>
        </pc:spChg>
        <pc:spChg chg="mod">
          <ac:chgData name="Montecino, Diego" userId="a795c42d-832a-4dce-b1d8-09bac981a9d2" providerId="ADAL" clId="{25E7F75A-ED09-3E4B-B2E8-8C692F53CA4D}" dt="2024-11-22T06:19:41.572" v="2407"/>
          <ac:spMkLst>
            <pc:docMk/>
            <pc:sldMk cId="3587709783" sldId="285"/>
            <ac:spMk id="65" creationId="{18163BE1-8697-E9B2-FFC8-FA41EAA26592}"/>
          </ac:spMkLst>
        </pc:spChg>
        <pc:spChg chg="add del mod">
          <ac:chgData name="Montecino, Diego" userId="a795c42d-832a-4dce-b1d8-09bac981a9d2" providerId="ADAL" clId="{25E7F75A-ED09-3E4B-B2E8-8C692F53CA4D}" dt="2024-11-22T06:49:52.536" v="2717" actId="478"/>
          <ac:spMkLst>
            <pc:docMk/>
            <pc:sldMk cId="3587709783" sldId="285"/>
            <ac:spMk id="66" creationId="{344DD442-846D-D64F-3BEE-1E2A01BF65A2}"/>
          </ac:spMkLst>
        </pc:spChg>
        <pc:spChg chg="add del mod">
          <ac:chgData name="Montecino, Diego" userId="a795c42d-832a-4dce-b1d8-09bac981a9d2" providerId="ADAL" clId="{25E7F75A-ED09-3E4B-B2E8-8C692F53CA4D}" dt="2024-11-22T06:49:52.536" v="2717" actId="478"/>
          <ac:spMkLst>
            <pc:docMk/>
            <pc:sldMk cId="3587709783" sldId="285"/>
            <ac:spMk id="67" creationId="{108C8909-4CFC-6F81-1683-251BE7A0CCAC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69" creationId="{D342E357-2DA9-A639-3C24-AE3841EB807B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70" creationId="{D272C4A5-6B8F-F506-CB21-BB3E01B44F9B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2" creationId="{6BA7972F-A292-7786-D5D8-256B65ED67FE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3" creationId="{2CE516AF-8353-2693-E9A9-0AACB5D660A8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5" creationId="{0962F9BA-162C-CD15-05D5-3969973F2A99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6" creationId="{F91F75CE-A5E9-03C7-3BBB-74BFFBB498F4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8" creationId="{AF310573-DCE0-7E2F-BDAE-039D65D14D28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79" creationId="{B5DE1FF4-4D9E-FFF0-9141-E1C126A2DE30}"/>
          </ac:spMkLst>
        </pc:spChg>
        <pc:spChg chg="add del mod">
          <ac:chgData name="Montecino, Diego" userId="a795c42d-832a-4dce-b1d8-09bac981a9d2" providerId="ADAL" clId="{25E7F75A-ED09-3E4B-B2E8-8C692F53CA4D}" dt="2024-11-22T06:26:32.728" v="2596" actId="478"/>
          <ac:spMkLst>
            <pc:docMk/>
            <pc:sldMk cId="3587709783" sldId="285"/>
            <ac:spMk id="80" creationId="{488473A8-6F07-3E0B-2431-E0595320C57F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82" creationId="{5E7C415D-1535-DD65-000E-67301380B43C}"/>
          </ac:spMkLst>
        </pc:spChg>
        <pc:spChg chg="mod">
          <ac:chgData name="Montecino, Diego" userId="a795c42d-832a-4dce-b1d8-09bac981a9d2" providerId="ADAL" clId="{25E7F75A-ED09-3E4B-B2E8-8C692F53CA4D}" dt="2024-11-22T06:26:14.357" v="2594"/>
          <ac:spMkLst>
            <pc:docMk/>
            <pc:sldMk cId="3587709783" sldId="285"/>
            <ac:spMk id="83" creationId="{DAFE2D5E-D8CB-6665-80C6-9974BC03AE34}"/>
          </ac:spMkLst>
        </pc:spChg>
        <pc:spChg chg="add del mod">
          <ac:chgData name="Montecino, Diego" userId="a795c42d-832a-4dce-b1d8-09bac981a9d2" providerId="ADAL" clId="{25E7F75A-ED09-3E4B-B2E8-8C692F53CA4D}" dt="2024-11-22T06:26:32.728" v="2596" actId="478"/>
          <ac:spMkLst>
            <pc:docMk/>
            <pc:sldMk cId="3587709783" sldId="285"/>
            <ac:spMk id="84" creationId="{6AEEBBB1-0647-CB26-599B-E0F55594746F}"/>
          </ac:spMkLst>
        </pc:spChg>
        <pc:spChg chg="add del mod">
          <ac:chgData name="Montecino, Diego" userId="a795c42d-832a-4dce-b1d8-09bac981a9d2" providerId="ADAL" clId="{25E7F75A-ED09-3E4B-B2E8-8C692F53CA4D}" dt="2024-11-22T06:26:32.728" v="2596" actId="478"/>
          <ac:spMkLst>
            <pc:docMk/>
            <pc:sldMk cId="3587709783" sldId="285"/>
            <ac:spMk id="85" creationId="{FAF2D4D9-1F6E-B4F4-91D2-4F36A2BC7B48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87" creationId="{BF35153B-FEF4-1680-26EC-B0B1B78B1600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88" creationId="{C0BB66E7-0F65-370D-D6B7-622DB4A7D29A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0" creationId="{5559DAC5-3791-69AD-80CB-AD64E6AE1C04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1" creationId="{199E08CF-E037-7A49-6771-801248A3C121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3" creationId="{DDC56450-C77F-2356-CC31-966C1A8801CD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4" creationId="{66E637F3-5F81-7D44-B9ED-9AE3CC7C2123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6" creationId="{E7AB7723-05B6-08D9-43B6-79D513D62F84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7" creationId="{5AD4512F-975F-553D-ABA5-80054B63203B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99" creationId="{08C47CF2-5B29-7B94-50A5-EE83545D9B45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100" creationId="{C6FF855E-FFAE-B4DE-6394-519588BD2C42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102" creationId="{2770EA8D-A376-82BE-FCAE-8C9B2EAD8A64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103" creationId="{076B6B60-86C8-276B-B401-8C45A5BD0A42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4" creationId="{FC3BE591-4D05-7226-1D47-214AF30AD922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5" creationId="{55680F45-B7F1-DF46-E782-A9B84069BA40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6" creationId="{3C696D76-C118-7AC5-C012-9E2FB51545E5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7" creationId="{B5BB3BF2-CC4E-BA1A-D141-88C196BA4F20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8" creationId="{B3E95220-C65D-BDB1-A996-7CB7F6F9E4BC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09" creationId="{27D64097-1523-8507-4180-F0B27FA68A8B}"/>
          </ac:spMkLst>
        </pc:spChg>
        <pc:spChg chg="add del mod">
          <ac:chgData name="Montecino, Diego" userId="a795c42d-832a-4dce-b1d8-09bac981a9d2" providerId="ADAL" clId="{25E7F75A-ED09-3E4B-B2E8-8C692F53CA4D}" dt="2024-11-22T06:35:10.515" v="2680" actId="478"/>
          <ac:spMkLst>
            <pc:docMk/>
            <pc:sldMk cId="3587709783" sldId="285"/>
            <ac:spMk id="110" creationId="{B2FC657E-FACA-8A48-255B-DA318DE48473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112" creationId="{9983513E-F604-AEDE-6203-A24264B9C219}"/>
          </ac:spMkLst>
        </pc:spChg>
        <pc:spChg chg="mod">
          <ac:chgData name="Montecino, Diego" userId="a795c42d-832a-4dce-b1d8-09bac981a9d2" providerId="ADAL" clId="{25E7F75A-ED09-3E4B-B2E8-8C692F53CA4D}" dt="2024-11-22T06:26:36.799" v="2597"/>
          <ac:spMkLst>
            <pc:docMk/>
            <pc:sldMk cId="3587709783" sldId="285"/>
            <ac:spMk id="113" creationId="{90ABF6EC-BA79-82FC-B89E-94B1B348551F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115" creationId="{E5897036-B7A7-F5F0-43C0-487D0C0E2D3A}"/>
          </ac:spMkLst>
        </pc:spChg>
        <pc:spChg chg="mod">
          <ac:chgData name="Montecino, Diego" userId="a795c42d-832a-4dce-b1d8-09bac981a9d2" providerId="ADAL" clId="{25E7F75A-ED09-3E4B-B2E8-8C692F53CA4D}" dt="2024-11-22T07:07:04.340" v="2911" actId="207"/>
          <ac:spMkLst>
            <pc:docMk/>
            <pc:sldMk cId="3587709783" sldId="285"/>
            <ac:spMk id="116" creationId="{5A135289-EDFB-E580-52A0-1B082482C09F}"/>
          </ac:spMkLst>
        </pc:spChg>
        <pc:spChg chg="mod">
          <ac:chgData name="Montecino, Diego" userId="a795c42d-832a-4dce-b1d8-09bac981a9d2" providerId="ADAL" clId="{25E7F75A-ED09-3E4B-B2E8-8C692F53CA4D}" dt="2024-11-22T06:29:21.530" v="2605"/>
          <ac:spMkLst>
            <pc:docMk/>
            <pc:sldMk cId="3587709783" sldId="285"/>
            <ac:spMk id="118" creationId="{3E55659A-2A56-BDA1-1307-2F6B8F32B5ED}"/>
          </ac:spMkLst>
        </pc:spChg>
        <pc:spChg chg="mod">
          <ac:chgData name="Montecino, Diego" userId="a795c42d-832a-4dce-b1d8-09bac981a9d2" providerId="ADAL" clId="{25E7F75A-ED09-3E4B-B2E8-8C692F53CA4D}" dt="2024-11-22T06:29:34.412" v="2626" actId="20577"/>
          <ac:spMkLst>
            <pc:docMk/>
            <pc:sldMk cId="3587709783" sldId="285"/>
            <ac:spMk id="119" creationId="{1F4F7716-800B-9FDA-B1B9-C830C3B35C42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121" creationId="{24419D77-052C-3506-A879-4BEC33040D62}"/>
          </ac:spMkLst>
        </pc:spChg>
        <pc:spChg chg="mod">
          <ac:chgData name="Montecino, Diego" userId="a795c42d-832a-4dce-b1d8-09bac981a9d2" providerId="ADAL" clId="{25E7F75A-ED09-3E4B-B2E8-8C692F53CA4D}" dt="2024-11-22T07:06:53.970" v="2909" actId="207"/>
          <ac:spMkLst>
            <pc:docMk/>
            <pc:sldMk cId="3587709783" sldId="285"/>
            <ac:spMk id="122" creationId="{CC6D13B1-8325-3D86-65EF-FDB7D91CF3E4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23" creationId="{943F4F4D-E517-0F92-6FF0-34636FA9B476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24" creationId="{4FF80CC8-7F2B-857A-87E6-F566728E5324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25" creationId="{1749E3D8-200C-E19C-674E-CA82F138DB4A}"/>
          </ac:spMkLst>
        </pc:spChg>
        <pc:spChg chg="mod">
          <ac:chgData name="Montecino, Diego" userId="a795c42d-832a-4dce-b1d8-09bac981a9d2" providerId="ADAL" clId="{25E7F75A-ED09-3E4B-B2E8-8C692F53CA4D}" dt="2024-11-22T06:46:42.567" v="2688"/>
          <ac:spMkLst>
            <pc:docMk/>
            <pc:sldMk cId="3587709783" sldId="285"/>
            <ac:spMk id="127" creationId="{621D5314-D660-0B69-9A15-6E6DBD79F9E6}"/>
          </ac:spMkLst>
        </pc:spChg>
        <pc:spChg chg="mod">
          <ac:chgData name="Montecino, Diego" userId="a795c42d-832a-4dce-b1d8-09bac981a9d2" providerId="ADAL" clId="{25E7F75A-ED09-3E4B-B2E8-8C692F53CA4D}" dt="2024-11-22T06:46:42.567" v="2688"/>
          <ac:spMkLst>
            <pc:docMk/>
            <pc:sldMk cId="3587709783" sldId="285"/>
            <ac:spMk id="128" creationId="{52842600-D55E-FA19-178B-5CD2CFF1FE5A}"/>
          </ac:spMkLst>
        </pc:spChg>
        <pc:spChg chg="mod">
          <ac:chgData name="Montecino, Diego" userId="a795c42d-832a-4dce-b1d8-09bac981a9d2" providerId="ADAL" clId="{25E7F75A-ED09-3E4B-B2E8-8C692F53CA4D}" dt="2024-11-22T06:47:06.994" v="2694"/>
          <ac:spMkLst>
            <pc:docMk/>
            <pc:sldMk cId="3587709783" sldId="285"/>
            <ac:spMk id="130" creationId="{7AF35EA2-F505-7342-BA11-DFED5F443B13}"/>
          </ac:spMkLst>
        </pc:spChg>
        <pc:spChg chg="mod">
          <ac:chgData name="Montecino, Diego" userId="a795c42d-832a-4dce-b1d8-09bac981a9d2" providerId="ADAL" clId="{25E7F75A-ED09-3E4B-B2E8-8C692F53CA4D}" dt="2024-11-22T06:47:19.147" v="2697" actId="20577"/>
          <ac:spMkLst>
            <pc:docMk/>
            <pc:sldMk cId="3587709783" sldId="285"/>
            <ac:spMk id="131" creationId="{5D42E7C6-3BC6-1C48-A2F8-E068512EE3CE}"/>
          </ac:spMkLst>
        </pc:spChg>
        <pc:spChg chg="mod">
          <ac:chgData name="Montecino, Diego" userId="a795c42d-832a-4dce-b1d8-09bac981a9d2" providerId="ADAL" clId="{25E7F75A-ED09-3E4B-B2E8-8C692F53CA4D}" dt="2024-11-22T06:47:21.407" v="2698"/>
          <ac:spMkLst>
            <pc:docMk/>
            <pc:sldMk cId="3587709783" sldId="285"/>
            <ac:spMk id="133" creationId="{67C0967A-7D48-6B5D-A142-573F4DC1D0DC}"/>
          </ac:spMkLst>
        </pc:spChg>
        <pc:spChg chg="mod">
          <ac:chgData name="Montecino, Diego" userId="a795c42d-832a-4dce-b1d8-09bac981a9d2" providerId="ADAL" clId="{25E7F75A-ED09-3E4B-B2E8-8C692F53CA4D}" dt="2024-11-22T06:47:21.407" v="2698"/>
          <ac:spMkLst>
            <pc:docMk/>
            <pc:sldMk cId="3587709783" sldId="285"/>
            <ac:spMk id="134" creationId="{4ADF89B5-7592-4720-39BE-9FDFD1375649}"/>
          </ac:spMkLst>
        </pc:spChg>
        <pc:spChg chg="add del mod">
          <ac:chgData name="Montecino, Diego" userId="a795c42d-832a-4dce-b1d8-09bac981a9d2" providerId="ADAL" clId="{25E7F75A-ED09-3E4B-B2E8-8C692F53CA4D}" dt="2024-11-22T06:49:52.536" v="2717" actId="478"/>
          <ac:spMkLst>
            <pc:docMk/>
            <pc:sldMk cId="3587709783" sldId="285"/>
            <ac:spMk id="135" creationId="{BD758782-CA99-52CA-A8CC-EE97B73E96FD}"/>
          </ac:spMkLst>
        </pc:spChg>
        <pc:spChg chg="add del mod">
          <ac:chgData name="Montecino, Diego" userId="a795c42d-832a-4dce-b1d8-09bac981a9d2" providerId="ADAL" clId="{25E7F75A-ED09-3E4B-B2E8-8C692F53CA4D}" dt="2024-11-22T06:49:52.536" v="2717" actId="478"/>
          <ac:spMkLst>
            <pc:docMk/>
            <pc:sldMk cId="3587709783" sldId="285"/>
            <ac:spMk id="136" creationId="{27E6B98D-4DC2-4537-0FA0-D2879F53520C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37" creationId="{63767393-8F7A-C020-5445-810C409E40C2}"/>
          </ac:spMkLst>
        </pc:spChg>
        <pc:spChg chg="add del mod">
          <ac:chgData name="Montecino, Diego" userId="a795c42d-832a-4dce-b1d8-09bac981a9d2" providerId="ADAL" clId="{25E7F75A-ED09-3E4B-B2E8-8C692F53CA4D}" dt="2024-11-22T06:54:09.896" v="2761"/>
          <ac:spMkLst>
            <pc:docMk/>
            <pc:sldMk cId="3587709783" sldId="285"/>
            <ac:spMk id="138" creationId="{5ED37B8C-49B8-6ABB-8298-F071117B4D9F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39" creationId="{374F290F-DD2B-2743-8969-085DAA18D91D}"/>
          </ac:spMkLst>
        </pc:spChg>
        <pc:spChg chg="add del mod">
          <ac:chgData name="Montecino, Diego" userId="a795c42d-832a-4dce-b1d8-09bac981a9d2" providerId="ADAL" clId="{25E7F75A-ED09-3E4B-B2E8-8C692F53CA4D}" dt="2024-11-22T06:59:37.849" v="2805" actId="21"/>
          <ac:spMkLst>
            <pc:docMk/>
            <pc:sldMk cId="3587709783" sldId="285"/>
            <ac:spMk id="140" creationId="{31616224-A8FE-6F97-6AA7-D5611D7759EA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2" creationId="{18D1B0B6-5C1F-CCFB-8B35-784C0663B064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3" creationId="{2E2BA521-03E7-B275-1F58-3E00F9B94CB4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5" creationId="{4952C11F-52FA-B7EC-5B8C-C510F8709476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6" creationId="{0CBAA113-2D4E-6332-25C5-641C2C93CFF9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8" creationId="{E9DCF1BC-03CC-6C62-3DA4-40A2752DA75D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49" creationId="{C29A10E0-1575-EDBB-CDE9-DB64D36FDD91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1" creationId="{29A47718-67E8-225C-B55D-E56303976BE4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2" creationId="{0D5B0851-0B6F-7218-C329-A11AF78D00B2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3" creationId="{03D8CCCD-F6EC-A758-013E-4E315712756F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4" creationId="{7B6F1C03-8301-1E5C-0598-405D006CDEF3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5" creationId="{1DE0591C-C639-F93C-6DA1-2A2D6E7670B7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7" creationId="{672ADF57-7F05-AA6A-6F15-F52C4E8B391D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58" creationId="{C60FB493-7F5C-40C2-1678-84551F8007BC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0" creationId="{232364F9-064B-2AB3-31D0-8B6823AC0CF5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1" creationId="{CA4AA1C6-9ACB-576C-12FC-1658EA939CAB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3" creationId="{3F61C7DE-3410-A29E-BDCB-86480959E729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4" creationId="{F7E88BE6-BFDF-AF36-6084-CAE3FBFE7F7C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6" creationId="{DD2AB62D-B320-3D80-3542-3269AFC340B5}"/>
          </ac:spMkLst>
        </pc:spChg>
        <pc:spChg chg="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7" creationId="{3C263310-4FF6-87F0-48B1-376E62D06933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8" creationId="{5558B1BA-30D2-ED4A-B3D0-48F459F18D6D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69" creationId="{BFB7E16D-D9E0-4225-B5D0-A6E5FD4AE984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70" creationId="{23BE6511-81BD-F3C8-65DB-90FE83B7178C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71" creationId="{D6577A05-FB69-196A-EF09-039836F756EE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72" creationId="{7228E25E-4BD4-AA02-4892-7D1DEA3093B8}"/>
          </ac:spMkLst>
        </pc:spChg>
        <pc:spChg chg="add mod">
          <ac:chgData name="Montecino, Diego" userId="a795c42d-832a-4dce-b1d8-09bac981a9d2" providerId="ADAL" clId="{25E7F75A-ED09-3E4B-B2E8-8C692F53CA4D}" dt="2024-11-22T06:59:38.585" v="2806"/>
          <ac:spMkLst>
            <pc:docMk/>
            <pc:sldMk cId="3587709783" sldId="285"/>
            <ac:spMk id="173" creationId="{FC9817D3-FDC6-FDD1-80EC-E2FCB0F8168E}"/>
          </ac:spMkLst>
        </pc:spChg>
        <pc:grpChg chg="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3" creationId="{54247A5C-9B17-20A6-F019-8AE227C8A06C}"/>
          </ac:grpSpMkLst>
        </pc:grpChg>
        <pc:grpChg chg="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4" creationId="{7A0560B1-E77D-D66D-0FDD-8DF2C5E88F45}"/>
          </ac:grpSpMkLst>
        </pc:grpChg>
        <pc:grpChg chg="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7" creationId="{0C6697B2-AAE7-1BFC-6DEB-C6A971A63B15}"/>
          </ac:grpSpMkLst>
        </pc:grpChg>
        <pc:grpChg chg="add 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11" creationId="{00AF0420-93D1-3514-6478-B4D04397F0B0}"/>
          </ac:grpSpMkLst>
        </pc:grpChg>
        <pc:grpChg chg="add del mod">
          <ac:chgData name="Montecino, Diego" userId="a795c42d-832a-4dce-b1d8-09bac981a9d2" providerId="ADAL" clId="{25E7F75A-ED09-3E4B-B2E8-8C692F53CA4D}" dt="2024-11-22T07:06:53.970" v="2909" actId="207"/>
          <ac:grpSpMkLst>
            <pc:docMk/>
            <pc:sldMk cId="3587709783" sldId="285"/>
            <ac:grpSpMk id="14" creationId="{B841978F-5216-D3E0-078B-75FBFDBADD0B}"/>
          </ac:grpSpMkLst>
        </pc:grpChg>
        <pc:grpChg chg="del">
          <ac:chgData name="Montecino, Diego" userId="a795c42d-832a-4dce-b1d8-09bac981a9d2" providerId="ADAL" clId="{25E7F75A-ED09-3E4B-B2E8-8C692F53CA4D}" dt="2024-11-22T06:20:32.253" v="2417" actId="478"/>
          <ac:grpSpMkLst>
            <pc:docMk/>
            <pc:sldMk cId="3587709783" sldId="285"/>
            <ac:grpSpMk id="17" creationId="{073467BD-30BC-C99B-D5CB-8CE1E78A8BF8}"/>
          </ac:grpSpMkLst>
        </pc:grpChg>
        <pc:grpChg chg="add del mod">
          <ac:chgData name="Montecino, Diego" userId="a795c42d-832a-4dce-b1d8-09bac981a9d2" providerId="ADAL" clId="{25E7F75A-ED09-3E4B-B2E8-8C692F53CA4D}" dt="2024-11-22T07:06:53.970" v="2909" actId="207"/>
          <ac:grpSpMkLst>
            <pc:docMk/>
            <pc:sldMk cId="3587709783" sldId="285"/>
            <ac:grpSpMk id="20" creationId="{3F4A57CB-6EDE-1CBB-B542-467D801E341B}"/>
          </ac:grpSpMkLst>
        </pc:grpChg>
        <pc:grpChg chg="add del mod">
          <ac:chgData name="Montecino, Diego" userId="a795c42d-832a-4dce-b1d8-09bac981a9d2" providerId="ADAL" clId="{25E7F75A-ED09-3E4B-B2E8-8C692F53CA4D}" dt="2024-11-22T07:06:39.576" v="2906" actId="207"/>
          <ac:grpSpMkLst>
            <pc:docMk/>
            <pc:sldMk cId="3587709783" sldId="285"/>
            <ac:grpSpMk id="23" creationId="{FB146ADC-A9EC-CCDA-57CD-4C5417D58810}"/>
          </ac:grpSpMkLst>
        </pc:grpChg>
        <pc:grpChg chg="del mod">
          <ac:chgData name="Montecino, Diego" userId="a795c42d-832a-4dce-b1d8-09bac981a9d2" providerId="ADAL" clId="{25E7F75A-ED09-3E4B-B2E8-8C692F53CA4D}" dt="2024-11-22T06:58:37.774" v="2802" actId="478"/>
          <ac:grpSpMkLst>
            <pc:docMk/>
            <pc:sldMk cId="3587709783" sldId="285"/>
            <ac:grpSpMk id="26" creationId="{AC9D5A70-F222-82CD-7E96-06114406A83F}"/>
          </ac:grpSpMkLst>
        </pc:grpChg>
        <pc:grpChg chg="del">
          <ac:chgData name="Montecino, Diego" userId="a795c42d-832a-4dce-b1d8-09bac981a9d2" providerId="ADAL" clId="{25E7F75A-ED09-3E4B-B2E8-8C692F53CA4D}" dt="2024-11-22T06:20:38.145" v="2423" actId="478"/>
          <ac:grpSpMkLst>
            <pc:docMk/>
            <pc:sldMk cId="3587709783" sldId="285"/>
            <ac:grpSpMk id="29" creationId="{B98C925D-80B4-14AC-F2FE-CA3CC1ADACF8}"/>
          </ac:grpSpMkLst>
        </pc:grpChg>
        <pc:grpChg chg="add del mod">
          <ac:chgData name="Montecino, Diego" userId="a795c42d-832a-4dce-b1d8-09bac981a9d2" providerId="ADAL" clId="{25E7F75A-ED09-3E4B-B2E8-8C692F53CA4D}" dt="2024-11-22T07:07:04.340" v="2911" actId="207"/>
          <ac:grpSpMkLst>
            <pc:docMk/>
            <pc:sldMk cId="3587709783" sldId="285"/>
            <ac:grpSpMk id="32" creationId="{8EC10F73-F426-AE42-9C17-0534545FC9C6}"/>
          </ac:grpSpMkLst>
        </pc:grpChg>
        <pc:grpChg chg="del mod">
          <ac:chgData name="Montecino, Diego" userId="a795c42d-832a-4dce-b1d8-09bac981a9d2" providerId="ADAL" clId="{25E7F75A-ED09-3E4B-B2E8-8C692F53CA4D}" dt="2024-11-22T06:58:37.774" v="2802" actId="478"/>
          <ac:grpSpMkLst>
            <pc:docMk/>
            <pc:sldMk cId="3587709783" sldId="285"/>
            <ac:grpSpMk id="35" creationId="{C87E883C-214D-E01A-7F9C-0AC96385193B}"/>
          </ac:grpSpMkLst>
        </pc:grpChg>
        <pc:grpChg chg="del mod">
          <ac:chgData name="Montecino, Diego" userId="a795c42d-832a-4dce-b1d8-09bac981a9d2" providerId="ADAL" clId="{25E7F75A-ED09-3E4B-B2E8-8C692F53CA4D}" dt="2024-11-22T06:58:37.774" v="2802" actId="478"/>
          <ac:grpSpMkLst>
            <pc:docMk/>
            <pc:sldMk cId="3587709783" sldId="285"/>
            <ac:grpSpMk id="38" creationId="{D87A4A35-AD38-D4AF-7C67-305985536BDE}"/>
          </ac:grpSpMkLst>
        </pc:grpChg>
        <pc:grpChg chg="del mod">
          <ac:chgData name="Montecino, Diego" userId="a795c42d-832a-4dce-b1d8-09bac981a9d2" providerId="ADAL" clId="{25E7F75A-ED09-3E4B-B2E8-8C692F53CA4D}" dt="2024-11-22T06:58:37.774" v="2802" actId="478"/>
          <ac:grpSpMkLst>
            <pc:docMk/>
            <pc:sldMk cId="3587709783" sldId="285"/>
            <ac:grpSpMk id="41" creationId="{06BEF8F4-AF59-4527-629D-E263653652CE}"/>
          </ac:grpSpMkLst>
        </pc:grpChg>
        <pc:grpChg chg="del mod">
          <ac:chgData name="Montecino, Diego" userId="a795c42d-832a-4dce-b1d8-09bac981a9d2" providerId="ADAL" clId="{25E7F75A-ED09-3E4B-B2E8-8C692F53CA4D}" dt="2024-11-22T06:58:37.774" v="2802" actId="478"/>
          <ac:grpSpMkLst>
            <pc:docMk/>
            <pc:sldMk cId="3587709783" sldId="285"/>
            <ac:grpSpMk id="44" creationId="{F65573D3-B81D-C1D5-A222-1A27AB83CA65}"/>
          </ac:grpSpMkLst>
        </pc:grpChg>
        <pc:grpChg chg="add del mod">
          <ac:chgData name="Montecino, Diego" userId="a795c42d-832a-4dce-b1d8-09bac981a9d2" providerId="ADAL" clId="{25E7F75A-ED09-3E4B-B2E8-8C692F53CA4D}" dt="2024-11-22T06:25:24.030" v="2586" actId="478"/>
          <ac:grpSpMkLst>
            <pc:docMk/>
            <pc:sldMk cId="3587709783" sldId="285"/>
            <ac:grpSpMk id="63" creationId="{7ACB2375-0ECD-AFE3-F4B5-88CF25EDC917}"/>
          </ac:grpSpMkLst>
        </pc:grpChg>
        <pc:grpChg chg="add del mod">
          <ac:chgData name="Montecino, Diego" userId="a795c42d-832a-4dce-b1d8-09bac981a9d2" providerId="ADAL" clId="{25E7F75A-ED09-3E4B-B2E8-8C692F53CA4D}" dt="2024-11-22T07:07:04.340" v="2911" actId="207"/>
          <ac:grpSpMkLst>
            <pc:docMk/>
            <pc:sldMk cId="3587709783" sldId="285"/>
            <ac:grpSpMk id="68" creationId="{4958AB8A-24DC-5CE7-A5E8-F288F50B339A}"/>
          </ac:grpSpMkLst>
        </pc:grpChg>
        <pc:grpChg chg="add del mod">
          <ac:chgData name="Montecino, Diego" userId="a795c42d-832a-4dce-b1d8-09bac981a9d2" providerId="ADAL" clId="{25E7F75A-ED09-3E4B-B2E8-8C692F53CA4D}" dt="2024-11-22T06:26:32.728" v="2596" actId="478"/>
          <ac:grpSpMkLst>
            <pc:docMk/>
            <pc:sldMk cId="3587709783" sldId="285"/>
            <ac:grpSpMk id="71" creationId="{001AEDA3-B70C-DB21-2FB5-8C4E2509E798}"/>
          </ac:grpSpMkLst>
        </pc:grpChg>
        <pc:grpChg chg="add del mod">
          <ac:chgData name="Montecino, Diego" userId="a795c42d-832a-4dce-b1d8-09bac981a9d2" providerId="ADAL" clId="{25E7F75A-ED09-3E4B-B2E8-8C692F53CA4D}" dt="2024-11-22T06:26:32.728" v="2596" actId="478"/>
          <ac:grpSpMkLst>
            <pc:docMk/>
            <pc:sldMk cId="3587709783" sldId="285"/>
            <ac:grpSpMk id="74" creationId="{E6D671BF-465D-8384-8D16-32AA32A31AA5}"/>
          </ac:grpSpMkLst>
        </pc:grpChg>
        <pc:grpChg chg="add del mod">
          <ac:chgData name="Montecino, Diego" userId="a795c42d-832a-4dce-b1d8-09bac981a9d2" providerId="ADAL" clId="{25E7F75A-ED09-3E4B-B2E8-8C692F53CA4D}" dt="2024-11-22T06:26:32.728" v="2596" actId="478"/>
          <ac:grpSpMkLst>
            <pc:docMk/>
            <pc:sldMk cId="3587709783" sldId="285"/>
            <ac:grpSpMk id="77" creationId="{43FF61CE-EA64-0832-AF77-416BC4F7AA1A}"/>
          </ac:grpSpMkLst>
        </pc:grpChg>
        <pc:grpChg chg="add del mod">
          <ac:chgData name="Montecino, Diego" userId="a795c42d-832a-4dce-b1d8-09bac981a9d2" providerId="ADAL" clId="{25E7F75A-ED09-3E4B-B2E8-8C692F53CA4D}" dt="2024-11-22T06:26:32.728" v="2596" actId="478"/>
          <ac:grpSpMkLst>
            <pc:docMk/>
            <pc:sldMk cId="3587709783" sldId="285"/>
            <ac:grpSpMk id="81" creationId="{0DD6F8AE-1D38-2153-F81D-A4A438052072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86" creationId="{EF5ACECD-2274-E10C-A482-A420A23B4765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89" creationId="{E8336096-D02B-9850-2BA5-AB03B9AEA0F8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92" creationId="{5358E27B-6838-2C23-C5D4-9D43E29D68EE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95" creationId="{1A8F44ED-2C60-BFFC-CAC4-FDD7F3A9FB3D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98" creationId="{354B5624-0435-256A-719D-0B8251987E22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101" creationId="{37D57764-9317-67B3-B250-E286A6AD114B}"/>
          </ac:grpSpMkLst>
        </pc:grpChg>
        <pc:grpChg chg="add del mod">
          <ac:chgData name="Montecino, Diego" userId="a795c42d-832a-4dce-b1d8-09bac981a9d2" providerId="ADAL" clId="{25E7F75A-ED09-3E4B-B2E8-8C692F53CA4D}" dt="2024-11-22T06:35:10.515" v="2680" actId="478"/>
          <ac:grpSpMkLst>
            <pc:docMk/>
            <pc:sldMk cId="3587709783" sldId="285"/>
            <ac:grpSpMk id="111" creationId="{3B1E0DD3-DB24-B9B5-BCE4-613DEDFD8C86}"/>
          </ac:grpSpMkLst>
        </pc:grpChg>
        <pc:grpChg chg="add del mod">
          <ac:chgData name="Montecino, Diego" userId="a795c42d-832a-4dce-b1d8-09bac981a9d2" providerId="ADAL" clId="{25E7F75A-ED09-3E4B-B2E8-8C692F53CA4D}" dt="2024-11-22T07:07:04.340" v="2911" actId="207"/>
          <ac:grpSpMkLst>
            <pc:docMk/>
            <pc:sldMk cId="3587709783" sldId="285"/>
            <ac:grpSpMk id="114" creationId="{A8330C67-F66E-2534-0754-E17105B73E3D}"/>
          </ac:grpSpMkLst>
        </pc:grpChg>
        <pc:grpChg chg="add del mod">
          <ac:chgData name="Montecino, Diego" userId="a795c42d-832a-4dce-b1d8-09bac981a9d2" providerId="ADAL" clId="{25E7F75A-ED09-3E4B-B2E8-8C692F53CA4D}" dt="2024-11-22T06:59:37.849" v="2805" actId="21"/>
          <ac:grpSpMkLst>
            <pc:docMk/>
            <pc:sldMk cId="3587709783" sldId="285"/>
            <ac:grpSpMk id="117" creationId="{D0685EEB-43F1-78B5-BC2B-3377911A0A7B}"/>
          </ac:grpSpMkLst>
        </pc:grpChg>
        <pc:grpChg chg="add del mod">
          <ac:chgData name="Montecino, Diego" userId="a795c42d-832a-4dce-b1d8-09bac981a9d2" providerId="ADAL" clId="{25E7F75A-ED09-3E4B-B2E8-8C692F53CA4D}" dt="2024-11-22T07:06:53.970" v="2909" actId="207"/>
          <ac:grpSpMkLst>
            <pc:docMk/>
            <pc:sldMk cId="3587709783" sldId="285"/>
            <ac:grpSpMk id="120" creationId="{5BF93850-0610-09AF-9AF3-CD51B70C8EA7}"/>
          </ac:grpSpMkLst>
        </pc:grpChg>
        <pc:grpChg chg="add 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126" creationId="{E46B61CF-B9F0-C52B-4086-25CF79680F40}"/>
          </ac:grpSpMkLst>
        </pc:grpChg>
        <pc:grpChg chg="add 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129" creationId="{464B027B-A946-4B35-867D-3FB50C8A75E6}"/>
          </ac:grpSpMkLst>
        </pc:grpChg>
        <pc:grpChg chg="add del mod">
          <ac:chgData name="Montecino, Diego" userId="a795c42d-832a-4dce-b1d8-09bac981a9d2" providerId="ADAL" clId="{25E7F75A-ED09-3E4B-B2E8-8C692F53CA4D}" dt="2024-11-22T06:49:52.536" v="2717" actId="478"/>
          <ac:grpSpMkLst>
            <pc:docMk/>
            <pc:sldMk cId="3587709783" sldId="285"/>
            <ac:grpSpMk id="132" creationId="{2BA0CA56-4DB3-EFFA-07F0-3938C2C7928A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41" creationId="{B96DA74F-0366-431E-072A-256DB41906A9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44" creationId="{B677AA8D-3334-2E6E-91FF-32730DB22617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47" creationId="{F5797D5A-9486-D127-0B58-6F663D5145D5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50" creationId="{504D62C5-741F-3A9B-D71A-387B66DF1792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56" creationId="{B0DC3329-F33F-36F3-ED79-2DD223E4FEB2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59" creationId="{F935D3F7-14CD-5B48-2561-F5B5660A55F1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62" creationId="{62DEE357-CE53-0F55-1A7A-DCD053C6D824}"/>
          </ac:grpSpMkLst>
        </pc:grpChg>
        <pc:grpChg chg="add mod">
          <ac:chgData name="Montecino, Diego" userId="a795c42d-832a-4dce-b1d8-09bac981a9d2" providerId="ADAL" clId="{25E7F75A-ED09-3E4B-B2E8-8C692F53CA4D}" dt="2024-11-22T06:59:38.585" v="2806"/>
          <ac:grpSpMkLst>
            <pc:docMk/>
            <pc:sldMk cId="3587709783" sldId="285"/>
            <ac:grpSpMk id="165" creationId="{E350FA3C-310E-DED2-2782-858893C0BE8F}"/>
          </ac:grpSpMkLst>
        </pc:grpChg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" creationId="{EDB4BE4E-7A68-E384-85D6-5E017B6491D4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4" creationId="{BA236B27-30F3-4AB3-1B94-11529C7ADF9C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" creationId="{D6466746-5782-732B-42D1-B8920B36093B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" creationId="{3E51CC1D-5BF9-1300-5218-C67C6B78736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9" creationId="{2A9893E2-BC14-F990-7504-BCC15441888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0" creationId="{7DD04BA1-E41B-4139-DC82-7D0A3869AC5B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1" creationId="{BDF500A2-45F5-CF2B-9EF7-D8E5B1C315F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3" creationId="{A0B36E9E-22AB-DE3C-AD95-69B6EB1EF2F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5" creationId="{1FD4AE19-0B86-22A9-B49A-2162E206585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6" creationId="{D4FFF44F-1BFA-74E8-4D3D-08D76A3835CF}"/>
          </ac:spMkLst>
        </pc:spChg>
        <pc:spChg chg="mod">
          <ac:chgData name="Montecino, Diego" userId="a795c42d-832a-4dce-b1d8-09bac981a9d2" providerId="ADAL" clId="{25E7F75A-ED09-3E4B-B2E8-8C692F53CA4D}" dt="2024-11-22T08:25:38.349" v="3208" actId="20577"/>
          <ac:spMkLst>
            <pc:docMk/>
            <pc:sldMk cId="843599445" sldId="286"/>
            <ac:spMk id="17" creationId="{824C800E-5AD7-6E60-BEFE-8F22820FBA33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8" creationId="{9DC6CCA2-C4EE-BD14-D4D0-D359D4E415F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1" creationId="{108B3B2E-4B8D-976E-64B8-0548D35A714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2" creationId="{238BE0A4-1448-1DB9-6788-207DFC41D31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4" creationId="{A0FE22B4-6B58-77CC-292C-AC4C09D6831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5" creationId="{EFD36668-D76F-79A1-7BD5-352070A09D7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1" creationId="{733309D7-7414-C869-7072-22D56C6A0C89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3" creationId="{F345CC96-4C5A-D1B3-4E26-235EA018F3C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4" creationId="{3DA4A08A-C1E7-5952-C619-9AD0833FD04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5" creationId="{DED92978-FB69-C0E3-471B-C58D5375B55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6" creationId="{2644D074-E676-D384-42C2-8C13B3391E3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9" creationId="{311CC387-16B4-1A86-146F-D5A9D0F0954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0" creationId="{8C388B67-E814-93FC-C0F7-BF07B7D54D7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1" creationId="{0F6BCFA0-8E0B-F577-C0B7-F865EF981ACF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2" creationId="{CF041C4D-F9E8-4BE8-C818-54022FF612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3" creationId="{79307EC3-EB04-26D6-7D45-5C5C2D353C1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6" creationId="{2407EA39-52A5-D8E9-8BA1-11775F0F5B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7" creationId="{CA7C53D6-36E9-69F9-5DD0-C65AF90E883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8" creationId="{1C2AA579-2F12-F049-F00D-E751FE0E9C0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9" creationId="{BD808969-FA71-28E8-FFEB-1C73BDE915F1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0" creationId="{768FFC34-9EC8-2D7D-8454-36CEF33A20E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1" creationId="{A6A15AFA-08BA-B3CB-FD1F-B01361FBEA6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2" creationId="{FB44E10C-BAAD-8146-6FB5-1ADDE96213CA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3" creationId="{0549A776-C4BF-87F3-3ACD-B9F3D7EB044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4" creationId="{93E4C667-ABD5-51F8-8AA4-5ABE0C83A6A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5" creationId="{923B288D-27B5-2FD7-1D3D-A9D1C2A6908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6" creationId="{C9727731-D46D-75C0-5419-AFBD4D4AB0B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7" creationId="{B423EAD1-D403-E795-AEF0-B90F8B97AEB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8" creationId="{57666D89-437D-E5D0-2D81-5C27B8D824C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9" creationId="{B6DCCFAA-B89C-D8A6-DE19-965DFFC01E4F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60" creationId="{FBF95C72-C85D-587B-9285-BA1FAED1D17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1" creationId="{8DD414E0-7A78-C5DC-F9A4-80999C145BC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2" creationId="{41AEA35A-EE09-21D4-4C49-8EB86924814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3" creationId="{4FB1FE38-1DD2-2D20-00A4-DF830E9F77C3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4" creationId="{E4CBA1E7-59C4-5A54-D598-4AE0799FB1C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5" creationId="{964B7E59-5F05-67FF-4A39-D78553196013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67" creationId="{2AFD65EC-4948-A5CC-5B7E-60353A97D73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9" creationId="{0E4ED470-19C5-8EAF-69EF-DFF65CFEB22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0" creationId="{ECB55B04-E8AC-A8B1-9746-ED5A1F49DA1F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1" creationId="{71C66C27-FDFD-1F3C-3756-03A3111E5618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3" creationId="{1E84F9B1-4175-CAB5-CFCA-B87C878986E0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4" creationId="{7B9CBD32-B680-F4C8-DC9A-C5D7B589B90F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6" creationId="{5AEECF16-502F-B409-C1CF-FCACE685495C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7" creationId="{EACA0DED-60DB-3AB7-3929-81C423A08CDD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8" creationId="{5CC77DDF-00AB-1CCC-FE3B-862DB809026D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79" creationId="{DC533058-0D76-9D79-AEAB-E952A66E7B7E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0" creationId="{BBCD2E1D-4DB2-1B9A-CDCF-C04EAC38042E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2" creationId="{444F6E1C-D283-A1F6-E8B6-EA5924CD7FE1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3" creationId="{8AD41608-B7DD-6CD4-9487-5C4CB56DA792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5" creationId="{1BEFC723-59E6-1C71-418C-7506D0295A1D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6" creationId="{DA054E31-0666-7909-9AA0-3BBCF23B38C8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8" creationId="{E16C2CB8-E89D-BCB5-F0DD-98E03663E163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89" creationId="{89D18B07-48C6-DAD9-C791-10B9C2B4B8B5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1" creationId="{980F401A-230E-AF83-40C5-190F60CBBCE3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2" creationId="{1F12F344-A59D-540A-626C-67A491E45A7A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3" creationId="{C7957D2E-13C8-1867-28E7-E6C7B48A0536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4" creationId="{16303A8C-F43D-796B-C7AB-4F786CF848D7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5" creationId="{AAC26574-059B-6907-8A90-D0784A943D87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6" creationId="{FC2BCD3F-83D6-C481-51AA-BE1300BDB996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8" creationId="{CC3A3938-D00C-FF73-1A45-15CB8CBA957C}"/>
          </ac:spMkLst>
        </pc:spChg>
        <pc:spChg chg="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99" creationId="{431DA98E-AC8C-37CA-117A-D533D23F5CF4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100" creationId="{6100A63B-5B5F-5EAD-4795-2383E18F36EE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101" creationId="{1EFEC48D-81F4-111A-2A79-85F319C9AEAB}"/>
          </ac:spMkLst>
        </pc:spChg>
        <pc:spChg chg="add mod">
          <ac:chgData name="Montecino, Diego" userId="a795c42d-832a-4dce-b1d8-09bac981a9d2" providerId="ADAL" clId="{25E7F75A-ED09-3E4B-B2E8-8C692F53CA4D}" dt="2024-11-22T08:19:52.754" v="3150"/>
          <ac:spMkLst>
            <pc:docMk/>
            <pc:sldMk cId="843599445" sldId="286"/>
            <ac:spMk id="102" creationId="{D0271264-359A-B6E0-DBC0-A53BAB4B14B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7" creationId="{17539A40-75AC-DB3B-A03A-17083A32E4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8" creationId="{53FCC96B-6564-B0F2-7EBE-3BE46E9A857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9" creationId="{AEF71FF9-98A9-DD9E-A441-FD2B78D73BA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5" creationId="{7B19CC9D-7EA4-A87F-66BB-F735D0315E7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6" creationId="{00107B10-9C84-FA7C-6B59-62728EFF911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8" creationId="{BDE1C452-5A95-993A-CE7B-B24769CA869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9" creationId="{A794404E-D57F-A15A-3678-6A8F1DBE9F67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3" creationId="{E5AFA5CF-8005-61C7-E8E0-97A4450FF17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4" creationId="{3198D95A-4A9C-D4E2-F379-CF8998625DA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5" creationId="{3AE06893-2A8A-7970-B3AD-57CA5F07D08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6" creationId="{B3ECBD98-8ABA-F371-7BA6-BDB06EFF6B1E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7" creationId="{8E8E860C-4B68-9EF6-CB5E-CF621B7E804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8" creationId="{A97D704F-2C7B-D112-D4FB-7D60F722A602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9" creationId="{FA5392E2-F82D-7217-FF22-769CCF19D8F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1" creationId="{F4B6523C-05A6-9189-9EC1-989B8CE3BCE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2" creationId="{719DF266-D9D4-F6C4-E6E6-9DF85CFEA7F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3" creationId="{0E0F9116-50BC-C98F-AFF9-DA35CC41B395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4" creationId="{41AB7C05-AF15-6734-1CB7-0ACC7C513EE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5" creationId="{0461F2AC-94E7-77D6-97DE-26F459B0142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6" creationId="{750D6728-C785-29B9-B02D-2FB40E63E95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37" creationId="{A4B568C8-8133-1300-6E90-B6F42BD259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8" creationId="{C8D7121C-678E-D748-1FD1-8B8F91CC0F75}"/>
          </ac:spMkLst>
        </pc:spChg>
        <pc:spChg chg="del">
          <ac:chgData name="Montecino, Diego" userId="a795c42d-832a-4dce-b1d8-09bac981a9d2" providerId="ADAL" clId="{25E7F75A-ED09-3E4B-B2E8-8C692F53CA4D}" dt="2024-11-22T07:00:50.457" v="2849" actId="478"/>
          <ac:spMkLst>
            <pc:docMk/>
            <pc:sldMk cId="843599445" sldId="286"/>
            <ac:spMk id="139" creationId="{79CBD4D6-A632-07DB-1A0C-30C26ACE028F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40" creationId="{6019F475-2E84-9403-9A0D-DE3099268291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1" creationId="{77EA0C3B-D0D3-C10F-77D4-201E047C594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2" creationId="{AB372923-64D6-142E-D011-492D12BFD5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3" creationId="{0743CFCB-B148-5FF9-57FB-15A4AB8D517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4" creationId="{0BDDF512-70A6-29B0-4B75-7C66E86527F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5" creationId="{5EDBEFA9-040E-0BC3-E38C-85FB74FCE0C6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6" creationId="{B702AE74-5E2C-5A08-D52B-11E714F0DE9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7" creationId="{87A316F6-C3AA-43EC-68AD-4A9DF9B755A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8" creationId="{40051173-58F6-1F6E-947B-9F5BC16A4DE7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9" creationId="{18D6401D-16A2-6ED5-F6D0-E59D0B5E5A5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0" creationId="{020A0B08-B122-2130-9852-E3467365323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1" creationId="{AAAD06A4-D5F5-8FCD-FD4B-9E02266C46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2" creationId="{C217F077-F965-A86B-04B9-760979EF7F2B}"/>
          </ac:spMkLst>
        </pc:s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" creationId="{11CF6268-32E9-A389-78A0-943EA2C3CF88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5" creationId="{EA68F7FE-5F97-E1E2-D466-AB461E55E8E9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8" creationId="{5E56AAE5-1B9F-ECEB-E22A-44218242412E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2" creationId="{4D3C3D6D-03E2-45AC-D960-7CD51F87B82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4" creationId="{C5595AC1-BC3F-42F5-2FFD-73392A12F474}"/>
          </ac:grpSpMkLst>
        </pc:grpChg>
        <pc:grpChg chg="add del mod">
          <ac:chgData name="Montecino, Diego" userId="a795c42d-832a-4dce-b1d8-09bac981a9d2" providerId="ADAL" clId="{25E7F75A-ED09-3E4B-B2E8-8C692F53CA4D}" dt="2024-11-22T08:22:08.212" v="3168" actId="165"/>
          <ac:grpSpMkLst>
            <pc:docMk/>
            <pc:sldMk cId="843599445" sldId="286"/>
            <ac:grpSpMk id="19" creationId="{BD7F5935-878B-A7FE-5C03-31687859D228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0" creationId="{2A713E0A-CB9A-0924-C985-4C37C94C2FB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3" creationId="{6879AE62-22AD-9D44-24DD-13C8A693D10D}"/>
          </ac:grpSpMkLst>
        </pc:grpChg>
        <pc:grpChg chg="add mod">
          <ac:chgData name="Montecino, Diego" userId="a795c42d-832a-4dce-b1d8-09bac981a9d2" providerId="ADAL" clId="{25E7F75A-ED09-3E4B-B2E8-8C692F53CA4D}" dt="2024-11-22T08:32:14.515" v="3228" actId="1076"/>
          <ac:grpSpMkLst>
            <pc:docMk/>
            <pc:sldMk cId="843599445" sldId="286"/>
            <ac:grpSpMk id="26" creationId="{463D7EDD-D76C-7D92-4BB6-1829A98B205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7" creationId="{54F613D0-A758-3B4D-E515-4433B26E565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8" creationId="{E7AACD82-95DD-CD15-E105-86C86FB09789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9" creationId="{9163CB36-7DF8-830D-6638-A3EC13A6DE0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0" creationId="{BD2D19F7-98A7-D202-C706-4FC27BA11C8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32" creationId="{FB40C1AE-3A99-3F6E-F791-71FCCEA2A2B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7" creationId="{007B09B2-85EE-0E7F-D34A-F8FD3219D3BF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8" creationId="{424104FC-96EA-672E-019A-7A289C424A8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4" creationId="{DF222E52-4A23-8A0F-0935-3429EF6DC01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5" creationId="{4A627567-271D-000B-1B01-D03AD34F762F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66" creationId="{3A80FE91-93AD-B38F-AACE-BA6C9C9215C7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68" creationId="{534CD0D7-94D2-5098-033D-B8CC80D29845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72" creationId="{B87D8250-7B74-F01F-4B15-2E760A4B5599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75" creationId="{E003E077-F407-91AA-57CC-4F23A821BF94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81" creationId="{E29585FF-2735-D844-02F0-32357D0AB381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84" creationId="{024B46CB-3424-00E9-C1EB-B0C311B80328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87" creationId="{9ADEDC0B-645F-427E-9B14-8298DF358F6D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90" creationId="{F10AD8D2-17B3-C7F2-A232-04D09E487389}"/>
          </ac:grpSpMkLst>
        </pc:grpChg>
        <pc:grpChg chg="add mod">
          <ac:chgData name="Montecino, Diego" userId="a795c42d-832a-4dce-b1d8-09bac981a9d2" providerId="ADAL" clId="{25E7F75A-ED09-3E4B-B2E8-8C692F53CA4D}" dt="2024-11-22T08:19:52.754" v="3150"/>
          <ac:grpSpMkLst>
            <pc:docMk/>
            <pc:sldMk cId="843599445" sldId="286"/>
            <ac:grpSpMk id="97" creationId="{E335A04B-6AD8-53AA-B476-62D84260A43E}"/>
          </ac:grpSpMkLst>
        </pc:grpChg>
        <pc:grpChg chg="add mod">
          <ac:chgData name="Montecino, Diego" userId="a795c42d-832a-4dce-b1d8-09bac981a9d2" providerId="ADAL" clId="{25E7F75A-ED09-3E4B-B2E8-8C692F53CA4D}" dt="2024-11-22T08:32:06.958" v="3227" actId="1076"/>
          <ac:grpSpMkLst>
            <pc:docMk/>
            <pc:sldMk cId="843599445" sldId="286"/>
            <ac:grpSpMk id="103" creationId="{0E63D364-E500-CDF8-DE25-308B158B696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4" creationId="{E899AA97-BE09-2C40-ACF3-E3827C0F0570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5" creationId="{DB80136E-1EDD-CFF2-B112-50666238441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6" creationId="{15C28FDA-AD18-9FDB-1F75-331FEE87B4D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0" creationId="{4305F673-ABC0-1543-DF3D-0344568724D8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1" creationId="{D3DD2BB8-48C4-72E5-F57C-26F0FCF0FD4F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2" creationId="{B75ACADF-B067-0E25-2B6F-9DDAE105322E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3" creationId="{E2C6A4F4-E06D-68EA-4EE8-8C1E95163AB0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4" creationId="{238E1145-9CB2-B7A7-0440-BBD5AF1DDE6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7" creationId="{49675112-6480-D5BA-8EA4-3FE4F7C2A661}"/>
          </ac:grpSpMkLst>
        </pc:grpChg>
        <pc:grpChg chg="del">
          <ac:chgData name="Montecino, Diego" userId="a795c42d-832a-4dce-b1d8-09bac981a9d2" providerId="ADAL" clId="{25E7F75A-ED09-3E4B-B2E8-8C692F53CA4D}" dt="2024-11-22T07:00:48.976" v="2848" actId="478"/>
          <ac:grpSpMkLst>
            <pc:docMk/>
            <pc:sldMk cId="843599445" sldId="286"/>
            <ac:grpSpMk id="120" creationId="{294A1124-6DA9-D611-3897-BE3CDC38B113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30" creationId="{B722BFE3-0C9C-0B78-1C88-22C23C256120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" creationId="{9E225ED1-3D8A-30A2-5390-2FDD202F47BB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4" creationId="{77F66BB7-3F34-7A8C-9B44-EC8200486B7D}"/>
          </ac:spMkLst>
        </pc:spChg>
        <pc:spChg chg="mod">
          <ac:chgData name="Montecino, Diego" userId="a795c42d-832a-4dce-b1d8-09bac981a9d2" providerId="ADAL" clId="{25E7F75A-ED09-3E4B-B2E8-8C692F53CA4D}" dt="2024-11-22T07:11:31.212" v="2945"/>
          <ac:spMkLst>
            <pc:docMk/>
            <pc:sldMk cId="1210734103" sldId="287"/>
            <ac:spMk id="6" creationId="{78581215-8532-4389-7C50-F075120ADF99}"/>
          </ac:spMkLst>
        </pc:spChg>
        <pc:spChg chg="mod">
          <ac:chgData name="Montecino, Diego" userId="a795c42d-832a-4dce-b1d8-09bac981a9d2" providerId="ADAL" clId="{25E7F75A-ED09-3E4B-B2E8-8C692F53CA4D}" dt="2024-11-22T07:11:31.212" v="2945"/>
          <ac:spMkLst>
            <pc:docMk/>
            <pc:sldMk cId="1210734103" sldId="287"/>
            <ac:spMk id="7" creationId="{315E71AB-9A42-C8F1-977D-3939C408FCFC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8" creationId="{16FA4C14-38E3-E402-8339-7BC4AABF8C16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9" creationId="{BFA670A9-62FE-6F03-02EB-DB920669E31C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0" creationId="{F6F87B4F-D3A3-7BAA-1197-0074AC454784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5" creationId="{68F68D50-E066-9EA7-A282-92C3539F487E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6" creationId="{AA7589CC-57C4-39FB-544B-4F24D0AC26AF}"/>
          </ac:spMkLst>
        </pc:spChg>
        <pc:spChg chg="mod">
          <ac:chgData name="Montecino, Diego" userId="a795c42d-832a-4dce-b1d8-09bac981a9d2" providerId="ADAL" clId="{25E7F75A-ED09-3E4B-B2E8-8C692F53CA4D}" dt="2024-11-22T07:11:44.595" v="2949" actId="20577"/>
          <ac:spMkLst>
            <pc:docMk/>
            <pc:sldMk cId="1210734103" sldId="287"/>
            <ac:spMk id="22" creationId="{73FA1675-0B20-FDE4-2D49-51FC0B27DBE7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4" creationId="{736607DF-9809-727E-4189-8CE5A830CF77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5" creationId="{DD636D2A-D0F6-9A1E-D004-E3086DF2EA4D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3" creationId="{E3F2C372-CAED-5E13-27E5-8574CE97756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4" creationId="{10304E08-93DC-3616-C752-DC4B8134A92E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0" creationId="{57A068C6-537A-724D-8EF6-A9639477B3E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3" creationId="{958F05E4-7AAA-C598-127A-D5A76EAB9D5C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60" creationId="{B03BC292-9FC7-8EF5-35CA-FA6D1381E3BC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69" creationId="{889E4B2D-1B1C-C5C0-1BF8-0C0A34A37292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70" creationId="{77C25E4B-F5F6-84CF-3362-48284AD46C9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5" creationId="{7843BDC1-0C15-3672-E001-6AA9A14CE30E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6" creationId="{2F2B5BF0-9D21-44C2-51C3-A5D2E77AD71B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8" creationId="{159897CE-0ADF-64F8-0261-C67F36913074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9" creationId="{87F3E822-B411-5995-9758-BC29D465243F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1" creationId="{A986FEDE-AC5D-6AB9-C3E8-EF1DCC11F6D2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2" creationId="{6CF0ECA7-D726-B397-AEFB-2BC0F867818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3" creationId="{42FE50B9-0569-89B1-3E51-BCD26B5DD3DD}"/>
          </ac:spMkLst>
        </pc:spChg>
        <pc:spChg chg="del mod">
          <ac:chgData name="Montecino, Diego" userId="a795c42d-832a-4dce-b1d8-09bac981a9d2" providerId="ADAL" clId="{25E7F75A-ED09-3E4B-B2E8-8C692F53CA4D}" dt="2024-11-22T07:11:41.801" v="2947" actId="478"/>
          <ac:spMkLst>
            <pc:docMk/>
            <pc:sldMk cId="1210734103" sldId="287"/>
            <ac:spMk id="124" creationId="{8FEDC7DD-4261-C604-AE6C-483D6EAD9313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5" creationId="{1C3AF407-EC17-7813-9905-F8AF09539F50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7" creationId="{75FE7767-D960-F8D4-E56F-056B64E88661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9" creationId="{87D661AD-2C6A-A268-38EE-F0AB48E850D6}"/>
          </ac:spMkLst>
        </pc:spChg>
        <pc:spChg chg="del mod">
          <ac:chgData name="Montecino, Diego" userId="a795c42d-832a-4dce-b1d8-09bac981a9d2" providerId="ADAL" clId="{25E7F75A-ED09-3E4B-B2E8-8C692F53CA4D}" dt="2024-11-22T07:11:43.283" v="2948" actId="478"/>
          <ac:spMkLst>
            <pc:docMk/>
            <pc:sldMk cId="1210734103" sldId="287"/>
            <ac:spMk id="140" creationId="{E5ABEED2-6A0F-C82B-C674-75A19AB61BA2}"/>
          </ac:spMkLst>
        </pc:s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" creationId="{9371559F-6204-06BA-2D27-A400D2BAD3BB}"/>
          </ac:grpSpMkLst>
        </pc:grpChg>
        <pc:grpChg chg="add mod">
          <ac:chgData name="Montecino, Diego" userId="a795c42d-832a-4dce-b1d8-09bac981a9d2" providerId="ADAL" clId="{25E7F75A-ED09-3E4B-B2E8-8C692F53CA4D}" dt="2024-11-22T07:11:31.212" v="2945"/>
          <ac:grpSpMkLst>
            <pc:docMk/>
            <pc:sldMk cId="1210734103" sldId="287"/>
            <ac:grpSpMk id="5" creationId="{18BC3936-1ADE-ECC3-F4B7-EAD21F70BCAF}"/>
          </ac:grpSpMkLst>
        </pc:gr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" creationId="{213FC7F3-9768-0EE1-0594-463A1333F9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4" creationId="{3C71BE13-5037-143F-B3A4-A234FDD923A7}"/>
          </ac:grpSpMkLst>
        </pc:grpChg>
        <pc:grpChg chg="del mod">
          <ac:chgData name="Montecino, Diego" userId="a795c42d-832a-4dce-b1d8-09bac981a9d2" providerId="ADAL" clId="{25E7F75A-ED09-3E4B-B2E8-8C692F53CA4D}" dt="2024-11-22T07:11:46.466" v="2950" actId="478"/>
          <ac:grpSpMkLst>
            <pc:docMk/>
            <pc:sldMk cId="1210734103" sldId="287"/>
            <ac:grpSpMk id="20" creationId="{115A45D7-CF06-2834-BBD0-66F6C86107FC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3" creationId="{ECB440F7-0B75-2BD0-589F-53C7F9504E3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32" creationId="{C0FBB924-F195-9E55-43BC-0E90EF8F5D1B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68" creationId="{DBF680BD-C80E-03CE-81A9-1318671933DD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4" creationId="{FD0F18B7-017F-D649-0F22-4AE610688CEC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7" creationId="{8D1E680D-7F77-9FAD-CF8C-AF494EFB28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20" creationId="{F0D91AC7-6A4B-09F3-EF83-3D1EFC3E0403}"/>
          </ac:grpSpMkLst>
        </pc:grpChg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3" creationId="{DF11F51A-97A3-74C3-8844-FEB020B82D0E}"/>
          </ac:spMkLst>
        </pc:spChg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4" creationId="{7A2F4515-19BF-A8D0-D765-19CD9A40857C}"/>
          </ac:spMkLst>
        </pc:spChg>
        <pc:spChg chg="del">
          <ac:chgData name="Montecino, Diego" userId="a795c42d-832a-4dce-b1d8-09bac981a9d2" providerId="ADAL" clId="{25E7F75A-ED09-3E4B-B2E8-8C692F53CA4D}" dt="2024-11-22T07:18:50.041" v="3082" actId="478"/>
          <ac:spMkLst>
            <pc:docMk/>
            <pc:sldMk cId="1275790768" sldId="288"/>
            <ac:spMk id="11" creationId="{062A8C25-71AB-9419-2EC0-CE8AAD7D69DB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5" creationId="{695C19FE-29B6-4314-C5F5-7E36DA3B84F4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6" creationId="{9C693550-8F91-8B95-6D40-5A03415023CA}"/>
          </ac:spMkLst>
        </pc:spChg>
        <pc:spChg chg="mod">
          <ac:chgData name="Montecino, Diego" userId="a795c42d-832a-4dce-b1d8-09bac981a9d2" providerId="ADAL" clId="{25E7F75A-ED09-3E4B-B2E8-8C692F53CA4D}" dt="2024-11-22T07:18:51.489" v="3083" actId="20577"/>
          <ac:spMkLst>
            <pc:docMk/>
            <pc:sldMk cId="1275790768" sldId="288"/>
            <ac:spMk id="17" creationId="{04B590A8-24FB-02BF-4B1C-90E31A601ABD}"/>
          </ac:spMkLst>
        </pc:spChg>
        <pc:spChg chg="del">
          <ac:chgData name="Montecino, Diego" userId="a795c42d-832a-4dce-b1d8-09bac981a9d2" providerId="ADAL" clId="{25E7F75A-ED09-3E4B-B2E8-8C692F53CA4D}" dt="2024-11-22T07:18:38.932" v="3080" actId="478"/>
          <ac:spMkLst>
            <pc:docMk/>
            <pc:sldMk cId="1275790768" sldId="288"/>
            <ac:spMk id="18" creationId="{C69049FC-238D-8B97-85DD-389AAFD5FF53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1" creationId="{262A7EBB-C9A3-9026-A2A7-8968C5EDB3A1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2" creationId="{DC8B7EA6-A8A8-9CC2-88C7-383B67B2A30A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4" creationId="{00E26CD7-EF0F-BC45-69E5-D39F17AB6325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5" creationId="{D6BE57B7-649F-65A3-DD2C-1AE45F23A62F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6" creationId="{3B8BE7E8-16F9-A7EA-231A-90BEA487E9F6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7" creationId="{94EFBDCB-A02A-5A8E-5296-B536A6099FC0}"/>
          </ac:spMkLst>
        </pc:spChg>
        <pc:spChg chg="add 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28" creationId="{FF923CE8-B8DF-6656-84AF-848FC5607BA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3" creationId="{E3688B77-A142-827E-28FF-9B9B9ED5F1D3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4" creationId="{559A9D15-4140-5D23-6C59-544EA4968623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0" creationId="{DB1AB57D-4E2B-379C-32D7-3FEF80C19092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3" creationId="{AB6C6A1A-17EC-8425-4E4B-9126F3B2EC3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60" creationId="{3CBE4C62-557D-EEBE-368D-4966DFFE0C92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69" creationId="{E3A74728-9C5C-0338-6DC6-98FA8C5532B7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70" creationId="{CE988EE8-467D-8E9F-370B-09EC870C9D11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5" creationId="{F994DAB0-CFDC-883B-2F0A-563D0BEF00C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6" creationId="{A582C8E3-2456-75B0-89D0-B29C1233BAD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3" creationId="{F8D1144D-FDEF-C0AC-6595-C2874EABF9F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4" creationId="{B38163BB-72F1-A7D5-4455-83E520A865D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5" creationId="{B0C755DE-0DBB-F8E9-7C8C-A4D0C3302511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37" creationId="{5CF1C9F4-4C21-74C7-082F-E9A9DC48FE9E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40" creationId="{923833F7-CE28-897A-657B-DBC6D1B71AB9}"/>
          </ac:spMkLst>
        </pc:s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" creationId="{4E03C9F6-82A5-5012-2EE0-4D37A1134051}"/>
          </ac:grpSpMkLst>
        </pc:grpChg>
        <pc:grpChg chg="del">
          <ac:chgData name="Montecino, Diego" userId="a795c42d-832a-4dce-b1d8-09bac981a9d2" providerId="ADAL" clId="{25E7F75A-ED09-3E4B-B2E8-8C692F53CA4D}" dt="2024-11-22T07:17:50.780" v="3055" actId="478"/>
          <ac:grpSpMkLst>
            <pc:docMk/>
            <pc:sldMk cId="1275790768" sldId="288"/>
            <ac:grpSpMk id="5" creationId="{4E052316-6D7A-2FF6-74FC-151B504D4308}"/>
          </ac:grpSpMkLst>
        </pc:grpChg>
        <pc:grpChg chg="del">
          <ac:chgData name="Montecino, Diego" userId="a795c42d-832a-4dce-b1d8-09bac981a9d2" providerId="ADAL" clId="{25E7F75A-ED09-3E4B-B2E8-8C692F53CA4D}" dt="2024-11-22T07:17:52.444" v="3056" actId="478"/>
          <ac:grpSpMkLst>
            <pc:docMk/>
            <pc:sldMk cId="1275790768" sldId="288"/>
            <ac:grpSpMk id="8" creationId="{0F65FE36-FB74-7602-7FC0-F2742483944F}"/>
          </ac:grpSpMkLst>
        </pc:grpChg>
        <pc:grpChg chg="del">
          <ac:chgData name="Montecino, Diego" userId="a795c42d-832a-4dce-b1d8-09bac981a9d2" providerId="ADAL" clId="{25E7F75A-ED09-3E4B-B2E8-8C692F53CA4D}" dt="2024-11-22T07:18:53.831" v="3084" actId="478"/>
          <ac:grpSpMkLst>
            <pc:docMk/>
            <pc:sldMk cId="1275790768" sldId="288"/>
            <ac:grpSpMk id="12" creationId="{A3700E7E-4B88-FEF1-0202-9FEEADEDDC30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4" creationId="{E0E20D2E-09E1-9889-C546-90C5252AB1DE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9" creationId="{07E45D2B-4CFA-A846-6A81-E220F9961FD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0" creationId="{F2A5D6A8-136D-4D8B-4DC1-5DFF6D5EA1B3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3" creationId="{0F041DC9-E04C-CC8F-5F34-7629F9D472E4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9" creationId="{FC595748-6952-3B20-8B79-54DF7A0FB404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32" creationId="{D38C5CDE-9068-106C-AB3D-69F925BFBA95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68" creationId="{96D468BE-BA51-507F-C454-D4BD09F31FE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14" creationId="{B3CC5F2A-79DC-5669-8925-7F64D3CC332F}"/>
          </ac:grpSpMkLst>
        </pc:grpChg>
        <pc:grpChg chg="del">
          <ac:chgData name="Montecino, Diego" userId="a795c42d-832a-4dce-b1d8-09bac981a9d2" providerId="ADAL" clId="{25E7F75A-ED09-3E4B-B2E8-8C692F53CA4D}" dt="2024-11-22T07:17:49.342" v="3054" actId="478"/>
          <ac:grpSpMkLst>
            <pc:docMk/>
            <pc:sldMk cId="1275790768" sldId="288"/>
            <ac:grpSpMk id="117" creationId="{F4154319-9F61-C51D-57E4-7CE97598FD5F}"/>
          </ac:grpSpMkLst>
        </pc:gr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88820" custLinFactNeighborY="4513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4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4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4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4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20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4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4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4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4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4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4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4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44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/>
      <dgm:spPr/>
    </dgm:pt>
    <dgm:pt modelId="{E70E073C-0144-0144-92D7-8022B5B4ED6C}" type="pres">
      <dgm:prSet presAssocID="{388DDA7F-6B53-414E-93D1-41D1A686B953}" presName="ParentText" presStyleLbl="node1" presStyleIdx="0" presStyleCnt="6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/>
      <dgm:spPr/>
    </dgm:pt>
    <dgm:pt modelId="{243D85E8-60AD-7242-B3F1-495FEAA80603}" type="pres">
      <dgm:prSet presAssocID="{F88CE117-5BF2-824D-962F-E3C5DAC5A996}" presName="ParentText" presStyleLbl="node1" presStyleIdx="1" presStyleCnt="6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/>
      <dgm:spPr/>
    </dgm:pt>
    <dgm:pt modelId="{BA063F9E-C568-1044-A371-4330F8415E39}" type="pres">
      <dgm:prSet presAssocID="{47A6B5D6-95B4-0C44-8860-A7AA7E836704}" presName="ParentText" presStyleLbl="node1" presStyleIdx="2" presStyleCnt="6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/>
      <dgm:spPr/>
    </dgm:pt>
    <dgm:pt modelId="{AD96FFB8-8AA6-2648-B135-42325BEBFD0A}" type="pres">
      <dgm:prSet presAssocID="{B1699C19-643B-F242-A254-7074FF4437C5}" presName="ParentText" presStyleLbl="node1" presStyleIdx="3" presStyleCnt="6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/>
      <dgm:spPr/>
    </dgm:pt>
    <dgm:pt modelId="{702CC053-5949-4048-A72E-5290119FBE1B}" type="pres">
      <dgm:prSet presAssocID="{DC0FAB8B-36FA-7240-B531-363CA24568A8}" presName="ParentText" presStyleLbl="node1" presStyleIdx="4" presStyleCnt="6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AC2591C7-C870-8148-9D67-59F2A2DA5B2A}" type="pres">
      <dgm:prSet presAssocID="{81EC79C3-3D68-C446-B051-6829E91968D1}" presName="ParentText" presStyleLbl="node1" presStyleIdx="5" presStyleCnt="6" custScaleX="120940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D63F235-2949-A148-90B8-3AEA326ADF66}" srcId="{FA4E500E-7F97-A745-8093-97446D9A4C3A}" destId="{81EC79C3-3D68-C446-B051-6829E91968D1}" srcOrd="5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53066103-503B-B540-B492-F6505F934755}" type="presParOf" srcId="{5D596788-D4D1-1A46-9221-14C322B0AEC1}" destId="{3EC9ECC8-E707-5F44-85A4-7CF4C4415A53}" srcOrd="10" destOrd="0" presId="urn:microsoft.com/office/officeart/2005/8/layout/StepDownProcess"/>
    <dgm:cxn modelId="{950CEDFB-6DCF-A447-AD37-5E26E7111EF1}" type="presParOf" srcId="{3EC9ECC8-E707-5F44-85A4-7CF4C4415A53}" destId="{AC2591C7-C870-8148-9D67-59F2A2DA5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62899" y="3807244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62899" y="3807244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81360" y="961004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16402" y="44026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1063993" y="91617"/>
        <a:ext cx="1588948" cy="879546"/>
      </dsp:txXfrm>
    </dsp:sp>
    <dsp:sp modelId="{971A279E-DD34-EA4D-B6CF-94E2A6501CF9}">
      <dsp:nvSpPr>
        <dsp:cNvPr id="0" name=""/>
        <dsp:cNvSpPr/>
      </dsp:nvSpPr>
      <dsp:spPr>
        <a:xfrm>
          <a:off x="2554734" y="136988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608193" y="2055946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240944" y="1138967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288535" y="1186558"/>
        <a:ext cx="1593529" cy="879546"/>
      </dsp:txXfrm>
    </dsp:sp>
    <dsp:sp modelId="{102E880A-8BC6-CA4B-942D-A8403762964D}">
      <dsp:nvSpPr>
        <dsp:cNvPr id="0" name=""/>
        <dsp:cNvSpPr/>
      </dsp:nvSpPr>
      <dsp:spPr>
        <a:xfrm>
          <a:off x="3781566" y="1231930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832735" y="3150888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465485" y="2233909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513076" y="2281500"/>
        <a:ext cx="1593529" cy="879546"/>
      </dsp:txXfrm>
    </dsp:sp>
    <dsp:sp modelId="{8AD27AD0-320F-2D40-AC02-7FE9F73F8864}">
      <dsp:nvSpPr>
        <dsp:cNvPr id="0" name=""/>
        <dsp:cNvSpPr/>
      </dsp:nvSpPr>
      <dsp:spPr>
        <a:xfrm>
          <a:off x="5006108" y="2326872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5057276" y="4245829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90027" y="3328851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737618" y="3376442"/>
        <a:ext cx="1593529" cy="879546"/>
      </dsp:txXfrm>
    </dsp:sp>
    <dsp:sp modelId="{CE73005C-4082-FE46-A172-5FB162CC3E87}">
      <dsp:nvSpPr>
        <dsp:cNvPr id="0" name=""/>
        <dsp:cNvSpPr/>
      </dsp:nvSpPr>
      <dsp:spPr>
        <a:xfrm>
          <a:off x="6230650" y="3421814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05062" y="5340771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14569" y="4423793"/>
          <a:ext cx="1535199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62160" y="4471384"/>
        <a:ext cx="1440017" cy="879546"/>
      </dsp:txXfrm>
    </dsp:sp>
    <dsp:sp modelId="{E32112C1-2702-DF4B-BDE0-6F6C8B0FC863}">
      <dsp:nvSpPr>
        <dsp:cNvPr id="0" name=""/>
        <dsp:cNvSpPr/>
      </dsp:nvSpPr>
      <dsp:spPr>
        <a:xfrm>
          <a:off x="7378435" y="4516756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7139111" y="5518735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186702" y="5566326"/>
        <a:ext cx="1588948" cy="8795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11/21/24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13" Type="http://schemas.openxmlformats.org/officeDocument/2006/relationships/image" Target="../media/image7.jpe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12" Type="http://schemas.openxmlformats.org/officeDocument/2006/relationships/image" Target="../media/image6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openxmlformats.org/officeDocument/2006/relationships/image" Target="../media/image5.jpeg"/><Relationship Id="rId5" Type="http://schemas.openxmlformats.org/officeDocument/2006/relationships/diagramColors" Target="../diagrams/colors2.xml"/><Relationship Id="rId15" Type="http://schemas.openxmlformats.org/officeDocument/2006/relationships/image" Target="../media/image9.jpe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Relationship Id="rId14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diagramLayout" Target="../diagrams/layout31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diagramData" Target="../diagrams/data31.xml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5" Type="http://schemas.openxmlformats.org/officeDocument/2006/relationships/diagramColors" Target="../diagrams/colors3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296738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73222" y="408042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661984" y="515306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575371" y="458829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031596" y="4278177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031596" y="4265698"/>
            <a:ext cx="0" cy="4994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36854" y="4755979"/>
            <a:ext cx="689592" cy="92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994914" y="451639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82535" cy="0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58076" y="4265698"/>
            <a:ext cx="0" cy="954075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401088" y="48985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967460" y="89226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967460" y="900325"/>
            <a:ext cx="2473467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8F6-9A55-9D07-0F50-B4CB069A6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13CF78-7919-81B7-88F5-4A3EEFF72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77932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0739E2D-F7A3-56C4-B67A-E2E817B823A1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055339-800A-284F-2AAA-8D8ADD2B0DE9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1017DD48-A58F-8F33-1D1D-B10FE639B03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1AFDCBD-E014-E971-365C-22ED6F60F08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A4F0FCBA-D0FF-8DBC-2286-9B8095D7819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218373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DAEB5-4931-2D3E-F411-C7DBBABC1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9591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36F522-D5FA-0764-4267-4A47A44DD78C}"/>
              </a:ext>
            </a:extLst>
          </p:cNvPr>
          <p:cNvGrpSpPr/>
          <p:nvPr/>
        </p:nvGrpSpPr>
        <p:grpSpPr>
          <a:xfrm>
            <a:off x="3478493" y="5719337"/>
            <a:ext cx="1691640" cy="978408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C6F77C-6547-3A40-AE13-A8214A63EC8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F33CEA0-6D61-F5C1-1320-2212B01046F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9558976-645A-7713-64AC-FB0FBF6B105F}"/>
              </a:ext>
            </a:extLst>
          </p:cNvPr>
          <p:cNvSpPr/>
          <p:nvPr/>
        </p:nvSpPr>
        <p:spPr>
          <a:xfrm>
            <a:off x="5178245" y="5924176"/>
            <a:ext cx="2723583" cy="490654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A129FEDE-B02B-D125-F136-47547DC1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6798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9C34CC4-A8C8-128B-ED77-F529834FBC36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F986E47-C28D-0430-A90C-DD2B8FFA3C7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A5EE07AF-D091-ACE3-A3F8-059A29A858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3C5A440-0F20-C0F3-6A22-71A90AADD37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4734FDC-1823-BB2D-F6FB-E9EA2B56DB4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46E406-0A9D-603A-FAD1-CF5B0B39F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2043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ED0A1F3-F980-62C9-3DC6-5FA12E1882E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11BAF56-BBF3-C11D-471A-D422A064D70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8260B57-F122-EC45-C47B-AA559CED2B4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9BDC78-B8A2-14CE-12AD-B1B5D195D6A2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BAB9C366-E576-089A-1815-65B98FAC5334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8D6A89-9056-6B1B-ACBC-324DCBFD6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5851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BC1B5-A37D-FAB6-8BF5-69378E08832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D37610-6C0A-8178-0CA0-FC94957E27E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6A8C8C-A546-256A-9F53-4E5603E9699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2CB411-4E4B-41A3-B868-B44AB2DEB7CF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E8CBE952-64E7-DB16-FAD0-A1B93AECCE76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88350"/>
              </p:ext>
            </p:extLst>
          </p:nvPr>
        </p:nvGraphicFramePr>
        <p:xfrm>
          <a:off x="1176178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960221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929458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8360869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F25B9F-12C2-3E44-DBDD-0B8566A3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5470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4FA70B5-0D31-3EBF-8405-951A94CE5BE8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100C3B9-1326-E6C1-596E-777583C8BE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C548335-7694-36CA-44C6-44804A04F1B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A15410-2C4A-541A-153A-0E2320D2263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55BD2D7-6DA3-FF97-BA05-7949CFFB1A3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B73870-84F9-716E-5BD1-AA087AF50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1914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9671B59-CC33-75CF-40DD-F69DCB23B65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196549-DE95-B1B4-C3FF-D2584DF9042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2B34EF82-438D-8930-FFC6-0E742ABEBC7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8E0C4D-23E6-4ABD-388A-2D972739C05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08193B-EDCE-141E-CF20-EA6C636971A3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6302</TotalTime>
  <Words>673</Words>
  <Application>Microsoft Macintosh PowerPoint</Application>
  <PresentationFormat>Widescreen</PresentationFormat>
  <Paragraphs>444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2024-11-22T08:32:17Z</dcterms:modified>
</cp:coreProperties>
</file>