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9" r:id="rId23"/>
    <p:sldId id="284" r:id="rId24"/>
    <p:sldId id="286" r:id="rId25"/>
    <p:sldId id="288" r:id="rId26"/>
    <p:sldId id="287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59A"/>
    <a:srgbClr val="6F7C8C"/>
    <a:srgbClr val="7E8D9E"/>
    <a:srgbClr val="9BABBC"/>
    <a:srgbClr val="8A9CAB"/>
    <a:srgbClr val="7D8A97"/>
    <a:srgbClr val="A4B5C6"/>
    <a:srgbClr val="BFBFBF"/>
    <a:srgbClr val="00A151"/>
    <a:srgbClr val="E4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E34FE-2700-0A47-917A-E9AEB7FC0D92}" v="472" dt="2025-03-22T00:52:20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00"/>
  </p:normalViewPr>
  <p:slideViewPr>
    <p:cSldViewPr snapToGrid="0">
      <p:cViewPr varScale="1">
        <p:scale>
          <a:sx n="132" d="100"/>
          <a:sy n="132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54DE34FE-2700-0A47-917A-E9AEB7FC0D92}"/>
    <pc:docChg chg="undo redo custSel addSld delSld modSld">
      <pc:chgData name="Montecino, Diego" userId="a795c42d-832a-4dce-b1d8-09bac981a9d2" providerId="ADAL" clId="{54DE34FE-2700-0A47-917A-E9AEB7FC0D92}" dt="2025-03-22T00:52:20.756" v="1178" actId="5736"/>
      <pc:docMkLst>
        <pc:docMk/>
      </pc:docMkLst>
      <pc:sldChg chg="addSp delSp modSp mod">
        <pc:chgData name="Montecino, Diego" userId="a795c42d-832a-4dce-b1d8-09bac981a9d2" providerId="ADAL" clId="{54DE34FE-2700-0A47-917A-E9AEB7FC0D92}" dt="2025-03-22T00:51:23.093" v="1175"/>
        <pc:sldMkLst>
          <pc:docMk/>
          <pc:sldMk cId="3661310817" sldId="262"/>
        </pc:sldMkLst>
        <pc:spChg chg="add del mod">
          <ac:chgData name="Montecino, Diego" userId="a795c42d-832a-4dce-b1d8-09bac981a9d2" providerId="ADAL" clId="{54DE34FE-2700-0A47-917A-E9AEB7FC0D92}" dt="2025-03-21T23:43:49.240" v="1112" actId="478"/>
          <ac:spMkLst>
            <pc:docMk/>
            <pc:sldMk cId="3661310817" sldId="262"/>
            <ac:spMk id="3" creationId="{33AF6EAC-99CC-F285-EC74-DD6CD0A42BD0}"/>
          </ac:spMkLst>
        </pc:spChg>
        <pc:spChg chg="add del mod">
          <ac:chgData name="Montecino, Diego" userId="a795c42d-832a-4dce-b1d8-09bac981a9d2" providerId="ADAL" clId="{54DE34FE-2700-0A47-917A-E9AEB7FC0D92}" dt="2025-03-21T23:43:15.241" v="1089" actId="478"/>
          <ac:spMkLst>
            <pc:docMk/>
            <pc:sldMk cId="3661310817" sldId="262"/>
            <ac:spMk id="8" creationId="{8468021B-5F4D-99D3-DE53-AA61C0A43F19}"/>
          </ac:spMkLst>
        </pc:spChg>
        <pc:spChg chg="del">
          <ac:chgData name="Montecino, Diego" userId="a795c42d-832a-4dce-b1d8-09bac981a9d2" providerId="ADAL" clId="{54DE34FE-2700-0A47-917A-E9AEB7FC0D92}" dt="2025-03-21T23:42:23.534" v="1083" actId="478"/>
          <ac:spMkLst>
            <pc:docMk/>
            <pc:sldMk cId="3661310817" sldId="262"/>
            <ac:spMk id="9" creationId="{F9558976-645A-7713-64AC-FB0FBF6B105F}"/>
          </ac:spMkLst>
        </pc:spChg>
        <pc:spChg chg="mod">
          <ac:chgData name="Montecino, Diego" userId="a795c42d-832a-4dce-b1d8-09bac981a9d2" providerId="ADAL" clId="{54DE34FE-2700-0A47-917A-E9AEB7FC0D92}" dt="2025-03-21T23:50:40.920" v="1159" actId="403"/>
          <ac:spMkLst>
            <pc:docMk/>
            <pc:sldMk cId="3661310817" sldId="262"/>
            <ac:spMk id="11" creationId="{F5054AA8-E65C-8E54-C01C-63CB55AAB2F7}"/>
          </ac:spMkLst>
        </pc:spChg>
        <pc:spChg chg="mod">
          <ac:chgData name="Montecino, Diego" userId="a795c42d-832a-4dce-b1d8-09bac981a9d2" providerId="ADAL" clId="{54DE34FE-2700-0A47-917A-E9AEB7FC0D92}" dt="2025-03-21T23:50:40.920" v="1159" actId="403"/>
          <ac:spMkLst>
            <pc:docMk/>
            <pc:sldMk cId="3661310817" sldId="262"/>
            <ac:spMk id="12" creationId="{F03B48B8-ACF5-EED7-F7D6-1CAB2876859F}"/>
          </ac:spMkLst>
        </pc:spChg>
        <pc:spChg chg="add mod">
          <ac:chgData name="Montecino, Diego" userId="a795c42d-832a-4dce-b1d8-09bac981a9d2" providerId="ADAL" clId="{54DE34FE-2700-0A47-917A-E9AEB7FC0D92}" dt="2025-03-21T23:51:22.515" v="1162" actId="5736"/>
          <ac:spMkLst>
            <pc:docMk/>
            <pc:sldMk cId="3661310817" sldId="262"/>
            <ac:spMk id="13" creationId="{B4ABBF14-1539-BA63-C99D-F4F74DF4ED21}"/>
          </ac:spMkLst>
        </pc:spChg>
        <pc:spChg chg="add del mod">
          <ac:chgData name="Montecino, Diego" userId="a795c42d-832a-4dce-b1d8-09bac981a9d2" providerId="ADAL" clId="{54DE34FE-2700-0A47-917A-E9AEB7FC0D92}" dt="2025-03-21T23:44:13.234" v="1116" actId="478"/>
          <ac:spMkLst>
            <pc:docMk/>
            <pc:sldMk cId="3661310817" sldId="262"/>
            <ac:spMk id="14" creationId="{117467FE-3A67-7ABC-1861-015B3AE7F2D1}"/>
          </ac:spMkLst>
        </pc:spChg>
        <pc:spChg chg="mod">
          <ac:chgData name="Montecino, Diego" userId="a795c42d-832a-4dce-b1d8-09bac981a9d2" providerId="ADAL" clId="{54DE34FE-2700-0A47-917A-E9AEB7FC0D92}" dt="2025-03-21T23:42:24.466" v="1084"/>
          <ac:spMkLst>
            <pc:docMk/>
            <pc:sldMk cId="3661310817" sldId="262"/>
            <ac:spMk id="16" creationId="{75AE4828-ADD4-32EF-FE37-FF5399A72CA5}"/>
          </ac:spMkLst>
        </pc:spChg>
        <pc:spChg chg="mod">
          <ac:chgData name="Montecino, Diego" userId="a795c42d-832a-4dce-b1d8-09bac981a9d2" providerId="ADAL" clId="{54DE34FE-2700-0A47-917A-E9AEB7FC0D92}" dt="2025-03-21T23:42:24.466" v="1084"/>
          <ac:spMkLst>
            <pc:docMk/>
            <pc:sldMk cId="3661310817" sldId="262"/>
            <ac:spMk id="17" creationId="{F2A5D27F-A9C2-4285-65E1-86F7B575FD01}"/>
          </ac:spMkLst>
        </pc:spChg>
        <pc:spChg chg="add del mod">
          <ac:chgData name="Montecino, Diego" userId="a795c42d-832a-4dce-b1d8-09bac981a9d2" providerId="ADAL" clId="{54DE34FE-2700-0A47-917A-E9AEB7FC0D92}" dt="2025-03-21T23:44:06.934" v="1115" actId="478"/>
          <ac:spMkLst>
            <pc:docMk/>
            <pc:sldMk cId="3661310817" sldId="262"/>
            <ac:spMk id="18" creationId="{EEC24580-8048-FD64-7EDC-A5C8797DCD30}"/>
          </ac:spMkLst>
        </pc:spChg>
        <pc:spChg chg="add del mod">
          <ac:chgData name="Montecino, Diego" userId="a795c42d-832a-4dce-b1d8-09bac981a9d2" providerId="ADAL" clId="{54DE34FE-2700-0A47-917A-E9AEB7FC0D92}" dt="2025-03-21T23:43:51.952" v="1113" actId="478"/>
          <ac:spMkLst>
            <pc:docMk/>
            <pc:sldMk cId="3661310817" sldId="262"/>
            <ac:spMk id="19" creationId="{0C0B43DB-E8AF-4A5C-C92A-8F351D6B1D07}"/>
          </ac:spMkLst>
        </pc:spChg>
        <pc:grpChg chg="del">
          <ac:chgData name="Montecino, Diego" userId="a795c42d-832a-4dce-b1d8-09bac981a9d2" providerId="ADAL" clId="{54DE34FE-2700-0A47-917A-E9AEB7FC0D92}" dt="2025-03-21T23:42:22.123" v="1082" actId="478"/>
          <ac:grpSpMkLst>
            <pc:docMk/>
            <pc:sldMk cId="3661310817" sldId="262"/>
            <ac:grpSpMk id="5" creationId="{1736F522-D5FA-0764-4267-4A47A44DD78C}"/>
          </ac:grpSpMkLst>
        </pc:grpChg>
        <pc:grpChg chg="mod">
          <ac:chgData name="Montecino, Diego" userId="a795c42d-832a-4dce-b1d8-09bac981a9d2" providerId="ADAL" clId="{54DE34FE-2700-0A47-917A-E9AEB7FC0D92}" dt="2025-03-21T23:51:22.515" v="1162" actId="5736"/>
          <ac:grpSpMkLst>
            <pc:docMk/>
            <pc:sldMk cId="3661310817" sldId="262"/>
            <ac:grpSpMk id="10" creationId="{BB523BA6-E628-F8EF-E528-8A02AD4675B8}"/>
          </ac:grpSpMkLst>
        </pc:grpChg>
        <pc:grpChg chg="del">
          <ac:chgData name="Montecino, Diego" userId="a795c42d-832a-4dce-b1d8-09bac981a9d2" providerId="ADAL" clId="{54DE34FE-2700-0A47-917A-E9AEB7FC0D92}" dt="2025-03-21T23:43:17.773" v="1090" actId="478"/>
          <ac:grpSpMkLst>
            <pc:docMk/>
            <pc:sldMk cId="3661310817" sldId="262"/>
            <ac:grpSpMk id="15" creationId="{2BE4A043-E5E2-3179-AE27-D0D038B57815}"/>
          </ac:grpSpMkLst>
        </pc:grpChg>
        <pc:graphicFrameChg chg="mod modGraphic">
          <ac:chgData name="Montecino, Diego" userId="a795c42d-832a-4dce-b1d8-09bac981a9d2" providerId="ADAL" clId="{54DE34FE-2700-0A47-917A-E9AEB7FC0D92}" dt="2025-03-22T00:51:23.093" v="1175"/>
          <ac:graphicFrameMkLst>
            <pc:docMk/>
            <pc:sldMk cId="3661310817" sldId="262"/>
            <ac:graphicFrameMk id="2" creationId="{550E6CF8-1A84-ABF3-0DFE-681CF849F788}"/>
          </ac:graphicFrameMkLst>
        </pc:graphicFrameChg>
        <pc:graphicFrameChg chg="del mod">
          <ac:chgData name="Montecino, Diego" userId="a795c42d-832a-4dce-b1d8-09bac981a9d2" providerId="ADAL" clId="{54DE34FE-2700-0A47-917A-E9AEB7FC0D92}" dt="2025-03-21T23:42:20.317" v="1081" actId="478"/>
          <ac:graphicFrameMkLst>
            <pc:docMk/>
            <pc:sldMk cId="3661310817" sldId="262"/>
            <ac:graphicFrameMk id="4" creationId="{2A6DAEB5-4931-2D3E-F411-C7DBBABC1FF0}"/>
          </ac:graphicFrameMkLst>
        </pc:graphicFrame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1048" creationId="{B82CBA7A-1726-FFEB-AA96-A229CDC67EAE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1050" creationId="{BB651D2D-F1C0-26B7-809D-ABB8DE7325E7}"/>
          </ac:picMkLst>
        </pc:picChg>
        <pc:picChg chg="add del 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76" creationId="{1184BD50-44F9-F117-1EAA-5173D17AF3D3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78" creationId="{83F676AB-F92C-39BD-E5DD-1B648E85123F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80" creationId="{92D42A2A-380F-C5CE-59CE-893AB4AA4191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82" creationId="{DE4602A7-68CC-E4E1-5EBB-088E6C06C760}"/>
          </ac:picMkLst>
        </pc:picChg>
      </pc:sldChg>
      <pc:sldChg chg="addSp delSp modSp mod">
        <pc:chgData name="Montecino, Diego" userId="a795c42d-832a-4dce-b1d8-09bac981a9d2" providerId="ADAL" clId="{54DE34FE-2700-0A47-917A-E9AEB7FC0D92}" dt="2025-03-22T00:52:20.756" v="1178" actId="5736"/>
        <pc:sldMkLst>
          <pc:docMk/>
          <pc:sldMk cId="120032096" sldId="263"/>
        </pc:sldMkLst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3" creationId="{ECF3CE80-988E-FB95-69C8-3987F8053009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4" creationId="{5A6A688A-E07D-880D-9F19-C90FCEB10DEE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6" creationId="{4ACB49C2-9CA3-164E-A64E-95BBF909E9DC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7" creationId="{036006E2-89BD-28DE-BA98-26DF359C72D3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8" creationId="{3D6BE55E-6281-C47D-861C-01D6392C84A2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9" creationId="{DDDAC5E9-B57A-E867-8BB3-5C1D448C602F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11" creationId="{CA2C9CE0-A373-4C2A-0C4A-AF9090946D1D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12" creationId="{8C8FD851-8B34-2A13-A4A5-BB4E1775FC34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13" creationId="{7B47FD09-2B16-4658-4B91-65E527BA6C6F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14" creationId="{526828F0-003B-B079-E749-BC62AE8334D0}"/>
          </ac:spMkLst>
        </pc:spChg>
        <pc:spChg chg="del">
          <ac:chgData name="Montecino, Diego" userId="a795c42d-832a-4dce-b1d8-09bac981a9d2" providerId="ADAL" clId="{54DE34FE-2700-0A47-917A-E9AEB7FC0D92}" dt="2025-03-22T00:09:00.828" v="1163" actId="478"/>
          <ac:spMkLst>
            <pc:docMk/>
            <pc:sldMk cId="120032096" sldId="263"/>
            <ac:spMk id="72" creationId="{83C5A440-0F20-C0F3-6A22-71A90AADD374}"/>
          </ac:spMkLst>
        </pc:spChg>
        <pc:spChg chg="del">
          <ac:chgData name="Montecino, Diego" userId="a795c42d-832a-4dce-b1d8-09bac981a9d2" providerId="ADAL" clId="{54DE34FE-2700-0A47-917A-E9AEB7FC0D92}" dt="2025-03-22T00:09:00.828" v="1163" actId="478"/>
          <ac:spMkLst>
            <pc:docMk/>
            <pc:sldMk cId="120032096" sldId="263"/>
            <ac:spMk id="73" creationId="{D4734FDC-1823-BB2D-F6FB-E9EA2B56DB4D}"/>
          </ac:spMkLst>
        </pc:spChg>
        <pc:grpChg chg="mod">
          <ac:chgData name="Montecino, Diego" userId="a795c42d-832a-4dce-b1d8-09bac981a9d2" providerId="ADAL" clId="{54DE34FE-2700-0A47-917A-E9AEB7FC0D92}" dt="2025-03-22T00:52:20.756" v="1178" actId="5736"/>
          <ac:grpSpMkLst>
            <pc:docMk/>
            <pc:sldMk cId="120032096" sldId="263"/>
            <ac:grpSpMk id="5" creationId="{075CDFB2-D7AB-824A-1ADB-569A17A293DE}"/>
          </ac:grpSpMkLst>
        </pc:grpChg>
        <pc:grpChg chg="mod">
          <ac:chgData name="Montecino, Diego" userId="a795c42d-832a-4dce-b1d8-09bac981a9d2" providerId="ADAL" clId="{54DE34FE-2700-0A47-917A-E9AEB7FC0D92}" dt="2025-03-22T00:52:20.756" v="1178" actId="5736"/>
          <ac:grpSpMkLst>
            <pc:docMk/>
            <pc:sldMk cId="120032096" sldId="263"/>
            <ac:grpSpMk id="10" creationId="{FAD89D0E-C67C-C799-8939-227DA03BD2E1}"/>
          </ac:grpSpMkLst>
        </pc:grpChg>
        <pc:grpChg chg="del">
          <ac:chgData name="Montecino, Diego" userId="a795c42d-832a-4dce-b1d8-09bac981a9d2" providerId="ADAL" clId="{54DE34FE-2700-0A47-917A-E9AEB7FC0D92}" dt="2025-03-22T00:09:00.828" v="1163" actId="478"/>
          <ac:grpSpMkLst>
            <pc:docMk/>
            <pc:sldMk cId="120032096" sldId="263"/>
            <ac:grpSpMk id="69" creationId="{79C34CC4-A8C8-128B-ED77-F529834FBC36}"/>
          </ac:grpSpMkLst>
        </pc:grpChg>
        <pc:graphicFrameChg chg="mod">
          <ac:chgData name="Montecino, Diego" userId="a795c42d-832a-4dce-b1d8-09bac981a9d2" providerId="ADAL" clId="{54DE34FE-2700-0A47-917A-E9AEB7FC0D92}" dt="2025-03-22T00:52:20.756" v="1178" actId="5736"/>
          <ac:graphicFrameMkLst>
            <pc:docMk/>
            <pc:sldMk cId="120032096" sldId="263"/>
            <ac:graphicFrameMk id="2" creationId="{FF136EC6-9708-5C29-6351-D5C66CABCE0A}"/>
          </ac:graphicFrameMkLst>
        </pc:graphicFrameChg>
        <pc:graphicFrameChg chg="del">
          <ac:chgData name="Montecino, Diego" userId="a795c42d-832a-4dce-b1d8-09bac981a9d2" providerId="ADAL" clId="{54DE34FE-2700-0A47-917A-E9AEB7FC0D92}" dt="2025-03-22T00:09:00.828" v="1163" actId="478"/>
          <ac:graphicFrameMkLst>
            <pc:docMk/>
            <pc:sldMk cId="120032096" sldId="263"/>
            <ac:graphicFrameMk id="68" creationId="{A129FEDE-B02B-D125-F136-47547DC1A70B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2T00:51:18.377" v="1174" actId="108"/>
        <pc:sldMkLst>
          <pc:docMk/>
          <pc:sldMk cId="1721620906" sldId="264"/>
        </pc:sldMkLst>
        <pc:spChg chg="add del">
          <ac:chgData name="Montecino, Diego" userId="a795c42d-832a-4dce-b1d8-09bac981a9d2" providerId="ADAL" clId="{54DE34FE-2700-0A47-917A-E9AEB7FC0D92}" dt="2025-03-22T00:51:00.837" v="1170" actId="22"/>
          <ac:spMkLst>
            <pc:docMk/>
            <pc:sldMk cId="1721620906" sldId="264"/>
            <ac:spMk id="5" creationId="{72926AA2-8C50-8F4B-B7D5-E6F9EA1F4ABE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6" creationId="{E6077CC3-32A3-2C28-A57B-6AE531A77CAE}"/>
          </ac:spMkLst>
        </pc:spChg>
        <pc:spChg chg="del">
          <ac:chgData name="Montecino, Diego" userId="a795c42d-832a-4dce-b1d8-09bac981a9d2" providerId="ADAL" clId="{54DE34FE-2700-0A47-917A-E9AEB7FC0D92}" dt="2025-03-22T00:50:59.373" v="1168" actId="478"/>
          <ac:spMkLst>
            <pc:docMk/>
            <pc:sldMk cId="1721620906" sldId="264"/>
            <ac:spMk id="11" creationId="{C79BDC78-B8A2-14CE-12AD-B1B5D195D6A2}"/>
          </ac:spMkLst>
        </pc:spChg>
        <pc:spChg chg="del">
          <ac:chgData name="Montecino, Diego" userId="a795c42d-832a-4dce-b1d8-09bac981a9d2" providerId="ADAL" clId="{54DE34FE-2700-0A47-917A-E9AEB7FC0D92}" dt="2025-03-22T00:50:59.373" v="1168" actId="478"/>
          <ac:spMkLst>
            <pc:docMk/>
            <pc:sldMk cId="1721620906" sldId="264"/>
            <ac:spMk id="12" creationId="{BAB9C366-E576-089A-1815-65B98FAC5334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15" creationId="{36587A8D-8198-B942-E48D-378D7E065F57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18" creationId="{ADCC5AEA-FC26-110D-EBAC-18295C485936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25" creationId="{0EF62FB5-B369-D9E8-FD5E-6B09A351D0F1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33" creationId="{5F3268D7-8D40-5903-CFAA-A375C89B8298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36" creationId="{C6A68D3C-6D4A-0356-FCB3-961560FC71EA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40" creationId="{B879DE92-1688-6461-BEDA-E66CD1931128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42" creationId="{1107D3FA-0850-E674-B6AE-4910230EDD18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44" creationId="{A2839CFF-D665-CDCB-6677-0BC0A8D92E8C}"/>
          </ac:spMkLst>
        </pc:spChg>
        <pc:spChg chg="mod">
          <ac:chgData name="Montecino, Diego" userId="a795c42d-832a-4dce-b1d8-09bac981a9d2" providerId="ADAL" clId="{54DE34FE-2700-0A47-917A-E9AEB7FC0D92}" dt="2025-03-22T00:51:18.377" v="1174" actId="108"/>
          <ac:spMkLst>
            <pc:docMk/>
            <pc:sldMk cId="1721620906" sldId="264"/>
            <ac:spMk id="47" creationId="{A01CE6C7-F9C6-70A1-6C00-73966B6C163C}"/>
          </ac:spMkLst>
        </pc:spChg>
        <pc:spChg chg="mod">
          <ac:chgData name="Montecino, Diego" userId="a795c42d-832a-4dce-b1d8-09bac981a9d2" providerId="ADAL" clId="{54DE34FE-2700-0A47-917A-E9AEB7FC0D92}" dt="2025-03-22T00:51:18.377" v="1174" actId="108"/>
          <ac:spMkLst>
            <pc:docMk/>
            <pc:sldMk cId="1721620906" sldId="264"/>
            <ac:spMk id="48" creationId="{CCB7934F-5C55-EE90-0FB1-8D95FB1C0B6C}"/>
          </ac:spMkLst>
        </pc:spChg>
        <pc:spChg chg="add mod">
          <ac:chgData name="Montecino, Diego" userId="a795c42d-832a-4dce-b1d8-09bac981a9d2" providerId="ADAL" clId="{54DE34FE-2700-0A47-917A-E9AEB7FC0D92}" dt="2025-03-22T00:51:04.283" v="1171"/>
          <ac:spMkLst>
            <pc:docMk/>
            <pc:sldMk cId="1721620906" sldId="264"/>
            <ac:spMk id="52" creationId="{1AA9B6E5-5C52-6611-E4FF-C712F3AB6992}"/>
          </ac:spMkLst>
        </pc:spChg>
        <pc:grpChg chg="del">
          <ac:chgData name="Montecino, Diego" userId="a795c42d-832a-4dce-b1d8-09bac981a9d2" providerId="ADAL" clId="{54DE34FE-2700-0A47-917A-E9AEB7FC0D92}" dt="2025-03-22T00:50:59.373" v="1168" actId="478"/>
          <ac:grpSpMkLst>
            <pc:docMk/>
            <pc:sldMk cId="1721620906" sldId="264"/>
            <ac:grpSpMk id="3" creationId="{9ED0A1F3-F980-62C9-3DC6-5FA12E1882E7}"/>
          </ac:grpSpMkLst>
        </pc:grpChg>
        <pc:graphicFrameChg chg="del">
          <ac:chgData name="Montecino, Diego" userId="a795c42d-832a-4dce-b1d8-09bac981a9d2" providerId="ADAL" clId="{54DE34FE-2700-0A47-917A-E9AEB7FC0D92}" dt="2025-03-22T00:50:59.373" v="1168" actId="478"/>
          <ac:graphicFrameMkLst>
            <pc:docMk/>
            <pc:sldMk cId="1721620906" sldId="264"/>
            <ac:graphicFrameMk id="2" creationId="{0146E406-0A9D-603A-FAD1-CF5B0B39F30A}"/>
          </ac:graphicFrameMkLst>
        </pc:graphicFrameChg>
      </pc:sldChg>
      <pc:sldChg chg="modSp">
        <pc:chgData name="Montecino, Diego" userId="a795c42d-832a-4dce-b1d8-09bac981a9d2" providerId="ADAL" clId="{54DE34FE-2700-0A47-917A-E9AEB7FC0D92}" dt="2025-03-22T00:51:11.267" v="1172"/>
        <pc:sldMkLst>
          <pc:docMk/>
          <pc:sldMk cId="1583748996" sldId="265"/>
        </pc:sldMkLst>
        <pc:graphicFrameChg chg="mod">
          <ac:chgData name="Montecino, Diego" userId="a795c42d-832a-4dce-b1d8-09bac981a9d2" providerId="ADAL" clId="{54DE34FE-2700-0A47-917A-E9AEB7FC0D92}" dt="2025-03-22T00:51:11.267" v="1172"/>
          <ac:graphicFrameMkLst>
            <pc:docMk/>
            <pc:sldMk cId="1583748996" sldId="265"/>
            <ac:graphicFrameMk id="13" creationId="{268D6A89-9056-6B1B-ACBC-324DCBFD6CEF}"/>
          </ac:graphicFrameMkLst>
        </pc:graphicFrameChg>
      </pc:sldChg>
      <pc:sldChg chg="addSp delSp modSp del mod">
        <pc:chgData name="Montecino, Diego" userId="a795c42d-832a-4dce-b1d8-09bac981a9d2" providerId="ADAL" clId="{54DE34FE-2700-0A47-917A-E9AEB7FC0D92}" dt="2025-03-19T05:18:58.913" v="563" actId="2696"/>
        <pc:sldMkLst>
          <pc:docMk/>
          <pc:sldMk cId="180207989" sldId="270"/>
        </pc:sldMkLst>
      </pc:sldChg>
      <pc:sldChg chg="addSp delSp modSp add mod">
        <pc:chgData name="Montecino, Diego" userId="a795c42d-832a-4dce-b1d8-09bac981a9d2" providerId="ADAL" clId="{54DE34FE-2700-0A47-917A-E9AEB7FC0D92}" dt="2025-03-21T23:31:11.425" v="1077" actId="5736"/>
        <pc:sldMkLst>
          <pc:docMk/>
          <pc:sldMk cId="1169088218" sldId="290"/>
        </pc:sldMkLst>
        <pc:spChg chg="add del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17" creationId="{65BFB914-A66F-D966-9866-467FFB1FB3A5}"/>
          </ac:spMkLst>
        </pc:spChg>
        <pc:spChg chg="add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19" creationId="{13E74597-4AE8-A09B-B09E-D02AC7D58010}"/>
          </ac:spMkLst>
        </pc:spChg>
        <pc:spChg chg="add mod">
          <ac:chgData name="Montecino, Diego" userId="a795c42d-832a-4dce-b1d8-09bac981a9d2" providerId="ADAL" clId="{54DE34FE-2700-0A47-917A-E9AEB7FC0D92}" dt="2025-03-20T17:13:22.599" v="1076" actId="403"/>
          <ac:spMkLst>
            <pc:docMk/>
            <pc:sldMk cId="1169088218" sldId="290"/>
            <ac:spMk id="22" creationId="{A58C3CF2-D35B-59C4-92F9-988C70AFD1F7}"/>
          </ac:spMkLst>
        </pc:spChg>
        <pc:spChg chg="add mod">
          <ac:chgData name="Montecino, Diego" userId="a795c42d-832a-4dce-b1d8-09bac981a9d2" providerId="ADAL" clId="{54DE34FE-2700-0A47-917A-E9AEB7FC0D92}" dt="2025-03-20T17:13:22.599" v="1076" actId="403"/>
          <ac:spMkLst>
            <pc:docMk/>
            <pc:sldMk cId="1169088218" sldId="290"/>
            <ac:spMk id="23" creationId="{6A8DE68A-41F6-E4FA-3DC4-0161AB3C78D1}"/>
          </ac:spMkLst>
        </pc:spChg>
        <pc:spChg chg="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27" creationId="{0FA1E70D-7236-46C9-6D7B-A7755E4A52EF}"/>
          </ac:spMkLst>
        </pc:spChg>
        <pc:spChg chg="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28" creationId="{F4573D4C-D1EF-8F4C-4CBB-A71D9AC272C6}"/>
          </ac:spMkLst>
        </pc:spChg>
        <pc:spChg chg="add mod">
          <ac:chgData name="Montecino, Diego" userId="a795c42d-832a-4dce-b1d8-09bac981a9d2" providerId="ADAL" clId="{54DE34FE-2700-0A47-917A-E9AEB7FC0D92}" dt="2025-03-20T17:13:07.017" v="1074" actId="404"/>
          <ac:spMkLst>
            <pc:docMk/>
            <pc:sldMk cId="1169088218" sldId="290"/>
            <ac:spMk id="30" creationId="{933280EF-CCA1-3324-451A-16D06DC913EE}"/>
          </ac:spMkLst>
        </pc:spChg>
        <pc:spChg chg="add mod">
          <ac:chgData name="Montecino, Diego" userId="a795c42d-832a-4dce-b1d8-09bac981a9d2" providerId="ADAL" clId="{54DE34FE-2700-0A47-917A-E9AEB7FC0D92}" dt="2025-03-20T17:13:07.017" v="1074" actId="404"/>
          <ac:spMkLst>
            <pc:docMk/>
            <pc:sldMk cId="1169088218" sldId="290"/>
            <ac:spMk id="31" creationId="{91110260-F66F-9E5E-C8F6-E2DD5B61F076}"/>
          </ac:spMkLst>
        </pc:spChg>
        <pc:spChg chg="add del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32" creationId="{A386D2FD-EC68-3E44-C9C7-331D4759528D}"/>
          </ac:spMkLst>
        </pc:spChg>
        <pc:spChg chg="add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35" creationId="{5D71FC7B-0017-24B5-FD92-E8E25D3D28FE}"/>
          </ac:spMkLst>
        </pc:spChg>
        <pc:grpChg chg="add mod">
          <ac:chgData name="Montecino, Diego" userId="a795c42d-832a-4dce-b1d8-09bac981a9d2" providerId="ADAL" clId="{54DE34FE-2700-0A47-917A-E9AEB7FC0D92}" dt="2025-03-21T23:31:11.425" v="1077" actId="5736"/>
          <ac:grpSpMkLst>
            <pc:docMk/>
            <pc:sldMk cId="1169088218" sldId="290"/>
            <ac:grpSpMk id="21" creationId="{4CE78237-4BB9-3EEE-71FC-661762D241E9}"/>
          </ac:grpSpMkLst>
        </pc:grpChg>
        <pc:grpChg chg="add mod">
          <ac:chgData name="Montecino, Diego" userId="a795c42d-832a-4dce-b1d8-09bac981a9d2" providerId="ADAL" clId="{54DE34FE-2700-0A47-917A-E9AEB7FC0D92}" dt="2025-03-21T23:31:11.425" v="1077" actId="5736"/>
          <ac:grpSpMkLst>
            <pc:docMk/>
            <pc:sldMk cId="1169088218" sldId="290"/>
            <ac:grpSpMk id="29" creationId="{F411E2E3-F9D8-6932-A6D6-E6845889FCFF}"/>
          </ac:grpSpMkLst>
        </pc:grpChg>
        <pc:graphicFrameChg chg="mod modGraphic">
          <ac:chgData name="Montecino, Diego" userId="a795c42d-832a-4dce-b1d8-09bac981a9d2" providerId="ADAL" clId="{54DE34FE-2700-0A47-917A-E9AEB7FC0D92}" dt="2025-03-21T23:31:11.425" v="1077" actId="5736"/>
          <ac:graphicFrameMkLst>
            <pc:docMk/>
            <pc:sldMk cId="1169088218" sldId="290"/>
            <ac:graphicFrameMk id="2" creationId="{1E1B5620-93D3-4687-270B-704A2F72C330}"/>
          </ac:graphicFrameMkLst>
        </pc:graphicFrameChg>
      </pc:sldChg>
    </pc:docChg>
  </pc:docChgLst>
  <pc:docChgLst>
    <pc:chgData name="Montecino, Diego" userId="a795c42d-832a-4dce-b1d8-09bac981a9d2" providerId="ADAL" clId="{25E7F75A-ED09-3E4B-B2E8-8C692F53CA4D}"/>
    <pc:docChg chg="undo redo custSel addSld delSld modSld sldOrd">
      <pc:chgData name="Montecino, Diego" userId="a795c42d-832a-4dce-b1d8-09bac981a9d2" providerId="ADAL" clId="{25E7F75A-ED09-3E4B-B2E8-8C692F53CA4D}" dt="2024-12-02T18:57:53.363" v="3760" actId="5736"/>
      <pc:docMkLst>
        <pc:docMk/>
      </pc:docMkLst>
      <pc:sldChg chg="addSp delSp modSp mod">
        <pc:chgData name="Montecino, Diego" userId="a795c42d-832a-4dce-b1d8-09bac981a9d2" providerId="ADAL" clId="{25E7F75A-ED09-3E4B-B2E8-8C692F53CA4D}" dt="2024-12-02T18:57:53.363" v="3760" actId="5736"/>
        <pc:sldMkLst>
          <pc:docMk/>
          <pc:sldMk cId="1576011338" sldId="258"/>
        </pc:sldMkLst>
      </pc:sldChg>
      <pc:sldChg chg="delSp modSp mod">
        <pc:chgData name="Montecino, Diego" userId="a795c42d-832a-4dce-b1d8-09bac981a9d2" providerId="ADAL" clId="{25E7F75A-ED09-3E4B-B2E8-8C692F53CA4D}" dt="2024-11-21T21:46:12.031" v="1348" actId="5736"/>
        <pc:sldMkLst>
          <pc:docMk/>
          <pc:sldMk cId="2663585110" sldId="261"/>
        </pc:sldMkLst>
      </pc:sldChg>
      <pc:sldChg chg="addSp delSp modSp add mod ord">
        <pc:chgData name="Montecino, Diego" userId="a795c42d-832a-4dce-b1d8-09bac981a9d2" providerId="ADAL" clId="{25E7F75A-ED09-3E4B-B2E8-8C692F53CA4D}" dt="2024-11-21T21:47:35.892" v="1356" actId="5736"/>
        <pc:sldMkLst>
          <pc:docMk/>
          <pc:sldMk cId="120032096" sldId="263"/>
        </pc:sldMkLst>
      </pc:sldChg>
      <pc:sldChg chg="addSp delSp modSp add mod ord">
        <pc:chgData name="Montecino, Diego" userId="a795c42d-832a-4dce-b1d8-09bac981a9d2" providerId="ADAL" clId="{25E7F75A-ED09-3E4B-B2E8-8C692F53CA4D}" dt="2024-11-21T21:48:53.511" v="1363" actId="5736"/>
        <pc:sldMkLst>
          <pc:docMk/>
          <pc:sldMk cId="1721620906" sldId="264"/>
        </pc:sldMkLst>
      </pc:sldChg>
      <pc:sldChg chg="addSp delSp modSp add mod ord">
        <pc:chgData name="Montecino, Diego" userId="a795c42d-832a-4dce-b1d8-09bac981a9d2" providerId="ADAL" clId="{25E7F75A-ED09-3E4B-B2E8-8C692F53CA4D}" dt="2024-11-21T21:50:14.629" v="1371" actId="5736"/>
        <pc:sldMkLst>
          <pc:docMk/>
          <pc:sldMk cId="1583748996" sldId="265"/>
        </pc:sldMkLst>
      </pc:sldChg>
      <pc:sldChg chg="addSp delSp modSp add mod ord">
        <pc:chgData name="Montecino, Diego" userId="a795c42d-832a-4dce-b1d8-09bac981a9d2" providerId="ADAL" clId="{25E7F75A-ED09-3E4B-B2E8-8C692F53CA4D}" dt="2024-11-21T23:14:03.121" v="1379" actId="5736"/>
        <pc:sldMkLst>
          <pc:docMk/>
          <pc:sldMk cId="1127946319" sldId="266"/>
        </pc:sldMkLst>
      </pc:sldChg>
      <pc:sldChg chg="addSp delSp modSp add mod ord">
        <pc:chgData name="Montecino, Diego" userId="a795c42d-832a-4dce-b1d8-09bac981a9d2" providerId="ADAL" clId="{25E7F75A-ED09-3E4B-B2E8-8C692F53CA4D}" dt="2024-11-21T23:15:16.898" v="1385" actId="5736"/>
        <pc:sldMkLst>
          <pc:docMk/>
          <pc:sldMk cId="1236686232" sldId="267"/>
        </pc:sldMkLst>
      </pc:sldChg>
      <pc:sldChg chg="addSp delSp modSp add mod ord">
        <pc:chgData name="Montecino, Diego" userId="a795c42d-832a-4dce-b1d8-09bac981a9d2" providerId="ADAL" clId="{25E7F75A-ED09-3E4B-B2E8-8C692F53CA4D}" dt="2024-11-21T23:17:32.015" v="1392" actId="5736"/>
        <pc:sldMkLst>
          <pc:docMk/>
          <pc:sldMk cId="2397381333" sldId="268"/>
        </pc:sldMkLst>
      </pc:sldChg>
      <pc:sldChg chg="addSp delSp modSp add mod ord">
        <pc:chgData name="Montecino, Diego" userId="a795c42d-832a-4dce-b1d8-09bac981a9d2" providerId="ADAL" clId="{25E7F75A-ED09-3E4B-B2E8-8C692F53CA4D}" dt="2024-11-21T23:19:31.790" v="1398" actId="5736"/>
        <pc:sldMkLst>
          <pc:docMk/>
          <pc:sldMk cId="2402875786" sldId="269"/>
        </pc:sldMkLst>
      </pc:sldChg>
      <pc:sldChg chg="addSp delSp modSp add mod ord">
        <pc:chgData name="Montecino, Diego" userId="a795c42d-832a-4dce-b1d8-09bac981a9d2" providerId="ADAL" clId="{25E7F75A-ED09-3E4B-B2E8-8C692F53CA4D}" dt="2024-11-21T23:21:06.125" v="1406" actId="5736"/>
        <pc:sldMkLst>
          <pc:docMk/>
          <pc:sldMk cId="180207989" sldId="270"/>
        </pc:sldMkLst>
      </pc:sldChg>
      <pc:sldChg chg="delSp modSp add del mod ord">
        <pc:chgData name="Montecino, Diego" userId="a795c42d-832a-4dce-b1d8-09bac981a9d2" providerId="ADAL" clId="{25E7F75A-ED09-3E4B-B2E8-8C692F53CA4D}" dt="2024-11-21T23:20:48.699" v="1405" actId="2696"/>
        <pc:sldMkLst>
          <pc:docMk/>
          <pc:sldMk cId="1442347119" sldId="271"/>
        </pc:sldMkLst>
      </pc:sldChg>
      <pc:sldChg chg="addSp delSp modSp add mod">
        <pc:chgData name="Montecino, Diego" userId="a795c42d-832a-4dce-b1d8-09bac981a9d2" providerId="ADAL" clId="{25E7F75A-ED09-3E4B-B2E8-8C692F53CA4D}" dt="2024-11-21T23:24:43.553" v="1415" actId="5736"/>
        <pc:sldMkLst>
          <pc:docMk/>
          <pc:sldMk cId="3911109271" sldId="272"/>
        </pc:sldMkLst>
      </pc:sldChg>
      <pc:sldChg chg="modSp add">
        <pc:chgData name="Montecino, Diego" userId="a795c42d-832a-4dce-b1d8-09bac981a9d2" providerId="ADAL" clId="{25E7F75A-ED09-3E4B-B2E8-8C692F53CA4D}" dt="2024-11-21T23:24:31.259" v="1414" actId="5736"/>
        <pc:sldMkLst>
          <pc:docMk/>
          <pc:sldMk cId="4192625395" sldId="273"/>
        </pc:sldMkLst>
      </pc:sldChg>
      <pc:sldChg chg="addSp modSp add">
        <pc:chgData name="Montecino, Diego" userId="a795c42d-832a-4dce-b1d8-09bac981a9d2" providerId="ADAL" clId="{25E7F75A-ED09-3E4B-B2E8-8C692F53CA4D}" dt="2024-11-21T23:25:39.771" v="1418" actId="5736"/>
        <pc:sldMkLst>
          <pc:docMk/>
          <pc:sldMk cId="989403556" sldId="274"/>
        </pc:sldMkLst>
      </pc:sldChg>
      <pc:sldChg chg="modSp add">
        <pc:chgData name="Montecino, Diego" userId="a795c42d-832a-4dce-b1d8-09bac981a9d2" providerId="ADAL" clId="{25E7F75A-ED09-3E4B-B2E8-8C692F53CA4D}" dt="2024-11-21T23:27:26.620" v="1425" actId="5736"/>
        <pc:sldMkLst>
          <pc:docMk/>
          <pc:sldMk cId="352082603" sldId="275"/>
        </pc:sldMkLst>
      </pc:sldChg>
      <pc:sldChg chg="modSp add">
        <pc:chgData name="Montecino, Diego" userId="a795c42d-832a-4dce-b1d8-09bac981a9d2" providerId="ADAL" clId="{25E7F75A-ED09-3E4B-B2E8-8C692F53CA4D}" dt="2024-11-21T23:27:58.868" v="1426" actId="5736"/>
        <pc:sldMkLst>
          <pc:docMk/>
          <pc:sldMk cId="4063152617" sldId="276"/>
        </pc:sldMkLst>
      </pc:sldChg>
      <pc:sldChg chg="addSp modSp add mod">
        <pc:chgData name="Montecino, Diego" userId="a795c42d-832a-4dce-b1d8-09bac981a9d2" providerId="ADAL" clId="{25E7F75A-ED09-3E4B-B2E8-8C692F53CA4D}" dt="2024-11-22T00:04:51.417" v="1559"/>
        <pc:sldMkLst>
          <pc:docMk/>
          <pc:sldMk cId="2706753487" sldId="277"/>
        </pc:sldMkLst>
      </pc:sldChg>
      <pc:sldChg chg="addSp delSp modSp add mod ord">
        <pc:chgData name="Montecino, Diego" userId="a795c42d-832a-4dce-b1d8-09bac981a9d2" providerId="ADAL" clId="{25E7F75A-ED09-3E4B-B2E8-8C692F53CA4D}" dt="2024-11-21T23:33:34.513" v="1490" actId="5736"/>
        <pc:sldMkLst>
          <pc:docMk/>
          <pc:sldMk cId="1969588968" sldId="278"/>
        </pc:sldMkLst>
      </pc:sldChg>
      <pc:sldChg chg="addSp delSp modSp add del mod">
        <pc:chgData name="Montecino, Diego" userId="a795c42d-832a-4dce-b1d8-09bac981a9d2" providerId="ADAL" clId="{25E7F75A-ED09-3E4B-B2E8-8C692F53CA4D}" dt="2024-11-21T20:10:48.619" v="1291" actId="2696"/>
        <pc:sldMkLst>
          <pc:docMk/>
          <pc:sldMk cId="527585227" sldId="279"/>
        </pc:sldMkLst>
      </pc:sldChg>
      <pc:sldChg chg="addSp delSp modSp add mod ord">
        <pc:chgData name="Montecino, Diego" userId="a795c42d-832a-4dce-b1d8-09bac981a9d2" providerId="ADAL" clId="{25E7F75A-ED09-3E4B-B2E8-8C692F53CA4D}" dt="2024-11-21T23:35:16.583" v="1504" actId="5736"/>
        <pc:sldMkLst>
          <pc:docMk/>
          <pc:sldMk cId="952122457" sldId="280"/>
        </pc:sldMkLst>
      </pc:sldChg>
      <pc:sldChg chg="addSp modSp add mod ord">
        <pc:chgData name="Montecino, Diego" userId="a795c42d-832a-4dce-b1d8-09bac981a9d2" providerId="ADAL" clId="{25E7F75A-ED09-3E4B-B2E8-8C692F53CA4D}" dt="2024-11-21T23:36:51.156" v="1509" actId="5736"/>
        <pc:sldMkLst>
          <pc:docMk/>
          <pc:sldMk cId="2367542995" sldId="281"/>
        </pc:sldMkLst>
      </pc:sldChg>
      <pc:sldChg chg="addSp delSp modSp add mod">
        <pc:chgData name="Montecino, Diego" userId="a795c42d-832a-4dce-b1d8-09bac981a9d2" providerId="ADAL" clId="{25E7F75A-ED09-3E4B-B2E8-8C692F53CA4D}" dt="2024-11-22T00:23:01.464" v="1708" actId="5736"/>
        <pc:sldMkLst>
          <pc:docMk/>
          <pc:sldMk cId="1748357543" sldId="282"/>
        </pc:sldMkLst>
      </pc:sldChg>
      <pc:sldChg chg="new">
        <pc:chgData name="Montecino, Diego" userId="a795c42d-832a-4dce-b1d8-09bac981a9d2" providerId="ADAL" clId="{25E7F75A-ED09-3E4B-B2E8-8C692F53CA4D}" dt="2024-11-22T03:24:23.061" v="1709" actId="680"/>
        <pc:sldMkLst>
          <pc:docMk/>
          <pc:sldMk cId="1141058485" sldId="283"/>
        </pc:sldMkLst>
      </pc:sldChg>
      <pc:sldChg chg="addSp delSp modSp add mod ord">
        <pc:chgData name="Montecino, Diego" userId="a795c42d-832a-4dce-b1d8-09bac981a9d2" providerId="ADAL" clId="{25E7F75A-ED09-3E4B-B2E8-8C692F53CA4D}" dt="2024-11-22T03:38:27.246" v="1913" actId="20577"/>
        <pc:sldMkLst>
          <pc:docMk/>
          <pc:sldMk cId="2797862667" sldId="284"/>
        </pc:sldMkLst>
      </pc:sldChg>
      <pc:sldChg chg="addSp delSp modSp add del mod">
        <pc:chgData name="Montecino, Diego" userId="a795c42d-832a-4dce-b1d8-09bac981a9d2" providerId="ADAL" clId="{25E7F75A-ED09-3E4B-B2E8-8C692F53CA4D}" dt="2024-11-22T07:09:02.990" v="2913" actId="2696"/>
        <pc:sldMkLst>
          <pc:docMk/>
          <pc:sldMk cId="3587709783" sldId="285"/>
        </pc:sldMkLst>
      </pc:sldChg>
      <pc:sldChg chg="addSp delSp modSp add mod">
        <pc:chgData name="Montecino, Diego" userId="a795c42d-832a-4dce-b1d8-09bac981a9d2" providerId="ADAL" clId="{25E7F75A-ED09-3E4B-B2E8-8C692F53CA4D}" dt="2024-11-22T08:32:14.515" v="3228" actId="1076"/>
        <pc:sldMkLst>
          <pc:docMk/>
          <pc:sldMk cId="843599445" sldId="286"/>
        </pc:sldMkLst>
      </pc:sldChg>
      <pc:sldChg chg="addSp delSp modSp add mod ord">
        <pc:chgData name="Montecino, Diego" userId="a795c42d-832a-4dce-b1d8-09bac981a9d2" providerId="ADAL" clId="{25E7F75A-ED09-3E4B-B2E8-8C692F53CA4D}" dt="2024-11-22T08:19:48.892" v="3149" actId="164"/>
        <pc:sldMkLst>
          <pc:docMk/>
          <pc:sldMk cId="1210734103" sldId="287"/>
        </pc:sldMkLst>
      </pc:sldChg>
      <pc:sldChg chg="addSp delSp modSp add mod">
        <pc:chgData name="Montecino, Diego" userId="a795c42d-832a-4dce-b1d8-09bac981a9d2" providerId="ADAL" clId="{25E7F75A-ED09-3E4B-B2E8-8C692F53CA4D}" dt="2024-11-22T08:17:57.312" v="3135" actId="164"/>
        <pc:sldMkLst>
          <pc:docMk/>
          <pc:sldMk cId="1275790768" sldId="288"/>
        </pc:sldMkLst>
      </pc:sldChg>
      <pc:sldChg chg="addSp delSp modSp add mod ord">
        <pc:chgData name="Montecino, Diego" userId="a795c42d-832a-4dce-b1d8-09bac981a9d2" providerId="ADAL" clId="{25E7F75A-ED09-3E4B-B2E8-8C692F53CA4D}" dt="2024-11-27T03:07:59.437" v="3587" actId="5736"/>
        <pc:sldMkLst>
          <pc:docMk/>
          <pc:sldMk cId="3879106338" sldId="289"/>
        </pc:sldMkLst>
      </pc:sldChg>
      <pc:sldChg chg="add del ord">
        <pc:chgData name="Montecino, Diego" userId="a795c42d-832a-4dce-b1d8-09bac981a9d2" providerId="ADAL" clId="{25E7F75A-ED09-3E4B-B2E8-8C692F53CA4D}" dt="2024-11-27T02:55:09.862" v="3231" actId="2696"/>
        <pc:sldMkLst>
          <pc:docMk/>
          <pc:sldMk cId="4135469803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16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16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1600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16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1600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16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16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16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16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16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16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1600"/>
        </a:p>
      </dgm:t>
    </dgm:pt>
    <dgm:pt modelId="{5E92B1EF-5271-3A42-9FF3-87CE1099F05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 sz="1600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 sz="16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16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16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16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1600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 custLinFactNeighborX="-2223" custLinFactNeighborY="75658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91413" custLinFactNeighborY="4397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ln w="6350"/>
      </dgm:spPr>
      <dgm:t>
        <a:bodyPr/>
        <a:lstStyle/>
        <a:p>
          <a:r>
            <a:rPr lang="en-US" sz="14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ln w="6350"/>
      </dgm:spPr>
      <dgm:t>
        <a:bodyPr/>
        <a:lstStyle/>
        <a:p>
          <a:r>
            <a:rPr lang="en-US" sz="14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7067" custLinFactY="-1032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 custLinFactX="43096" custLinFactY="-1255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rgbClr val="598CB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 custLinFactX="44044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noFill/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noFill/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C3DCF782-8F82-F440-8FE7-411A3E410E20}">
      <dgm:prSet/>
      <dgm:spPr>
        <a:noFill/>
      </dgm:spPr>
      <dgm:t>
        <a:bodyPr/>
        <a:lstStyle/>
        <a:p>
          <a:r>
            <a:rPr lang="en-US" dirty="0"/>
            <a:t>Diagnostic</a:t>
          </a:r>
        </a:p>
      </dgm:t>
    </dgm:pt>
    <dgm:pt modelId="{9316E2E8-0EE8-A443-921C-086AB650EA89}" type="parTrans" cxnId="{F37E060B-8901-8C47-A7F0-EF1A7B81F8C2}">
      <dgm:prSet/>
      <dgm:spPr/>
      <dgm:t>
        <a:bodyPr/>
        <a:lstStyle/>
        <a:p>
          <a:endParaRPr lang="en-US"/>
        </a:p>
      </dgm:t>
    </dgm:pt>
    <dgm:pt modelId="{9FED23D3-29D9-9948-98B9-2BAF1F8AE577}" type="sibTrans" cxnId="{F37E060B-8901-8C47-A7F0-EF1A7B81F8C2}">
      <dgm:prSet/>
      <dgm:spPr/>
      <dgm:t>
        <a:bodyPr/>
        <a:lstStyle/>
        <a:p>
          <a:endParaRPr lang="en-US"/>
        </a:p>
      </dgm:t>
    </dgm:pt>
    <dgm:pt modelId="{7A6CE6EB-38F3-7441-81AB-0F45F954757F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35584" custLinFactNeighborX="-2086" custLinFactNeighborY="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9B163739-E7DC-AF40-85AC-48C1AFB16DA8}" type="pres">
      <dgm:prSet presAssocID="{C3DCF782-8F82-F440-8FE7-411A3E410E20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37E060B-8901-8C47-A7F0-EF1A7B81F8C2}" srcId="{FA4E500E-7F97-A745-8093-97446D9A4C3A}" destId="{C3DCF782-8F82-F440-8FE7-411A3E410E20}" srcOrd="9" destOrd="0" parTransId="{9316E2E8-0EE8-A443-921C-086AB650EA89}" sibTransId="{9FED23D3-29D9-9948-98B9-2BAF1F8AE577}"/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8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C594041-6FD6-2E4B-AB5B-8719B8DABB0B}" type="presOf" srcId="{C3DCF782-8F82-F440-8FE7-411A3E410E20}" destId="{9B163739-E7DC-AF40-85AC-48C1AFB16DA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7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AF1B263E-0F6B-D540-B6DA-F6F913262B35}" type="presParOf" srcId="{70272D13-F1AC-FD4E-B0CF-4EDA3661B559}" destId="{93C4242A-8CBE-C249-96CC-62135A162C94}" srcOrd="14" destOrd="0" presId="urn:microsoft.com/office/officeart/2005/8/layout/chevron1"/>
    <dgm:cxn modelId="{8641628D-14A7-B945-8AF3-3F9C5DE7F6CD}" type="presParOf" srcId="{70272D13-F1AC-FD4E-B0CF-4EDA3661B559}" destId="{99CD24B6-B412-A246-AB76-C114D94C4322}" srcOrd="15" destOrd="0" presId="urn:microsoft.com/office/officeart/2005/8/layout/chevron1"/>
    <dgm:cxn modelId="{41B3C38B-2DEF-054E-A2E9-300F8952D235}" type="presParOf" srcId="{70272D13-F1AC-FD4E-B0CF-4EDA3661B559}" destId="{28DF4D46-AFCE-1C4D-A39D-8240F635AAC9}" srcOrd="16" destOrd="0" presId="urn:microsoft.com/office/officeart/2005/8/layout/chevron1"/>
    <dgm:cxn modelId="{AE7E902B-3677-8643-870B-2B73684872C3}" type="presParOf" srcId="{70272D13-F1AC-FD4E-B0CF-4EDA3661B559}" destId="{C6255F5C-1346-3946-BA10-E5DED1A98DBD}" srcOrd="17" destOrd="0" presId="urn:microsoft.com/office/officeart/2005/8/layout/chevron1"/>
    <dgm:cxn modelId="{214DF7FE-3402-EC41-A7B2-7A28E49A6BD8}" type="presParOf" srcId="{70272D13-F1AC-FD4E-B0CF-4EDA3661B559}" destId="{9B163739-E7DC-AF40-85AC-48C1AFB16DA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3E88C035-FCF7-EB47-A0F1-B4B41DF45A36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1EEDCE5B-16D4-1A4B-AC86-024C145A158D}" type="parTrans" cxnId="{831B1298-BB10-B54F-B77E-612B0D2F4C0B}">
      <dgm:prSet/>
      <dgm:spPr/>
      <dgm:t>
        <a:bodyPr/>
        <a:lstStyle/>
        <a:p>
          <a:endParaRPr lang="en-US"/>
        </a:p>
      </dgm:t>
    </dgm:pt>
    <dgm:pt modelId="{2422B749-A51C-304A-A051-0F54ACDE3A71}" type="sibTrans" cxnId="{831B1298-BB10-B54F-B77E-612B0D2F4C0B}">
      <dgm:prSet/>
      <dgm:spPr/>
      <dgm:t>
        <a:bodyPr/>
        <a:lstStyle/>
        <a:p>
          <a:endParaRPr lang="en-US"/>
        </a:p>
      </dgm:t>
    </dgm:pt>
    <dgm:pt modelId="{2DD4B681-2C52-0F4B-A937-E65452714F37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88AEAB5E-82E8-5C46-9191-ADCA764E8197}" type="parTrans" cxnId="{1EBF6400-B778-4049-AE51-13AEBE425550}">
      <dgm:prSet/>
      <dgm:spPr/>
      <dgm:t>
        <a:bodyPr/>
        <a:lstStyle/>
        <a:p>
          <a:endParaRPr lang="en-US"/>
        </a:p>
      </dgm:t>
    </dgm:pt>
    <dgm:pt modelId="{D3BDCED1-147B-E249-A2AA-E1DE9A623FB7}" type="sibTrans" cxnId="{1EBF6400-B778-4049-AE51-13AEBE425550}">
      <dgm:prSet/>
      <dgm:spPr/>
      <dgm:t>
        <a:bodyPr/>
        <a:lstStyle/>
        <a:p>
          <a:endParaRPr lang="en-US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638DAA66-307D-A14D-A3BB-AAB045E5A308}" type="pres">
      <dgm:prSet presAssocID="{2DD4B681-2C52-0F4B-A937-E65452714F37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534DA944-8EFB-3640-9888-75204B559528}" type="pres">
      <dgm:prSet presAssocID="{D3BDCED1-147B-E249-A2AA-E1DE9A623FB7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AF0CAA77-E075-7649-A91C-CF2C4E941E1A}" type="pres">
      <dgm:prSet presAssocID="{9E40DEB0-A706-0542-B4B6-5E3D55ECAF78}" presName="parTxOnlySpace" presStyleCnt="0"/>
      <dgm:spPr/>
    </dgm:pt>
    <dgm:pt modelId="{010B772A-841A-B341-B8A3-48D103951775}" type="pres">
      <dgm:prSet presAssocID="{3E88C035-FCF7-EB47-A0F1-B4B41DF45A36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EBF6400-B778-4049-AE51-13AEBE425550}" srcId="{FA4E500E-7F97-A745-8093-97446D9A4C3A}" destId="{2DD4B681-2C52-0F4B-A937-E65452714F37}" srcOrd="7" destOrd="0" parTransId="{88AEAB5E-82E8-5C46-9191-ADCA764E8197}" sibTransId="{D3BDCED1-147B-E249-A2AA-E1DE9A623FB7}"/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F965B70D-5296-9448-B2E2-D11B026A9B96}" type="presOf" srcId="{2DD4B681-2C52-0F4B-A937-E65452714F37}" destId="{638DAA66-307D-A14D-A3BB-AAB045E5A308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E11A84E-C7EC-BD46-BFE0-AE473EDAB812}" type="presOf" srcId="{3E88C035-FCF7-EB47-A0F1-B4B41DF45A36}" destId="{010B772A-841A-B341-B8A3-48D103951775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8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831B1298-BB10-B54F-B77E-612B0D2F4C0B}" srcId="{FA4E500E-7F97-A745-8093-97446D9A4C3A}" destId="{3E88C035-FCF7-EB47-A0F1-B4B41DF45A36}" srcOrd="9" destOrd="0" parTransId="{1EEDCE5B-16D4-1A4B-AC86-024C145A158D}" sibTransId="{2422B749-A51C-304A-A051-0F54ACDE3A71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BDA00BD5-A4EC-B744-ACB1-E223D66AB976}" type="presParOf" srcId="{2542F843-0AE2-344F-9133-81A6B7C9C9E7}" destId="{638DAA66-307D-A14D-A3BB-AAB045E5A308}" srcOrd="14" destOrd="0" presId="urn:microsoft.com/office/officeart/2005/8/layout/chevron1"/>
    <dgm:cxn modelId="{A627BA7E-3B9E-EC4D-AA50-84FEB550FE97}" type="presParOf" srcId="{2542F843-0AE2-344F-9133-81A6B7C9C9E7}" destId="{534DA944-8EFB-3640-9888-75204B559528}" srcOrd="15" destOrd="0" presId="urn:microsoft.com/office/officeart/2005/8/layout/chevron1"/>
    <dgm:cxn modelId="{7221AAD5-4D74-494C-9321-3168C784D89C}" type="presParOf" srcId="{2542F843-0AE2-344F-9133-81A6B7C9C9E7}" destId="{3D4855DA-EFC3-9546-8CF3-ED521DDC363F}" srcOrd="16" destOrd="0" presId="urn:microsoft.com/office/officeart/2005/8/layout/chevron1"/>
    <dgm:cxn modelId="{71448536-F9A2-774D-A9A2-2F867258FA89}" type="presParOf" srcId="{2542F843-0AE2-344F-9133-81A6B7C9C9E7}" destId="{AF0CAA77-E075-7649-A91C-CF2C4E941E1A}" srcOrd="17" destOrd="0" presId="urn:microsoft.com/office/officeart/2005/8/layout/chevron1"/>
    <dgm:cxn modelId="{07B6030D-CBA7-914A-B296-9E12F25ADC3B}" type="presParOf" srcId="{2542F843-0AE2-344F-9133-81A6B7C9C9E7}" destId="{010B772A-841A-B341-B8A3-48D103951775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Source Record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0BB45F1E-90C6-D64F-9673-959797B61F4E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C2EF6BDD-7620-6A42-80CD-ABECEBD3EE48}" type="parTrans" cxnId="{07E59236-CF0C-AB4E-B2BD-F6302587B85E}">
      <dgm:prSet/>
      <dgm:spPr/>
      <dgm:t>
        <a:bodyPr/>
        <a:lstStyle/>
        <a:p>
          <a:endParaRPr lang="en-US"/>
        </a:p>
      </dgm:t>
    </dgm:pt>
    <dgm:pt modelId="{A7487B7E-FD22-5E4D-AF1B-38A57D685E3A}" type="sibTrans" cxnId="{07E59236-CF0C-AB4E-B2BD-F6302587B85E}">
      <dgm:prSet/>
      <dgm:spPr/>
      <dgm:t>
        <a:bodyPr/>
        <a:lstStyle/>
        <a:p>
          <a:endParaRPr lang="en-US"/>
        </a:p>
      </dgm:t>
    </dgm:pt>
    <dgm:pt modelId="{20CFF2AE-8092-3245-854E-2547ABF441FC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1E2A3912-129B-CC40-90B0-4D2DD3D926AC}" type="parTrans" cxnId="{F8E7D9D0-2A91-3B40-B1D1-624B4A1C34A1}">
      <dgm:prSet/>
      <dgm:spPr/>
      <dgm:t>
        <a:bodyPr/>
        <a:lstStyle/>
        <a:p>
          <a:endParaRPr lang="en-US"/>
        </a:p>
      </dgm:t>
    </dgm:pt>
    <dgm:pt modelId="{EEE1DA00-7871-A540-9768-7E7A803D14A6}" type="sibTrans" cxnId="{F8E7D9D0-2A91-3B40-B1D1-624B4A1C34A1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 custLinFactY="-27511" custLinFactNeighborX="6827" custLinFactNeighborY="-10000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-32226" custLinFactNeighborX="13653" custLinFactNeighborY="-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A73DCE29-DAF8-CD44-8F60-BABD858BE947}" type="pres">
      <dgm:prSet presAssocID="{20CFF2AE-8092-3245-854E-2547ABF441FC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2C5FCEC-63C8-A848-BA31-A7F70E03C684}" type="pres">
      <dgm:prSet presAssocID="{EEE1DA00-7871-A540-9768-7E7A803D14A6}" presName="parTxOnlySpace" presStyleCnt="0"/>
      <dgm:spPr/>
    </dgm:pt>
    <dgm:pt modelId="{C9A30582-99D8-754C-8846-5D5E7F7656B0}" type="pres">
      <dgm:prSet presAssocID="{0BB45F1E-90C6-D64F-9673-959797B61F4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07E59236-CF0C-AB4E-B2BD-F6302587B85E}" srcId="{FA4E500E-7F97-A745-8093-97446D9A4C3A}" destId="{0BB45F1E-90C6-D64F-9673-959797B61F4E}" srcOrd="9" destOrd="0" parTransId="{C2EF6BDD-7620-6A42-80CD-ABECEBD3EE48}" sibTransId="{A7487B7E-FD22-5E4D-AF1B-38A57D685E3A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F8E7D9D0-2A91-3B40-B1D1-624B4A1C34A1}" srcId="{FA4E500E-7F97-A745-8093-97446D9A4C3A}" destId="{20CFF2AE-8092-3245-854E-2547ABF441FC}" srcOrd="8" destOrd="0" parTransId="{1E2A3912-129B-CC40-90B0-4D2DD3D926AC}" sibTransId="{EEE1DA00-7871-A540-9768-7E7A803D14A6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BEEACDEB-C84E-834A-A9D7-D357DA1F54C8}" type="presOf" srcId="{0BB45F1E-90C6-D64F-9673-959797B61F4E}" destId="{C9A30582-99D8-754C-8846-5D5E7F7656B0}" srcOrd="0" destOrd="0" presId="urn:microsoft.com/office/officeart/2005/8/layout/chevron1"/>
    <dgm:cxn modelId="{219E5DED-4DAF-2C4F-8602-F89865FE2A8E}" type="presOf" srcId="{20CFF2AE-8092-3245-854E-2547ABF441FC}" destId="{A73DCE29-DAF8-CD44-8F60-BABD858BE94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AE7E902B-3677-8643-870B-2B73684872C3}" type="presParOf" srcId="{70272D13-F1AC-FD4E-B0CF-4EDA3661B559}" destId="{C6255F5C-1346-3946-BA10-E5DED1A98DBD}" srcOrd="15" destOrd="0" presId="urn:microsoft.com/office/officeart/2005/8/layout/chevron1"/>
    <dgm:cxn modelId="{7E752542-8043-2641-8B56-4954B68F8513}" type="presParOf" srcId="{70272D13-F1AC-FD4E-B0CF-4EDA3661B559}" destId="{A73DCE29-DAF8-CD44-8F60-BABD858BE947}" srcOrd="16" destOrd="0" presId="urn:microsoft.com/office/officeart/2005/8/layout/chevron1"/>
    <dgm:cxn modelId="{A91D62C3-432C-7140-A3ED-042DA42A28B6}" type="presParOf" srcId="{70272D13-F1AC-FD4E-B0CF-4EDA3661B559}" destId="{72C5FCEC-63C8-A848-BA31-A7F70E03C684}" srcOrd="17" destOrd="0" presId="urn:microsoft.com/office/officeart/2005/8/layout/chevron1"/>
    <dgm:cxn modelId="{F3AA004B-8040-E14F-9380-9F31C367037F}" type="presParOf" srcId="{70272D13-F1AC-FD4E-B0CF-4EDA3661B559}" destId="{C9A30582-99D8-754C-8846-5D5E7F7656B0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Source 3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NeighborX="75168" custLinFactNeighborY="-176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1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20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ln w="6350"/>
      </dgm:spPr>
      <dgm:t>
        <a:bodyPr/>
        <a:lstStyle/>
        <a:p>
          <a:r>
            <a:rPr lang="en-US" sz="20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ln w="6350"/>
      </dgm:spPr>
      <dgm:t>
        <a:bodyPr/>
        <a:lstStyle/>
        <a:p>
          <a:r>
            <a:rPr lang="en-US" sz="2000" dirty="0"/>
            <a:t>Source Record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ln w="6350"/>
      </dgm:spPr>
      <dgm:t>
        <a:bodyPr/>
        <a:lstStyle/>
        <a:p>
          <a:r>
            <a:rPr lang="en-US" sz="20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ln w="6350"/>
      </dgm:spPr>
      <dgm:t>
        <a:bodyPr/>
        <a:lstStyle/>
        <a:p>
          <a:r>
            <a:rPr lang="en-US" sz="20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20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5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5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5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5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5" custLinFactNeighborX="-8155"/>
      <dgm:spPr>
        <a:noFill/>
        <a:ln w="6350">
          <a:noFill/>
        </a:ln>
      </dgm:spPr>
    </dgm:pt>
    <dgm:pt modelId="{702CC053-5949-4048-A72E-5290119FBE1B}" type="pres">
      <dgm:prSet presAssocID="{DC0FAB8B-36FA-7240-B531-363CA24568A8}" presName="ParentText" presStyleLbl="node1" presStyleIdx="4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81DEEC13-6DD8-1B47-90A9-6598E41AA4A7}" type="pres">
      <dgm:prSet presAssocID="{F298D2E6-9D14-1F4A-980D-DF0EC320BA59}" presName="ParentText" presStyleLbl="node1" presStyleIdx="5" presStyleCnt="6" custScaleX="128619" custScaleY="94244" custLinFactNeighborX="-3544" custLinFactNeighborY="190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59AFF373-E30A-3343-8634-D2E8347E1B98}" type="presParOf" srcId="{0E9F5F24-A370-C44E-A90A-B02EE2237E09}" destId="{81DEEC13-6DD8-1B47-90A9-6598E41AA4A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2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Outbreak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Ranger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352001" y="4891578"/>
          <a:ext cx="114182" cy="41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52"/>
              </a:lnTo>
              <a:lnTo>
                <a:pt x="114182" y="4143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663744" y="4257081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663744" y="3622583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663744" y="2988086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663744" y="2353589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663744" y="1719092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663744" y="1084595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663744" y="450098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262635" y="326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3262635" y="3269"/>
        <a:ext cx="893657" cy="446828"/>
      </dsp:txXfrm>
    </dsp:sp>
    <dsp:sp modelId="{EBF12FB6-9882-7145-9467-23F71E7058D9}">
      <dsp:nvSpPr>
        <dsp:cNvPr id="0" name=""/>
        <dsp:cNvSpPr/>
      </dsp:nvSpPr>
      <dsp:spPr>
        <a:xfrm>
          <a:off x="3262635" y="63776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3262635" y="637766"/>
        <a:ext cx="893657" cy="446828"/>
      </dsp:txXfrm>
    </dsp:sp>
    <dsp:sp modelId="{D0ECC8D4-EDC4-BE45-ACC4-F6D7BAED74F9}">
      <dsp:nvSpPr>
        <dsp:cNvPr id="0" name=""/>
        <dsp:cNvSpPr/>
      </dsp:nvSpPr>
      <dsp:spPr>
        <a:xfrm>
          <a:off x="3262635" y="1272263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3262635" y="1272263"/>
        <a:ext cx="893657" cy="446828"/>
      </dsp:txXfrm>
    </dsp:sp>
    <dsp:sp modelId="{C1102C49-A9A4-3D4C-9FC4-DFE466879785}">
      <dsp:nvSpPr>
        <dsp:cNvPr id="0" name=""/>
        <dsp:cNvSpPr/>
      </dsp:nvSpPr>
      <dsp:spPr>
        <a:xfrm>
          <a:off x="3262635" y="1906761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262635" y="1906761"/>
        <a:ext cx="893657" cy="446828"/>
      </dsp:txXfrm>
    </dsp:sp>
    <dsp:sp modelId="{E99E604A-A34A-984D-A3B5-9B5434A935A4}">
      <dsp:nvSpPr>
        <dsp:cNvPr id="0" name=""/>
        <dsp:cNvSpPr/>
      </dsp:nvSpPr>
      <dsp:spPr>
        <a:xfrm>
          <a:off x="3262635" y="2541258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3262635" y="2541258"/>
        <a:ext cx="893657" cy="446828"/>
      </dsp:txXfrm>
    </dsp:sp>
    <dsp:sp modelId="{EE1A225B-65F1-AB49-A219-7CAEC055E425}">
      <dsp:nvSpPr>
        <dsp:cNvPr id="0" name=""/>
        <dsp:cNvSpPr/>
      </dsp:nvSpPr>
      <dsp:spPr>
        <a:xfrm>
          <a:off x="3262635" y="3175755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262635" y="3175755"/>
        <a:ext cx="893657" cy="446828"/>
      </dsp:txXfrm>
    </dsp:sp>
    <dsp:sp modelId="{0EE5F9B1-FE99-AE4E-AE6C-84A277DD26CF}">
      <dsp:nvSpPr>
        <dsp:cNvPr id="0" name=""/>
        <dsp:cNvSpPr/>
      </dsp:nvSpPr>
      <dsp:spPr>
        <a:xfrm>
          <a:off x="3262635" y="381025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3262635" y="3810252"/>
        <a:ext cx="893657" cy="446828"/>
      </dsp:txXfrm>
    </dsp:sp>
    <dsp:sp modelId="{037EE79A-46C8-044F-B1FA-F704C91E6F2E}">
      <dsp:nvSpPr>
        <dsp:cNvPr id="0" name=""/>
        <dsp:cNvSpPr/>
      </dsp:nvSpPr>
      <dsp:spPr>
        <a:xfrm>
          <a:off x="3262635" y="444474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3262635" y="4444749"/>
        <a:ext cx="893657" cy="446828"/>
      </dsp:txXfrm>
    </dsp:sp>
    <dsp:sp modelId="{C6692C42-55D7-454A-BD01-33D733917243}">
      <dsp:nvSpPr>
        <dsp:cNvPr id="0" name=""/>
        <dsp:cNvSpPr/>
      </dsp:nvSpPr>
      <dsp:spPr>
        <a:xfrm>
          <a:off x="3466184" y="508251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3466184" y="5082516"/>
        <a:ext cx="893657" cy="446828"/>
      </dsp:txXfrm>
    </dsp:sp>
    <dsp:sp modelId="{9E04E2FA-911D-944C-A0E4-BAE7F15E61E1}">
      <dsp:nvSpPr>
        <dsp:cNvPr id="0" name=""/>
        <dsp:cNvSpPr/>
      </dsp:nvSpPr>
      <dsp:spPr>
        <a:xfrm>
          <a:off x="1739726" y="375541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1739726" y="3755412"/>
        <a:ext cx="893657" cy="446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366944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664303" y="113227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20695" y="47613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8054" y="47613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803917" y="462876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01276" y="462876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818012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15371" y="1231838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rgbClr val="598CB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1741" y="1466149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499632" y="1466149"/>
        <a:ext cx="803672" cy="535781"/>
      </dsp:txXfrm>
    </dsp:sp>
    <dsp:sp modelId="{93C4242A-8CBE-C249-96CC-62135A162C94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4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913442" y="739715"/>
        <a:ext cx="803672" cy="535781"/>
      </dsp:txXfrm>
    </dsp:sp>
    <dsp:sp modelId="{9B163739-E7DC-AF40-85AC-48C1AFB16DA8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739715"/>
        <a:ext cx="803672" cy="53578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02426" y="1161746"/>
        <a:ext cx="803672" cy="535781"/>
      </dsp:txXfrm>
    </dsp:sp>
    <dsp:sp modelId="{638DAA66-307D-A14D-A3BB-AAB045E5A308}">
      <dsp:nvSpPr>
        <dsp:cNvPr id="0" name=""/>
        <dsp:cNvSpPr/>
      </dsp:nvSpPr>
      <dsp:spPr>
        <a:xfrm>
          <a:off x="8440042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3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9645550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3441" y="1161746"/>
        <a:ext cx="803672" cy="535781"/>
      </dsp:txXfrm>
    </dsp:sp>
    <dsp:sp modelId="{010B772A-841A-B341-B8A3-48D103951775}">
      <dsp:nvSpPr>
        <dsp:cNvPr id="0" name=""/>
        <dsp:cNvSpPr/>
      </dsp:nvSpPr>
      <dsp:spPr>
        <a:xfrm>
          <a:off x="10851058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49" y="1161746"/>
        <a:ext cx="803672" cy="5357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895313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895313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8666"/>
            <a:satOff val="-5887"/>
            <a:lumOff val="44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895313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895313"/>
          <a:ext cx="1339453" cy="535781"/>
        </a:xfrm>
        <a:prstGeom prst="chevron">
          <a:avLst/>
        </a:prstGeom>
        <a:solidFill>
          <a:schemeClr val="accent3">
            <a:shade val="80000"/>
            <a:hueOff val="-57333"/>
            <a:satOff val="-11775"/>
            <a:lumOff val="88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895313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27156" y="212133"/>
          <a:ext cx="1339453" cy="535781"/>
        </a:xfrm>
        <a:prstGeom prst="chevron">
          <a:avLst/>
        </a:prstGeom>
        <a:solidFill>
          <a:schemeClr val="accent3">
            <a:shade val="80000"/>
            <a:hueOff val="-85999"/>
            <a:satOff val="-17662"/>
            <a:lumOff val="13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95047" y="212133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114666"/>
            <a:satOff val="-23549"/>
            <a:lumOff val="17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895313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895313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895313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52823" y="186871"/>
          <a:ext cx="1339453" cy="535781"/>
        </a:xfrm>
        <a:prstGeom prst="chevron">
          <a:avLst/>
        </a:prstGeom>
        <a:solidFill>
          <a:schemeClr val="accent3">
            <a:shade val="80000"/>
            <a:hueOff val="-171999"/>
            <a:satOff val="-35324"/>
            <a:lumOff val="265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20714" y="186871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00665"/>
            <a:satOff val="-41211"/>
            <a:lumOff val="309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  <a:endParaRPr lang="en-US" sz="1300" kern="1200" dirty="0"/>
        </a:p>
      </dsp:txBody>
      <dsp:txXfrm>
        <a:off x="8707934" y="895313"/>
        <a:ext cx="803672" cy="535781"/>
      </dsp:txXfrm>
    </dsp:sp>
    <dsp:sp modelId="{A73DCE29-DAF8-CD44-8F60-BABD858BE947}">
      <dsp:nvSpPr>
        <dsp:cNvPr id="0" name=""/>
        <dsp:cNvSpPr/>
      </dsp:nvSpPr>
      <dsp:spPr>
        <a:xfrm>
          <a:off x="9645551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29331"/>
            <a:satOff val="-47099"/>
            <a:lumOff val="35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913442" y="895313"/>
        <a:ext cx="803672" cy="535781"/>
      </dsp:txXfrm>
    </dsp:sp>
    <dsp:sp modelId="{C9A30582-99D8-754C-8846-5D5E7F7656B0}">
      <dsp:nvSpPr>
        <dsp:cNvPr id="0" name=""/>
        <dsp:cNvSpPr/>
      </dsp:nvSpPr>
      <dsp:spPr>
        <a:xfrm>
          <a:off x="1085105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895313"/>
        <a:ext cx="803672" cy="5357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464363" y="69975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761722" y="69975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3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1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23262" y="962230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774951" y="45931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</a:t>
          </a:r>
        </a:p>
      </dsp:txBody>
      <dsp:txXfrm>
        <a:off x="821184" y="92164"/>
        <a:ext cx="1753751" cy="854445"/>
      </dsp:txXfrm>
    </dsp:sp>
    <dsp:sp modelId="{971A279E-DD34-EA4D-B6CF-94E2A6501CF9}">
      <dsp:nvSpPr>
        <dsp:cNvPr id="0" name=""/>
        <dsp:cNvSpPr/>
      </dsp:nvSpPr>
      <dsp:spPr>
        <a:xfrm>
          <a:off x="2415768" y="112840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395639" y="2061974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2063656" y="1145674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Surveillance Activity</a:t>
          </a:r>
        </a:p>
      </dsp:txBody>
      <dsp:txXfrm>
        <a:off x="2109889" y="1191907"/>
        <a:ext cx="1753751" cy="854445"/>
      </dsp:txXfrm>
    </dsp:sp>
    <dsp:sp modelId="{102E880A-8BC6-CA4B-942D-A8403762964D}">
      <dsp:nvSpPr>
        <dsp:cNvPr id="0" name=""/>
        <dsp:cNvSpPr/>
      </dsp:nvSpPr>
      <dsp:spPr>
        <a:xfrm>
          <a:off x="3704472" y="1212583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3695672" y="3161717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3352360" y="2245417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Visit</a:t>
          </a:r>
        </a:p>
      </dsp:txBody>
      <dsp:txXfrm>
        <a:off x="3398593" y="2291650"/>
        <a:ext cx="1753751" cy="854445"/>
      </dsp:txXfrm>
    </dsp:sp>
    <dsp:sp modelId="{8AD27AD0-320F-2D40-AC02-7FE9F73F8864}">
      <dsp:nvSpPr>
        <dsp:cNvPr id="0" name=""/>
        <dsp:cNvSpPr/>
      </dsp:nvSpPr>
      <dsp:spPr>
        <a:xfrm>
          <a:off x="4993177" y="2312326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4981872" y="4261460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4641065" y="3345160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</a:t>
          </a:r>
        </a:p>
      </dsp:txBody>
      <dsp:txXfrm>
        <a:off x="4687298" y="3391393"/>
        <a:ext cx="1753751" cy="854445"/>
      </dsp:txXfrm>
    </dsp:sp>
    <dsp:sp modelId="{CE73005C-4082-FE46-A172-5FB162CC3E87}">
      <dsp:nvSpPr>
        <dsp:cNvPr id="0" name=""/>
        <dsp:cNvSpPr/>
      </dsp:nvSpPr>
      <dsp:spPr>
        <a:xfrm>
          <a:off x="6281882" y="3412069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6281915" y="5361203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5929770" y="4444903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</a:t>
          </a:r>
        </a:p>
      </dsp:txBody>
      <dsp:txXfrm>
        <a:off x="5976003" y="4491136"/>
        <a:ext cx="1753751" cy="854445"/>
      </dsp:txXfrm>
    </dsp:sp>
    <dsp:sp modelId="{E32112C1-2702-DF4B-BDE0-6F6C8B0FC863}">
      <dsp:nvSpPr>
        <dsp:cNvPr id="0" name=""/>
        <dsp:cNvSpPr/>
      </dsp:nvSpPr>
      <dsp:spPr>
        <a:xfrm>
          <a:off x="7570586" y="4511812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7167603" y="5563757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Record</a:t>
          </a:r>
        </a:p>
      </dsp:txBody>
      <dsp:txXfrm>
        <a:off x="7213836" y="5609990"/>
        <a:ext cx="1753751" cy="8544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4">
            <a:shade val="80000"/>
            <a:hueOff val="132061"/>
            <a:satOff val="-7564"/>
            <a:lumOff val="8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4">
            <a:shade val="80000"/>
            <a:hueOff val="198092"/>
            <a:satOff val="-11347"/>
            <a:lumOff val="125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4">
            <a:shade val="80000"/>
            <a:hueOff val="264123"/>
            <a:satOff val="-15129"/>
            <a:lumOff val="16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4">
            <a:shade val="80000"/>
            <a:hueOff val="330153"/>
            <a:satOff val="-18911"/>
            <a:lumOff val="209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4">
            <a:shade val="80000"/>
            <a:hueOff val="396184"/>
            <a:satOff val="-22693"/>
            <a:lumOff val="25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2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4">
            <a:shade val="80000"/>
            <a:hueOff val="462215"/>
            <a:satOff val="-26476"/>
            <a:lumOff val="293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4">
            <a:shade val="80000"/>
            <a:hueOff val="528246"/>
            <a:satOff val="-30258"/>
            <a:lumOff val="335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Outbreak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rgbClr val="BFBFB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Ranger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1.jpe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0.jpeg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22C734-BF83-24CE-5D03-1602AE48B565}"/>
              </a:ext>
            </a:extLst>
          </p:cNvPr>
          <p:cNvCxnSpPr>
            <a:cxnSpLocks/>
          </p:cNvCxnSpPr>
          <p:nvPr/>
        </p:nvCxnSpPr>
        <p:spPr>
          <a:xfrm>
            <a:off x="3809882" y="4806187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45A4B2-FB72-0E62-642E-98620C93108A}"/>
              </a:ext>
            </a:extLst>
          </p:cNvPr>
          <p:cNvCxnSpPr>
            <a:cxnSpLocks/>
          </p:cNvCxnSpPr>
          <p:nvPr/>
        </p:nvCxnSpPr>
        <p:spPr>
          <a:xfrm flipV="1">
            <a:off x="5156830" y="4803611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F7BF9CB-D160-E7A6-9A27-D40A74577F3D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084895" y="5612307"/>
            <a:ext cx="1132" cy="306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5A9629-B7B7-FD11-0FB8-567C377E773B}"/>
              </a:ext>
            </a:extLst>
          </p:cNvPr>
          <p:cNvCxnSpPr>
            <a:cxnSpLocks/>
          </p:cNvCxnSpPr>
          <p:nvPr/>
        </p:nvCxnSpPr>
        <p:spPr>
          <a:xfrm flipH="1">
            <a:off x="3042413" y="4013711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29CBAB0-F3D6-B863-551A-F2ABBA3F67B8}"/>
              </a:ext>
            </a:extLst>
          </p:cNvPr>
          <p:cNvCxnSpPr>
            <a:cxnSpLocks/>
          </p:cNvCxnSpPr>
          <p:nvPr/>
        </p:nvCxnSpPr>
        <p:spPr>
          <a:xfrm flipV="1">
            <a:off x="3046960" y="3387659"/>
            <a:ext cx="0" cy="636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1BA3B6C-EAF9-4A9F-DE8F-2484667A97E2}"/>
              </a:ext>
            </a:extLst>
          </p:cNvPr>
          <p:cNvCxnSpPr>
            <a:cxnSpLocks/>
          </p:cNvCxnSpPr>
          <p:nvPr/>
        </p:nvCxnSpPr>
        <p:spPr>
          <a:xfrm flipV="1">
            <a:off x="2261662" y="4976013"/>
            <a:ext cx="0" cy="63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4E3496-1D31-C81A-3E17-ADDC5D4F45BF}"/>
              </a:ext>
            </a:extLst>
          </p:cNvPr>
          <p:cNvCxnSpPr>
            <a:cxnSpLocks/>
          </p:cNvCxnSpPr>
          <p:nvPr/>
        </p:nvCxnSpPr>
        <p:spPr>
          <a:xfrm flipH="1" flipV="1">
            <a:off x="3315965" y="4897314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F186785-328C-65B8-E1C2-40C3522691E0}"/>
              </a:ext>
            </a:extLst>
          </p:cNvPr>
          <p:cNvCxnSpPr>
            <a:cxnSpLocks/>
          </p:cNvCxnSpPr>
          <p:nvPr/>
        </p:nvCxnSpPr>
        <p:spPr>
          <a:xfrm flipV="1">
            <a:off x="5086084" y="4336946"/>
            <a:ext cx="0" cy="391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1116003" y="4765198"/>
            <a:ext cx="0" cy="6367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751920" y="4092271"/>
            <a:ext cx="79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532090" y="1104217"/>
            <a:ext cx="0" cy="1187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4826618" y="1008541"/>
            <a:ext cx="0" cy="185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096714" y="960700"/>
            <a:ext cx="0" cy="254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385584" y="892265"/>
            <a:ext cx="0" cy="326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>
            <a:cxnSpLocks/>
          </p:cNvCxnSpPr>
          <p:nvPr/>
        </p:nvCxnSpPr>
        <p:spPr>
          <a:xfrm>
            <a:off x="4312665" y="1104217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312665" y="1028475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314699" y="960700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312665" y="892265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>
            <a:cxnSpLocks/>
          </p:cNvCxnSpPr>
          <p:nvPr/>
        </p:nvCxnSpPr>
        <p:spPr>
          <a:xfrm>
            <a:off x="4323295" y="2293013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312665" y="2866273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312665" y="3501464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323295" y="4159909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45450" y="966148"/>
            <a:ext cx="0" cy="294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36854" y="964819"/>
            <a:ext cx="1207771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5684814" y="824160"/>
            <a:ext cx="0" cy="394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312665" y="824160"/>
            <a:ext cx="136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323295" y="4770519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017477" y="53787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354665" y="3597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5657399" y="411637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058375" y="312268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4771787" y="248352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474321" y="167028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3957539" y="119224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3973784" y="180647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3973784" y="24416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3976848" y="309871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3565940" y="43637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810807" y="392391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2723345" y="4058745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1973918" y="1804478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496325" y="501873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3629334" y="5918745"/>
            <a:ext cx="913386" cy="447130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Laboratory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046070" y="56713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65925" y="5161625"/>
            <a:ext cx="913386" cy="447130"/>
            <a:chOff x="1863514" y="5593054"/>
            <a:chExt cx="1057309" cy="528654"/>
          </a:xfrm>
          <a:solidFill>
            <a:schemeClr val="accent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1116002" y="4780083"/>
            <a:ext cx="8653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063962" y="4786837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1930914" y="5733209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273759" y="4280483"/>
            <a:ext cx="1851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280283" y="4270973"/>
            <a:ext cx="0" cy="403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58579" y="4674313"/>
            <a:ext cx="9217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2781445" y="4498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  <a:endParaRPr lang="en-US" sz="11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</p:cNvCxnSpPr>
          <p:nvPr/>
        </p:nvCxnSpPr>
        <p:spPr>
          <a:xfrm flipH="1" flipV="1">
            <a:off x="1969445" y="4993089"/>
            <a:ext cx="1672" cy="9414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13145" y="5395702"/>
            <a:ext cx="49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209581" y="4780083"/>
            <a:ext cx="0" cy="62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209581" y="4787690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02200" y="521977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275541" y="4265698"/>
            <a:ext cx="15536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430902" y="4258800"/>
            <a:ext cx="0" cy="95407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164669" y="433823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H="1" flipV="1">
            <a:off x="2978235" y="2794678"/>
            <a:ext cx="2021" cy="70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2982651" y="2864704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2978235" y="2182447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2987726" y="2001401"/>
            <a:ext cx="0" cy="175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302349" y="4019349"/>
            <a:ext cx="561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4863499" y="3945116"/>
            <a:ext cx="0" cy="74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5293264" y="540088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27EC10-AE72-DE53-23E5-995BA714953B}"/>
              </a:ext>
            </a:extLst>
          </p:cNvPr>
          <p:cNvCxnSpPr>
            <a:cxnSpLocks/>
          </p:cNvCxnSpPr>
          <p:nvPr/>
        </p:nvCxnSpPr>
        <p:spPr>
          <a:xfrm>
            <a:off x="634990" y="900325"/>
            <a:ext cx="0" cy="4254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4A106-C384-BDAB-232C-B16003C87553}"/>
              </a:ext>
            </a:extLst>
          </p:cNvPr>
          <p:cNvCxnSpPr>
            <a:cxnSpLocks/>
          </p:cNvCxnSpPr>
          <p:nvPr/>
        </p:nvCxnSpPr>
        <p:spPr>
          <a:xfrm>
            <a:off x="631549" y="900325"/>
            <a:ext cx="280937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05BA84-151B-28D0-A30D-9889F0F26309}"/>
              </a:ext>
            </a:extLst>
          </p:cNvPr>
          <p:cNvSpPr txBox="1"/>
          <p:nvPr/>
        </p:nvSpPr>
        <p:spPr>
          <a:xfrm>
            <a:off x="631549" y="192899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978945-91FE-0B99-34D7-525A924E2A43}"/>
              </a:ext>
            </a:extLst>
          </p:cNvPr>
          <p:cNvGrpSpPr/>
          <p:nvPr/>
        </p:nvGrpSpPr>
        <p:grpSpPr>
          <a:xfrm>
            <a:off x="4629799" y="4205302"/>
            <a:ext cx="913386" cy="447130"/>
            <a:chOff x="961291" y="4492300"/>
            <a:chExt cx="1057309" cy="52865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57CAEE0-FF5B-EA29-90AC-C3AAAE5AF2E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00D17A6-CD3B-B291-C7DD-3C9AAB247E8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Specimen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962FFF-D1B3-05BD-A3EE-E95648E2246C}"/>
              </a:ext>
            </a:extLst>
          </p:cNvPr>
          <p:cNvGrpSpPr/>
          <p:nvPr/>
        </p:nvGrpSpPr>
        <p:grpSpPr>
          <a:xfrm>
            <a:off x="4387116" y="3532193"/>
            <a:ext cx="913386" cy="447130"/>
            <a:chOff x="961291" y="4492300"/>
            <a:chExt cx="1057309" cy="52865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498DD19-21AE-4AA5-A710-98AAB20937CA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290776B-D872-F178-8BA3-0AD953C8C5EC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Source Record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6DDF0A-1B31-D1F6-A68A-16BC365F44CA}"/>
              </a:ext>
            </a:extLst>
          </p:cNvPr>
          <p:cNvCxnSpPr>
            <a:cxnSpLocks/>
          </p:cNvCxnSpPr>
          <p:nvPr/>
        </p:nvCxnSpPr>
        <p:spPr>
          <a:xfrm>
            <a:off x="4532090" y="5335737"/>
            <a:ext cx="1482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22346-3B49-4B49-B337-85069E9A6F6E}"/>
              </a:ext>
            </a:extLst>
          </p:cNvPr>
          <p:cNvCxnSpPr>
            <a:cxnSpLocks/>
          </p:cNvCxnSpPr>
          <p:nvPr/>
        </p:nvCxnSpPr>
        <p:spPr>
          <a:xfrm>
            <a:off x="6014720" y="753321"/>
            <a:ext cx="0" cy="459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B3E2191-D9E2-610F-BE2A-C906E56FD42D}"/>
              </a:ext>
            </a:extLst>
          </p:cNvPr>
          <p:cNvCxnSpPr>
            <a:cxnSpLocks/>
          </p:cNvCxnSpPr>
          <p:nvPr/>
        </p:nvCxnSpPr>
        <p:spPr>
          <a:xfrm>
            <a:off x="4323295" y="753321"/>
            <a:ext cx="16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EF62303-5984-03D7-FB2E-E6C6220F274D}"/>
              </a:ext>
            </a:extLst>
          </p:cNvPr>
          <p:cNvSpPr txBox="1"/>
          <p:nvPr/>
        </p:nvSpPr>
        <p:spPr>
          <a:xfrm>
            <a:off x="5981649" y="463563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06D72CF-49C6-9B75-BD7E-998FB1299146}"/>
              </a:ext>
            </a:extLst>
          </p:cNvPr>
          <p:cNvCxnSpPr>
            <a:cxnSpLocks/>
          </p:cNvCxnSpPr>
          <p:nvPr/>
        </p:nvCxnSpPr>
        <p:spPr>
          <a:xfrm flipH="1">
            <a:off x="4323059" y="4728564"/>
            <a:ext cx="773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FAC448-BD45-FF44-72A1-8415321D6763}"/>
              </a:ext>
            </a:extLst>
          </p:cNvPr>
          <p:cNvCxnSpPr>
            <a:cxnSpLocks/>
          </p:cNvCxnSpPr>
          <p:nvPr/>
        </p:nvCxnSpPr>
        <p:spPr>
          <a:xfrm>
            <a:off x="4508628" y="5395702"/>
            <a:ext cx="1148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6F161E-F4C1-A3E3-D83A-26FB6A0253D4}"/>
              </a:ext>
            </a:extLst>
          </p:cNvPr>
          <p:cNvCxnSpPr>
            <a:cxnSpLocks/>
          </p:cNvCxnSpPr>
          <p:nvPr/>
        </p:nvCxnSpPr>
        <p:spPr>
          <a:xfrm>
            <a:off x="5655958" y="5390522"/>
            <a:ext cx="1441" cy="265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F7C3FEA-2FB4-4ADE-F390-E64E9FC9808B}"/>
              </a:ext>
            </a:extLst>
          </p:cNvPr>
          <p:cNvSpPr txBox="1"/>
          <p:nvPr/>
        </p:nvSpPr>
        <p:spPr>
          <a:xfrm>
            <a:off x="4653165" y="458816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4522C9-4255-1B78-5C25-F947D7D3BF88}"/>
              </a:ext>
            </a:extLst>
          </p:cNvPr>
          <p:cNvCxnSpPr>
            <a:cxnSpLocks/>
          </p:cNvCxnSpPr>
          <p:nvPr/>
        </p:nvCxnSpPr>
        <p:spPr>
          <a:xfrm flipV="1">
            <a:off x="3303699" y="4885873"/>
            <a:ext cx="0" cy="1295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0EAD2F9-7510-45C9-7BBC-8FAB882AC3AF}"/>
              </a:ext>
            </a:extLst>
          </p:cNvPr>
          <p:cNvCxnSpPr>
            <a:cxnSpLocks/>
          </p:cNvCxnSpPr>
          <p:nvPr/>
        </p:nvCxnSpPr>
        <p:spPr>
          <a:xfrm flipH="1">
            <a:off x="2803047" y="6180881"/>
            <a:ext cx="512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2C2CD90-A928-D2C7-5996-5A59C8033886}"/>
              </a:ext>
            </a:extLst>
          </p:cNvPr>
          <p:cNvSpPr txBox="1"/>
          <p:nvPr/>
        </p:nvSpPr>
        <p:spPr>
          <a:xfrm>
            <a:off x="2896252" y="60111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089961-BF93-4C60-42C9-0AD4F76DD40F}"/>
              </a:ext>
            </a:extLst>
          </p:cNvPr>
          <p:cNvSpPr txBox="1"/>
          <p:nvPr/>
        </p:nvSpPr>
        <p:spPr>
          <a:xfrm>
            <a:off x="2224186" y="5096365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517B22-4504-D51F-D20E-0E39D7C23F71}"/>
              </a:ext>
            </a:extLst>
          </p:cNvPr>
          <p:cNvGrpSpPr/>
          <p:nvPr/>
        </p:nvGrpSpPr>
        <p:grpSpPr>
          <a:xfrm>
            <a:off x="2437535" y="3295512"/>
            <a:ext cx="913386" cy="447130"/>
            <a:chOff x="961291" y="4492300"/>
            <a:chExt cx="1057309" cy="5286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275A48-CF92-4AA7-A2B4-5F07F4D15EB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2620FC-CE2F-9D15-0E95-E0D29D0888D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 Clustering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F274E4F-7809-08CE-9C64-FDA7A5F74998}"/>
              </a:ext>
            </a:extLst>
          </p:cNvPr>
          <p:cNvGrpSpPr/>
          <p:nvPr/>
        </p:nvGrpSpPr>
        <p:grpSpPr>
          <a:xfrm>
            <a:off x="2488345" y="2358777"/>
            <a:ext cx="913386" cy="447130"/>
            <a:chOff x="961291" y="4492300"/>
            <a:chExt cx="1057309" cy="5286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09E82F-BA21-9CA4-DB1B-C2D8D61CAA22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C0DCE03-8F8C-D742-2226-5E618E6541BF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1C525E3-EA2B-CBA3-6D7D-BF87E9A3D49B}"/>
              </a:ext>
            </a:extLst>
          </p:cNvPr>
          <p:cNvGrpSpPr/>
          <p:nvPr/>
        </p:nvGrpSpPr>
        <p:grpSpPr>
          <a:xfrm>
            <a:off x="2512969" y="1654431"/>
            <a:ext cx="913386" cy="447130"/>
            <a:chOff x="961291" y="4492300"/>
            <a:chExt cx="1057309" cy="52865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C861A4-911B-4629-932B-93893F6AEA0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B0DB518-764E-0DF0-5DBA-1638C03BE7E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5CDAA18D-C60D-7D42-F2A6-93DC28D3577F}"/>
              </a:ext>
            </a:extLst>
          </p:cNvPr>
          <p:cNvSpPr txBox="1"/>
          <p:nvPr/>
        </p:nvSpPr>
        <p:spPr>
          <a:xfrm>
            <a:off x="3980243" y="373768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9B05D7-84BB-8EA1-25D3-027823E1B427}"/>
              </a:ext>
            </a:extLst>
          </p:cNvPr>
          <p:cNvCxnSpPr>
            <a:cxnSpLocks/>
          </p:cNvCxnSpPr>
          <p:nvPr/>
        </p:nvCxnSpPr>
        <p:spPr>
          <a:xfrm flipH="1">
            <a:off x="3129005" y="4195687"/>
            <a:ext cx="3298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06D37-FB34-3915-6BE7-A994004386FD}"/>
              </a:ext>
            </a:extLst>
          </p:cNvPr>
          <p:cNvCxnSpPr>
            <a:cxnSpLocks/>
          </p:cNvCxnSpPr>
          <p:nvPr/>
        </p:nvCxnSpPr>
        <p:spPr>
          <a:xfrm flipV="1">
            <a:off x="3138205" y="4179706"/>
            <a:ext cx="0" cy="2593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4545A5-47E8-0718-B642-D3B628D20B09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1705052" y="4427627"/>
            <a:ext cx="1443220" cy="58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988B25C-AB83-0BF3-566D-788A3CCA7905}"/>
              </a:ext>
            </a:extLst>
          </p:cNvPr>
          <p:cNvSpPr txBox="1"/>
          <p:nvPr/>
        </p:nvSpPr>
        <p:spPr>
          <a:xfrm>
            <a:off x="1633347" y="4274008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M:1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127CF-88A2-567A-8B3D-68854E514C5B}"/>
              </a:ext>
            </a:extLst>
          </p:cNvPr>
          <p:cNvGrpSpPr/>
          <p:nvPr/>
        </p:nvGrpSpPr>
        <p:grpSpPr>
          <a:xfrm>
            <a:off x="4699374" y="4868618"/>
            <a:ext cx="913387" cy="447132"/>
            <a:chOff x="961290" y="4492298"/>
            <a:chExt cx="1057310" cy="528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229A9-668B-8586-B6D1-66F8E99FD29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4AE49B-B468-23D9-34C3-BF48916490D6}"/>
                </a:ext>
              </a:extLst>
            </p:cNvPr>
            <p:cNvSpPr txBox="1"/>
            <p:nvPr/>
          </p:nvSpPr>
          <p:spPr>
            <a:xfrm>
              <a:off x="961290" y="4492298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 Product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9FBD2-00CB-4000-ACD9-39EFDA1718AE}"/>
              </a:ext>
            </a:extLst>
          </p:cNvPr>
          <p:cNvCxnSpPr>
            <a:cxnSpLocks/>
          </p:cNvCxnSpPr>
          <p:nvPr/>
        </p:nvCxnSpPr>
        <p:spPr>
          <a:xfrm flipV="1">
            <a:off x="4485623" y="5083596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C806E3-AF41-A3DA-294D-EFB19ADD80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4321" y="5092183"/>
            <a:ext cx="225053" cy="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2B99743-BF81-43AA-0679-C5AE12BC814B}"/>
              </a:ext>
            </a:extLst>
          </p:cNvPr>
          <p:cNvSpPr txBox="1"/>
          <p:nvPr/>
        </p:nvSpPr>
        <p:spPr>
          <a:xfrm>
            <a:off x="4444593" y="489094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083268-425F-A3B1-1FBD-6864489338D9}"/>
              </a:ext>
            </a:extLst>
          </p:cNvPr>
          <p:cNvSpPr txBox="1"/>
          <p:nvPr/>
        </p:nvSpPr>
        <p:spPr>
          <a:xfrm>
            <a:off x="5096357" y="473044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41D743-61BB-15E4-D4C3-86425EE09E40}"/>
              </a:ext>
            </a:extLst>
          </p:cNvPr>
          <p:cNvGrpSpPr/>
          <p:nvPr/>
        </p:nvGrpSpPr>
        <p:grpSpPr>
          <a:xfrm>
            <a:off x="5182614" y="5585063"/>
            <a:ext cx="913386" cy="447131"/>
            <a:chOff x="961291" y="4492299"/>
            <a:chExt cx="1057309" cy="5286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2A823-3339-113E-E0FD-84E1164A97D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461D784-1FC6-7B99-193F-4C65CF53681A}"/>
                </a:ext>
              </a:extLst>
            </p:cNvPr>
            <p:cNvSpPr txBox="1"/>
            <p:nvPr/>
          </p:nvSpPr>
          <p:spPr>
            <a:xfrm>
              <a:off x="961291" y="4492299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Diagnostic 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88757" y="5917314"/>
            <a:ext cx="913386" cy="447130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Export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88918" y="4542209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Carcass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AC542D-C5EC-DB9B-D5E5-94151C87255E}"/>
              </a:ext>
            </a:extLst>
          </p:cNvPr>
          <p:cNvGrpSpPr/>
          <p:nvPr/>
        </p:nvGrpSpPr>
        <p:grpSpPr>
          <a:xfrm>
            <a:off x="791666" y="4204062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C2C226-A8B4-7331-5409-EF561914B260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3C0F73-581C-32CF-08F3-0C22290935C4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Vaccination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2064368" y="5286353"/>
            <a:ext cx="891974" cy="425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842445"/>
              </p:ext>
            </p:extLst>
          </p:nvPr>
        </p:nvGraphicFramePr>
        <p:xfrm>
          <a:off x="182880" y="101600"/>
          <a:ext cx="8500255" cy="55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BFD-DE5A-3A03-446F-94B1C54D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D9A7FE-4EE2-272A-7382-D8168CFE6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49435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1FF22AF-56FB-24E6-0FA8-29269E9A4FD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67ED1C-0896-9F0E-400E-63AA75B27A6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667B72A-CC8A-16A0-1395-CE4CE986AC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EB29BA6-DE38-BC71-C578-49AECF159EA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0DBA44D-5384-EAC3-AE15-F3988E6C224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8C7A-7538-0228-958F-78CEC5A1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1B5620-93D3-4687-270B-704A2F72C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913496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65BFB914-A66F-D966-9866-467FFB1FB3A5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13E74597-4AE8-A09B-B09E-D02AC7D58010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E78237-4BB9-3EEE-71FC-661762D241E9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58C3CF2-D35B-59C4-92F9-988C70AFD1F7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6A8DE68A-41F6-E4FA-3DC4-0161AB3C78D1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0FA1E70D-7236-46C9-6D7B-A7755E4A52EF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4573D4C-D1EF-8F4C-4CBB-A71D9AC272C6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11E2E3-F9D8-6932-A6D6-E6845889FCFF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rgbClr val="75859A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33280EF-CCA1-3324-451A-16D06DC913EE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91110260-F66F-9E5E-C8F6-E2DD5B61F076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A386D2FD-EC68-3E44-C9C7-331D4759528D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Bent-Up Arrow 34">
            <a:extLst>
              <a:ext uri="{FF2B5EF4-FFF2-40B4-BE49-F238E27FC236}">
                <a16:creationId xmlns:a16="http://schemas.microsoft.com/office/drawing/2014/main" id="{5D71FC7B-0017-24B5-FD92-E8E25D3D28FE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26EA-A61E-3039-7B2F-6C160C34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C9D5AE-CA8C-02CF-F8C5-9F54A475C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49288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33F752-9D76-FC34-2ED0-108F91A1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03255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9A932F-7B58-6392-1AAF-EC24D91EB6DA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E59B5-71BF-075D-DF1A-547B26E53A6A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039A8-7250-13E8-562C-EF1F2CBD8F0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A5C41-2F33-3277-D535-8B8EB74BC677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903BA-9545-6BA2-4397-F639650063FE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91110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1180-C6AE-A255-4F81-523281DD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56795-72EC-A7A8-9A69-28FE0BCE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875177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164A0-104D-1F56-9D52-C6299238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5263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9EC767B-3DE7-3DDA-BF63-B20B904990FD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3F07-10E8-58A1-507E-DA60B7FABD7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E0D3-685C-C5DD-898C-D00B753AE97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132-288D-9932-4C44-06B83519E45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B79C4-921C-3758-8109-33FFEFAEA467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1926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480D-3D6C-27E4-C513-B8D9EE42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B9F710-1382-48DF-936F-47838083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9514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DF803F-542A-8506-0CE3-7B816E1AD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192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85A3D79-F69D-6B8F-FF90-FC784755CCA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0991E-F544-53FC-6399-8B9F55688EC2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797EB-9E32-C941-7961-D0B1C663804F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D1FE-A590-48DB-D056-186032506DF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7EC1-6E1E-B0C0-812A-897EA250CE0D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98940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0E23-56AD-C72D-C202-E794CDE0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66115F-9B6E-5851-A0C3-4F08772F5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60050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36F8B-F2F9-29D5-7650-57141E52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07026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FB52557-F36A-C280-9700-08127EC9BAE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865B5-8958-ED7E-9A0E-CCD5EBBFCD5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7D1DD-2C29-62C4-A6D0-F214C082D71D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07348-C7C4-C98A-9B93-9D3A9E763F2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36830-B6A9-55C6-DC83-7FABA529187B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520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CB8B-1B55-0327-AC7E-0C6E1820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168E6-C21F-5297-F7EE-EF1A1EEBA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284574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C013D-A045-406E-FD86-C237B0DC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681415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7F98FA-63C2-E8B0-72EC-9D0DD48A476E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E4545-A188-EC87-C551-11215523BCC5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55F0F-6099-DD6F-6A27-B6C58564C17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30095-0490-E36D-A7BE-B6ABA1A54078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2A408-31AB-03F6-A424-2AED1EF4797A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0631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1239-6334-3B1E-3332-D733525C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A93B8E-7195-D637-048F-B270DB4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932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04D8-0928-CBBE-1933-F23FF1FC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57781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CF404-3372-98A7-F119-D09A3DCF86B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E022B-4B79-A441-91D7-712788626F8B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CD244-1C22-0529-6093-1FB35BFD429C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160FA-1F94-AC25-F76A-49D944CD2CF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BE22-24DC-4C96-81AB-32AC9917B9A8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27067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247D-7B7B-5C4C-576A-6B2BE853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D56E7-960E-6136-9368-1F3563081D0F}"/>
              </a:ext>
            </a:extLst>
          </p:cNvPr>
          <p:cNvGrpSpPr/>
          <p:nvPr/>
        </p:nvGrpSpPr>
        <p:grpSpPr>
          <a:xfrm>
            <a:off x="9389686" y="3387132"/>
            <a:ext cx="1469827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01918AA-CC2F-0809-51AC-0B54666EC006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78381CCD-78B5-9BB3-706F-E04E2E2C8CD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70B5-D04E-2E04-D721-42D3862ACB04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B654-36E9-850F-A5EC-479C340619F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BB51-E66A-1D75-4C5C-B846A7C98B4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D3BD8-BD1F-8223-1971-51BC45753900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64A4F-A215-055E-3767-672BE5814FA4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B79EB-C07B-9A88-FB20-0417B32226C7}"/>
              </a:ext>
            </a:extLst>
          </p:cNvPr>
          <p:cNvGrpSpPr/>
          <p:nvPr/>
        </p:nvGrpSpPr>
        <p:grpSpPr>
          <a:xfrm>
            <a:off x="10711459" y="2900225"/>
            <a:ext cx="1480541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0F063586-3943-5B1D-EAC7-8A4E4FDDF97D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D9EDB1D5-02D2-D31F-E8E6-43FBCA50EA3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A2764-0800-BB7A-6A1D-BA81D8CADAD1}"/>
              </a:ext>
            </a:extLst>
          </p:cNvPr>
          <p:cNvGrpSpPr/>
          <p:nvPr/>
        </p:nvGrpSpPr>
        <p:grpSpPr>
          <a:xfrm>
            <a:off x="1346597" y="2900225"/>
            <a:ext cx="1469827" cy="535781"/>
            <a:chOff x="1206996" y="1161746"/>
            <a:chExt cx="1339453" cy="535781"/>
          </a:xfrm>
        </p:grpSpPr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837CE57F-2F98-66D0-4DE7-0F11CBEC00A5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hevron 4">
              <a:extLst>
                <a:ext uri="{FF2B5EF4-FFF2-40B4-BE49-F238E27FC236}">
                  <a16:creationId xmlns:a16="http://schemas.microsoft.com/office/drawing/2014/main" id="{F0A1039A-BFE4-DB14-D44D-41292D01277A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0A9231-445F-8265-D1B6-8D980D8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09493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04B2-484A-DCA1-3104-DAF9BFA0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5D284-0471-4D0A-BA84-E5AC966CC3AF}"/>
              </a:ext>
            </a:extLst>
          </p:cNvPr>
          <p:cNvGrpSpPr/>
          <p:nvPr/>
        </p:nvGrpSpPr>
        <p:grpSpPr>
          <a:xfrm>
            <a:off x="8033759" y="3373329"/>
            <a:ext cx="1476971" cy="535781"/>
            <a:chOff x="7588458" y="555740"/>
            <a:chExt cx="1339453" cy="535781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BD487F9-5B84-EC83-FA03-98CC292D0C0B}"/>
                </a:ext>
              </a:extLst>
            </p:cNvPr>
            <p:cNvSpPr/>
            <p:nvPr/>
          </p:nvSpPr>
          <p:spPr>
            <a:xfrm>
              <a:off x="758845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fillRef>
            <a:effectRef idx="0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192C929F-99EB-21B8-1BC0-7187BD8E1AA9}"/>
                </a:ext>
              </a:extLst>
            </p:cNvPr>
            <p:cNvSpPr txBox="1"/>
            <p:nvPr/>
          </p:nvSpPr>
          <p:spPr>
            <a:xfrm>
              <a:off x="785634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3A576-573E-1283-06F1-B39E68B62F9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B6A98-5F15-E428-2C21-62158395676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BE56-4DA6-2D32-A296-CDDA86C95B3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612A-C8B2-9288-5807-636D91A7C30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A3B1-3C6F-B8EF-C35E-10FC2C25C7E3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338C8-AD6E-028B-C0BB-21068B14992E}"/>
              </a:ext>
            </a:extLst>
          </p:cNvPr>
          <p:cNvGrpSpPr/>
          <p:nvPr/>
        </p:nvGrpSpPr>
        <p:grpSpPr>
          <a:xfrm>
            <a:off x="10715029" y="2900225"/>
            <a:ext cx="1476971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D086702-51D7-3AD1-7A23-14C89ADA059A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9EBC1CBD-7BD1-6C13-4688-713C2CF7536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46553-199E-FAC6-28D6-930EFBEE827A}"/>
              </a:ext>
            </a:extLst>
          </p:cNvPr>
          <p:cNvGrpSpPr/>
          <p:nvPr/>
        </p:nvGrpSpPr>
        <p:grpSpPr>
          <a:xfrm>
            <a:off x="9375576" y="2900225"/>
            <a:ext cx="1465144" cy="535781"/>
            <a:chOff x="8662298" y="555740"/>
            <a:chExt cx="1339453" cy="535781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339F0C9-DF4F-ED54-29E9-96BE362B69DE}"/>
                </a:ext>
              </a:extLst>
            </p:cNvPr>
            <p:cNvSpPr/>
            <p:nvPr/>
          </p:nvSpPr>
          <p:spPr>
            <a:xfrm>
              <a:off x="866229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fillRef>
            <a:effectRef idx="0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F494DE4B-BE1D-674B-CD0B-C83FEC816B52}"/>
                </a:ext>
              </a:extLst>
            </p:cNvPr>
            <p:cNvSpPr txBox="1"/>
            <p:nvPr/>
          </p:nvSpPr>
          <p:spPr>
            <a:xfrm>
              <a:off x="893018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5CFE4-C41C-4F09-A86D-4DB79FEB0F6F}"/>
              </a:ext>
            </a:extLst>
          </p:cNvPr>
          <p:cNvGrpSpPr/>
          <p:nvPr/>
        </p:nvGrpSpPr>
        <p:grpSpPr>
          <a:xfrm>
            <a:off x="1351280" y="2893219"/>
            <a:ext cx="1476971" cy="535781"/>
            <a:chOff x="1206996" y="1161746"/>
            <a:chExt cx="1339453" cy="535781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8F865E4F-09D9-B89B-8053-2EF7D376845C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45F2D3FB-D7AF-B0F7-242B-B5B415625911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A1B553-F3A8-60B8-7173-3391E418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623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1837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430+ Cartoon Of A Test Tubes And Beakers Stock Illustrations, Royalty-Free  Vector Graphics &amp; Clip Art - iStock">
            <a:extLst>
              <a:ext uri="{FF2B5EF4-FFF2-40B4-BE49-F238E27FC236}">
                <a16:creationId xmlns:a16="http://schemas.microsoft.com/office/drawing/2014/main" id="{404623CC-76F8-EAD7-0236-A8347F2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31" y="5984330"/>
            <a:ext cx="689996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Urine Container Stock ...">
            <a:extLst>
              <a:ext uri="{FF2B5EF4-FFF2-40B4-BE49-F238E27FC236}">
                <a16:creationId xmlns:a16="http://schemas.microsoft.com/office/drawing/2014/main" id="{D84A18CE-B338-5BD2-8103-700B983F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b="16353"/>
          <a:stretch/>
        </p:blipFill>
        <p:spPr bwMode="auto">
          <a:xfrm>
            <a:off x="9608941" y="5270916"/>
            <a:ext cx="1007110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Draw an Easy Cartoon Bat ...">
            <a:extLst>
              <a:ext uri="{FF2B5EF4-FFF2-40B4-BE49-F238E27FC236}">
                <a16:creationId xmlns:a16="http://schemas.microsoft.com/office/drawing/2014/main" id="{054C5D12-B966-3198-B6AA-E83F2A5D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29" y="4623185"/>
            <a:ext cx="831985" cy="5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 Clip Art - Net Image">
            <a:extLst>
              <a:ext uri="{FF2B5EF4-FFF2-40B4-BE49-F238E27FC236}">
                <a16:creationId xmlns:a16="http://schemas.microsoft.com/office/drawing/2014/main" id="{971148F9-92D0-4D80-3A7A-63F21B24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08" y="3941884"/>
            <a:ext cx="292350" cy="5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ck Giraffe Cartoon Stock ...">
            <a:extLst>
              <a:ext uri="{FF2B5EF4-FFF2-40B4-BE49-F238E27FC236}">
                <a16:creationId xmlns:a16="http://schemas.microsoft.com/office/drawing/2014/main" id="{27A12D88-BED2-7E5B-8A18-C098E9D8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 bwMode="auto">
          <a:xfrm>
            <a:off x="9735880" y="3098803"/>
            <a:ext cx="457181" cy="6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rtoon Icon Vinyl Decal Sticker ...">
            <a:extLst>
              <a:ext uri="{FF2B5EF4-FFF2-40B4-BE49-F238E27FC236}">
                <a16:creationId xmlns:a16="http://schemas.microsoft.com/office/drawing/2014/main" id="{8F5B1326-8A5C-EA24-88AA-D3638F6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4" y="2425903"/>
            <a:ext cx="502617" cy="5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rtoon of a detective investigate following footprints Stock Vector Image  &amp; Art - Alamy">
            <a:extLst>
              <a:ext uri="{FF2B5EF4-FFF2-40B4-BE49-F238E27FC236}">
                <a16:creationId xmlns:a16="http://schemas.microsoft.com/office/drawing/2014/main" id="{E573CF9A-D63E-E907-C4DB-0B76820E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b="8579"/>
          <a:stretch/>
        </p:blipFill>
        <p:spPr bwMode="auto">
          <a:xfrm>
            <a:off x="9658612" y="1601393"/>
            <a:ext cx="609783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DAEA8E07-DA96-2E0D-ECD7-70664AB1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9608941" y="881982"/>
            <a:ext cx="690804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06E0F6EC-895D-59C0-C904-4BD996F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545" y="160255"/>
            <a:ext cx="1189982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39E0-AF24-78C0-C26E-088DBD5A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FB928E-F553-4FE1-84D3-82BF2300B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0361"/>
              </p:ext>
            </p:extLst>
          </p:nvPr>
        </p:nvGraphicFramePr>
        <p:xfrm>
          <a:off x="0" y="1333238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9C2AD-6808-1A4A-F674-EA08891B3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15071"/>
              </p:ext>
            </p:extLst>
          </p:nvPr>
        </p:nvGraphicFramePr>
        <p:xfrm>
          <a:off x="0" y="1698257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07D72B2-65C8-47F5-15D8-21947E83BD42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12118-82C5-EBA8-249B-76D28A879318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540C9-DA11-199B-100D-FD14556370C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BC5B5-6FC5-7E92-2DF5-7C8F7CF6415B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B7949-6E0F-AF37-F25E-C09B7D6C3515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B22E9-7D0C-20F2-182B-0457FCB56F2F}"/>
              </a:ext>
            </a:extLst>
          </p:cNvPr>
          <p:cNvSpPr/>
          <p:nvPr/>
        </p:nvSpPr>
        <p:spPr>
          <a:xfrm>
            <a:off x="566928" y="6237809"/>
            <a:ext cx="384048" cy="438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D9A4-51EC-7AFE-6704-78505B7DFFD8}"/>
              </a:ext>
            </a:extLst>
          </p:cNvPr>
          <p:cNvSpPr txBox="1"/>
          <p:nvPr/>
        </p:nvSpPr>
        <p:spPr>
          <a:xfrm>
            <a:off x="1014984" y="6272599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E8F49B-5147-43D9-FD52-DFAC1E0A7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012976"/>
              </p:ext>
            </p:extLst>
          </p:nvPr>
        </p:nvGraphicFramePr>
        <p:xfrm>
          <a:off x="0" y="2748592"/>
          <a:ext cx="12192001" cy="2326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67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3EC6-F0EB-D597-1498-39EF6AE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F01AF3-88A6-B702-6BF9-965307B0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061435"/>
              </p:ext>
            </p:extLst>
          </p:nvPr>
        </p:nvGraphicFramePr>
        <p:xfrm>
          <a:off x="-2" y="3509549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3A5599-0421-4C80-D972-F9190167C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91720"/>
              </p:ext>
            </p:extLst>
          </p:nvPr>
        </p:nvGraphicFramePr>
        <p:xfrm>
          <a:off x="-1" y="38763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569F1EE-EC95-8805-79E0-F9937DEF6C38}"/>
              </a:ext>
            </a:extLst>
          </p:cNvPr>
          <p:cNvSpPr/>
          <p:nvPr/>
        </p:nvSpPr>
        <p:spPr>
          <a:xfrm>
            <a:off x="566928" y="5259016"/>
            <a:ext cx="384048" cy="438912"/>
          </a:xfrm>
          <a:prstGeom prst="rect">
            <a:avLst/>
          </a:prstGeom>
          <a:solidFill>
            <a:srgbClr val="3176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8D929-B4A5-5F8D-310A-EA3DB5E3B5DE}"/>
              </a:ext>
            </a:extLst>
          </p:cNvPr>
          <p:cNvSpPr/>
          <p:nvPr/>
        </p:nvSpPr>
        <p:spPr>
          <a:xfrm>
            <a:off x="566928" y="5820720"/>
            <a:ext cx="384048" cy="438912"/>
          </a:xfrm>
          <a:prstGeom prst="rect">
            <a:avLst/>
          </a:prstGeom>
          <a:solidFill>
            <a:srgbClr val="6DB4E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22D6F-7E25-0E99-4800-66D04E9ADC8D}"/>
              </a:ext>
            </a:extLst>
          </p:cNvPr>
          <p:cNvSpPr txBox="1"/>
          <p:nvPr/>
        </p:nvSpPr>
        <p:spPr>
          <a:xfrm>
            <a:off x="1014984" y="5311862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261A2-46CC-A567-61F0-F793B076E30A}"/>
              </a:ext>
            </a:extLst>
          </p:cNvPr>
          <p:cNvSpPr txBox="1"/>
          <p:nvPr/>
        </p:nvSpPr>
        <p:spPr>
          <a:xfrm>
            <a:off x="1014984" y="585551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5DF8E-C2BD-DBDB-89BC-98E760DAF788}"/>
              </a:ext>
            </a:extLst>
          </p:cNvPr>
          <p:cNvSpPr/>
          <p:nvPr/>
        </p:nvSpPr>
        <p:spPr>
          <a:xfrm>
            <a:off x="566928" y="6376185"/>
            <a:ext cx="3840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5ECE-EB16-F0A8-B67F-F44D9D072864}"/>
              </a:ext>
            </a:extLst>
          </p:cNvPr>
          <p:cNvSpPr txBox="1"/>
          <p:nvPr/>
        </p:nvSpPr>
        <p:spPr>
          <a:xfrm>
            <a:off x="1014984" y="6410975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3AAA7-C16E-49F1-2F77-164E6CE6F64A}"/>
              </a:ext>
            </a:extLst>
          </p:cNvPr>
          <p:cNvGrpSpPr/>
          <p:nvPr/>
        </p:nvGrpSpPr>
        <p:grpSpPr>
          <a:xfrm>
            <a:off x="8003363" y="1456142"/>
            <a:ext cx="1486793" cy="594717"/>
            <a:chOff x="8028831" y="710247"/>
            <a:chExt cx="1486793" cy="594717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83052C9-739F-5939-79B9-20ED1D1975EA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2D5124E-1E48-01E9-25A9-834F4DA2618D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1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D4AA15-76DD-04B1-927E-EF9827152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99645"/>
              </p:ext>
            </p:extLst>
          </p:nvPr>
        </p:nvGraphicFramePr>
        <p:xfrm>
          <a:off x="0" y="175350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5A241C4-0E2E-4C31-8FA1-57CE34FDBA31}"/>
              </a:ext>
            </a:extLst>
          </p:cNvPr>
          <p:cNvGrpSpPr/>
          <p:nvPr/>
        </p:nvGrpSpPr>
        <p:grpSpPr>
          <a:xfrm>
            <a:off x="8003363" y="3170879"/>
            <a:ext cx="1486793" cy="594717"/>
            <a:chOff x="8028831" y="710247"/>
            <a:chExt cx="1486793" cy="594717"/>
          </a:xfrm>
          <a:solidFill>
            <a:srgbClr val="6DB4E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5C11631-8FF4-DD82-98EE-970A5CD1B7E1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B7B2C8B9-C737-FA89-9D6B-D78F112300A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FBCA5-5485-A135-68C2-E7D883F2D05F}"/>
              </a:ext>
            </a:extLst>
          </p:cNvPr>
          <p:cNvGrpSpPr/>
          <p:nvPr/>
        </p:nvGrpSpPr>
        <p:grpSpPr>
          <a:xfrm>
            <a:off x="8042001" y="4964835"/>
            <a:ext cx="1486793" cy="594717"/>
            <a:chOff x="8028831" y="710247"/>
            <a:chExt cx="1486793" cy="594717"/>
          </a:xfrm>
          <a:solidFill>
            <a:schemeClr val="accent1">
              <a:lumMod val="75000"/>
            </a:schemeClr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8709B893-104A-68AE-D544-2595A402FA68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C459F93E-E2F6-D3CE-F58B-14EF8FD19D3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5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E3662-1E62-58F3-2296-7ABF5570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200CDC1-F295-E1A4-111A-FBAE19361FB9}"/>
              </a:ext>
            </a:extLst>
          </p:cNvPr>
          <p:cNvGrpSpPr/>
          <p:nvPr/>
        </p:nvGrpSpPr>
        <p:grpSpPr>
          <a:xfrm>
            <a:off x="8040342" y="2300770"/>
            <a:ext cx="1486793" cy="594717"/>
            <a:chOff x="8028831" y="710247"/>
            <a:chExt cx="1486793" cy="594717"/>
          </a:xfrm>
        </p:grpSpPr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D304D2F5-B40F-D6BA-4C8B-6610DFC942EF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hevron 14">
              <a:extLst>
                <a:ext uri="{FF2B5EF4-FFF2-40B4-BE49-F238E27FC236}">
                  <a16:creationId xmlns:a16="http://schemas.microsoft.com/office/drawing/2014/main" id="{F5B01D4F-A1BA-10DC-9270-56D8AE195544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CE149-6037-B3C2-7999-30C57BD72AAE}"/>
              </a:ext>
            </a:extLst>
          </p:cNvPr>
          <p:cNvGrpSpPr/>
          <p:nvPr/>
        </p:nvGrpSpPr>
        <p:grpSpPr>
          <a:xfrm>
            <a:off x="1349773" y="2300770"/>
            <a:ext cx="1486793" cy="594717"/>
            <a:chOff x="1338262" y="710247"/>
            <a:chExt cx="1486793" cy="594717"/>
          </a:xfrm>
        </p:grpSpPr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DE6E2718-940D-EB21-FE9A-84BE7875EE7F}"/>
                </a:ext>
              </a:extLst>
            </p:cNvPr>
            <p:cNvSpPr/>
            <p:nvPr/>
          </p:nvSpPr>
          <p:spPr>
            <a:xfrm>
              <a:off x="1338262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hevron 4">
              <a:extLst>
                <a:ext uri="{FF2B5EF4-FFF2-40B4-BE49-F238E27FC236}">
                  <a16:creationId xmlns:a16="http://schemas.microsoft.com/office/drawing/2014/main" id="{61CF3E8E-1852-E21E-E428-1A55BDE52B49}"/>
                </a:ext>
              </a:extLst>
            </p:cNvPr>
            <p:cNvSpPr txBox="1"/>
            <p:nvPr/>
          </p:nvSpPr>
          <p:spPr>
            <a:xfrm>
              <a:off x="1635621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853C55-A969-96FE-D984-9BC4F6D96BFE}"/>
              </a:ext>
            </a:extLst>
          </p:cNvPr>
          <p:cNvGrpSpPr/>
          <p:nvPr/>
        </p:nvGrpSpPr>
        <p:grpSpPr>
          <a:xfrm>
            <a:off x="2687887" y="2300770"/>
            <a:ext cx="1486793" cy="594717"/>
            <a:chOff x="2676376" y="710247"/>
            <a:chExt cx="1486793" cy="594717"/>
          </a:xfrm>
        </p:grpSpPr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0E1E50F8-524E-B949-0D96-F307D5169E1A}"/>
                </a:ext>
              </a:extLst>
            </p:cNvPr>
            <p:cNvSpPr/>
            <p:nvPr/>
          </p:nvSpPr>
          <p:spPr>
            <a:xfrm>
              <a:off x="2676376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Chevron 6">
              <a:extLst>
                <a:ext uri="{FF2B5EF4-FFF2-40B4-BE49-F238E27FC236}">
                  <a16:creationId xmlns:a16="http://schemas.microsoft.com/office/drawing/2014/main" id="{8F206640-EF62-2C45-9A02-9403E8E60A84}"/>
                </a:ext>
              </a:extLst>
            </p:cNvPr>
            <p:cNvSpPr txBox="1"/>
            <p:nvPr/>
          </p:nvSpPr>
          <p:spPr>
            <a:xfrm>
              <a:off x="2973735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Field Visit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A5C627-9EC1-D940-F9CC-81800A131EC9}"/>
              </a:ext>
            </a:extLst>
          </p:cNvPr>
          <p:cNvGrpSpPr/>
          <p:nvPr/>
        </p:nvGrpSpPr>
        <p:grpSpPr>
          <a:xfrm>
            <a:off x="4026001" y="2300770"/>
            <a:ext cx="1486793" cy="594717"/>
            <a:chOff x="4014490" y="710247"/>
            <a:chExt cx="1486793" cy="594717"/>
          </a:xfrm>
        </p:grpSpPr>
        <p:sp>
          <p:nvSpPr>
            <p:cNvPr id="37" name="Chevron 36">
              <a:extLst>
                <a:ext uri="{FF2B5EF4-FFF2-40B4-BE49-F238E27FC236}">
                  <a16:creationId xmlns:a16="http://schemas.microsoft.com/office/drawing/2014/main" id="{4FC04C59-6DC1-9220-9BD5-F6FD98818FCB}"/>
                </a:ext>
              </a:extLst>
            </p:cNvPr>
            <p:cNvSpPr/>
            <p:nvPr/>
          </p:nvSpPr>
          <p:spPr>
            <a:xfrm>
              <a:off x="4014490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Chevron 8">
              <a:extLst>
                <a:ext uri="{FF2B5EF4-FFF2-40B4-BE49-F238E27FC236}">
                  <a16:creationId xmlns:a16="http://schemas.microsoft.com/office/drawing/2014/main" id="{0249DA58-CFD2-8220-2DA4-720BCD9DADBF}"/>
                </a:ext>
              </a:extLst>
            </p:cNvPr>
            <p:cNvSpPr txBox="1"/>
            <p:nvPr/>
          </p:nvSpPr>
          <p:spPr>
            <a:xfrm>
              <a:off x="4311849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7945D-048D-D1C2-D03F-16425391312E}"/>
              </a:ext>
            </a:extLst>
          </p:cNvPr>
          <p:cNvGrpSpPr/>
          <p:nvPr/>
        </p:nvGrpSpPr>
        <p:grpSpPr>
          <a:xfrm>
            <a:off x="5364114" y="2300770"/>
            <a:ext cx="1486793" cy="594717"/>
            <a:chOff x="5352603" y="710247"/>
            <a:chExt cx="1486793" cy="594717"/>
          </a:xfrm>
        </p:grpSpPr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C12ACEA9-8F6A-87BD-373E-99C7F7D99EEA}"/>
                </a:ext>
              </a:extLst>
            </p:cNvPr>
            <p:cNvSpPr/>
            <p:nvPr/>
          </p:nvSpPr>
          <p:spPr>
            <a:xfrm>
              <a:off x="5352603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Chevron 10">
              <a:extLst>
                <a:ext uri="{FF2B5EF4-FFF2-40B4-BE49-F238E27FC236}">
                  <a16:creationId xmlns:a16="http://schemas.microsoft.com/office/drawing/2014/main" id="{6B07A7DB-44D1-554B-E2CF-A8C07258406C}"/>
                </a:ext>
              </a:extLst>
            </p:cNvPr>
            <p:cNvSpPr txBox="1"/>
            <p:nvPr/>
          </p:nvSpPr>
          <p:spPr>
            <a:xfrm>
              <a:off x="5649962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6895B5-8582-84B8-4A48-25CB8C865609}"/>
              </a:ext>
            </a:extLst>
          </p:cNvPr>
          <p:cNvGrpSpPr/>
          <p:nvPr/>
        </p:nvGrpSpPr>
        <p:grpSpPr>
          <a:xfrm>
            <a:off x="6702228" y="2300770"/>
            <a:ext cx="1486793" cy="594717"/>
            <a:chOff x="6690717" y="710247"/>
            <a:chExt cx="1486793" cy="594717"/>
          </a:xfrm>
        </p:grpSpPr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C4AC76AE-4962-7AF3-EAE5-2DEDEDB20480}"/>
                </a:ext>
              </a:extLst>
            </p:cNvPr>
            <p:cNvSpPr/>
            <p:nvPr/>
          </p:nvSpPr>
          <p:spPr>
            <a:xfrm>
              <a:off x="6690717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Chevron 12">
              <a:extLst>
                <a:ext uri="{FF2B5EF4-FFF2-40B4-BE49-F238E27FC236}">
                  <a16:creationId xmlns:a16="http://schemas.microsoft.com/office/drawing/2014/main" id="{7503B0DD-DB58-92AD-2CF9-70A8EB65F653}"/>
                </a:ext>
              </a:extLst>
            </p:cNvPr>
            <p:cNvSpPr txBox="1"/>
            <p:nvPr/>
          </p:nvSpPr>
          <p:spPr>
            <a:xfrm>
              <a:off x="6988076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Collection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2F61A-AED9-DE5F-FF00-4531BE37B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131130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67B55B-3F86-FC7A-E663-AF553BA0B84C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81739-C311-8E11-55BF-74846F17187D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7DADC-670B-5305-45E2-97664C04F771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8BDC-0FFA-91D4-9FDE-1F4EC4FFD5CD}"/>
              </a:ext>
            </a:extLst>
          </p:cNvPr>
          <p:cNvSpPr txBox="1"/>
          <p:nvPr/>
        </p:nvSpPr>
        <p:spPr>
          <a:xfrm>
            <a:off x="1014984" y="5155430"/>
            <a:ext cx="48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Outbreak Surveillance Activity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92098-DD39-A7F3-599F-D050F1975EE7}"/>
              </a:ext>
            </a:extLst>
          </p:cNvPr>
          <p:cNvSpPr txBox="1"/>
          <p:nvPr/>
        </p:nvSpPr>
        <p:spPr>
          <a:xfrm>
            <a:off x="1014983" y="5717134"/>
            <a:ext cx="60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Ranger Patrol Surveillance Activity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7BE6F0E-376F-C599-2733-8C07701D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65331"/>
              </p:ext>
            </p:extLst>
          </p:nvPr>
        </p:nvGraphicFramePr>
        <p:xfrm>
          <a:off x="-2" y="173071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910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359-9797-D8C3-1C12-CF12BC0E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1F95E-B3A1-113D-068E-713EA1977455}"/>
              </a:ext>
            </a:extLst>
          </p:cNvPr>
          <p:cNvGrpSpPr/>
          <p:nvPr/>
        </p:nvGrpSpPr>
        <p:grpSpPr>
          <a:xfrm>
            <a:off x="1152606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EAE867-E5BC-8F6C-4DCE-FF9989D8331E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3DD3C6D-813C-544E-16D6-A2EBB90F01E6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B41B7B-3B7C-481B-F74B-6EBD0FF1727E}"/>
              </a:ext>
            </a:extLst>
          </p:cNvPr>
          <p:cNvGrpSpPr/>
          <p:nvPr/>
        </p:nvGrpSpPr>
        <p:grpSpPr>
          <a:xfrm>
            <a:off x="1136735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FA88EF-05AE-6263-5D6C-66587606C53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483E6D5-1C17-1765-758A-532885AF1FD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2A0D2C-FDB6-C40B-5F7A-9A04D940FC31}"/>
              </a:ext>
            </a:extLst>
          </p:cNvPr>
          <p:cNvGrpSpPr/>
          <p:nvPr/>
        </p:nvGrpSpPr>
        <p:grpSpPr>
          <a:xfrm>
            <a:off x="1157170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BB976F7-6874-0046-9DF4-B1288E1E636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72F60537-1D6D-AD84-6860-F104FFA8C70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56ECA8-E7C8-E475-F1FE-A3B6553C6CC9}"/>
              </a:ext>
            </a:extLst>
          </p:cNvPr>
          <p:cNvGrpSpPr/>
          <p:nvPr/>
        </p:nvGrpSpPr>
        <p:grpSpPr>
          <a:xfrm>
            <a:off x="3425524" y="1976120"/>
            <a:ext cx="1065196" cy="599440"/>
            <a:chOff x="5988956" y="4397319"/>
            <a:chExt cx="923089" cy="64613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5732BD-3A47-78A2-1F82-E6831A009A4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3A77884-78EC-39F4-3B3F-F30C5A87F05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264E2-45D0-A133-FF2B-21721675A7D0}"/>
              </a:ext>
            </a:extLst>
          </p:cNvPr>
          <p:cNvGrpSpPr/>
          <p:nvPr/>
        </p:nvGrpSpPr>
        <p:grpSpPr>
          <a:xfrm>
            <a:off x="3409653" y="900979"/>
            <a:ext cx="1065196" cy="599440"/>
            <a:chOff x="5988956" y="4397319"/>
            <a:chExt cx="923089" cy="64613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3318546-B91F-85B4-1430-65F74AD6088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4CD13B2A-5AAC-E870-D07A-703808A796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D6E6B-7E07-7F65-70E4-68FC45B8256C}"/>
              </a:ext>
            </a:extLst>
          </p:cNvPr>
          <p:cNvGrpSpPr/>
          <p:nvPr/>
        </p:nvGrpSpPr>
        <p:grpSpPr>
          <a:xfrm>
            <a:off x="4675204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B5B5948-D619-52A6-9E50-44D4EB41DAE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960CA8DD-444A-9C18-0E76-382CC4FEFA8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C768A-B18F-4655-E9D7-9CC9B5665E65}"/>
              </a:ext>
            </a:extLst>
          </p:cNvPr>
          <p:cNvGrpSpPr/>
          <p:nvPr/>
        </p:nvGrpSpPr>
        <p:grpSpPr>
          <a:xfrm>
            <a:off x="4659333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41585C5-ABB6-C3AD-FE62-8AAAC63F115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E5E9679-5CE3-ED1B-50F5-88A8ECEEB3D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3A0161-D051-AC4C-19BD-3D954FB7ED13}"/>
              </a:ext>
            </a:extLst>
          </p:cNvPr>
          <p:cNvGrpSpPr/>
          <p:nvPr/>
        </p:nvGrpSpPr>
        <p:grpSpPr>
          <a:xfrm>
            <a:off x="5924884" y="1976120"/>
            <a:ext cx="1065196" cy="599440"/>
            <a:chOff x="5988956" y="4397319"/>
            <a:chExt cx="923089" cy="64613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1195AF-0ECE-573D-91BA-39D2A005EF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BF029855-2F81-C801-AE88-DD89ECB405C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89C24-95DE-994F-96B8-2DB8A904D352}"/>
              </a:ext>
            </a:extLst>
          </p:cNvPr>
          <p:cNvGrpSpPr/>
          <p:nvPr/>
        </p:nvGrpSpPr>
        <p:grpSpPr>
          <a:xfrm>
            <a:off x="5909013" y="900979"/>
            <a:ext cx="1065196" cy="599440"/>
            <a:chOff x="5988956" y="4397319"/>
            <a:chExt cx="923089" cy="6461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8B304D7-CDD4-0A9A-42AA-C2F2676867C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57412FC-EBE2-A77F-87F9-8D9DDD8F43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9481B6-D9AE-AF92-C878-58FE752C2E99}"/>
              </a:ext>
            </a:extLst>
          </p:cNvPr>
          <p:cNvGrpSpPr/>
          <p:nvPr/>
        </p:nvGrpSpPr>
        <p:grpSpPr>
          <a:xfrm>
            <a:off x="4671346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E55A946-1B77-E19A-E8E7-CD164BBFE8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A320CB88-6BBE-581F-C08C-36569ADB1C1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B88374-3F6F-3A5A-3C29-3E218A0975AC}"/>
              </a:ext>
            </a:extLst>
          </p:cNvPr>
          <p:cNvGrpSpPr/>
          <p:nvPr/>
        </p:nvGrpSpPr>
        <p:grpSpPr>
          <a:xfrm>
            <a:off x="8139974" y="871711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576544-1D65-AD68-7D78-46B6600AFA4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5B00BC06-F0E2-49FF-7257-A913B4677A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F4744C-4210-A44F-1F92-33ECD02C3ABD}"/>
              </a:ext>
            </a:extLst>
          </p:cNvPr>
          <p:cNvGrpSpPr/>
          <p:nvPr/>
        </p:nvGrpSpPr>
        <p:grpSpPr>
          <a:xfrm>
            <a:off x="8155845" y="1976120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73DAEC-AA29-E8AE-C9E0-9227E0D653C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F4D3EB76-7CE4-4F0B-BF40-9EE5F1CF8BC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 Product</a:t>
              </a:r>
              <a:endParaRPr lang="en-US" sz="11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8E3A32-EB24-272E-7F6B-74CA519215DC}"/>
              </a:ext>
            </a:extLst>
          </p:cNvPr>
          <p:cNvGrpSpPr/>
          <p:nvPr/>
        </p:nvGrpSpPr>
        <p:grpSpPr>
          <a:xfrm>
            <a:off x="8155845" y="3051259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C60DA2A-E823-CC8C-E2A0-89ABB1D6031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31A4C5F1-7A74-C1A9-7868-BA7BE98411A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D8CBE5-1B72-8DEC-E79B-BC8DFCFF1E66}"/>
              </a:ext>
            </a:extLst>
          </p:cNvPr>
          <p:cNvGrpSpPr/>
          <p:nvPr/>
        </p:nvGrpSpPr>
        <p:grpSpPr>
          <a:xfrm>
            <a:off x="4655475" y="4273112"/>
            <a:ext cx="1065196" cy="599440"/>
            <a:chOff x="5988956" y="4397319"/>
            <a:chExt cx="923089" cy="6461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676A1E6-C3BA-86F1-6B77-9E9373E4CE5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75815F40-59F4-7CA4-3E8D-59BB034664B8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E790AB88-E30F-8780-BEA2-2E3890E1844B}"/>
              </a:ext>
            </a:extLst>
          </p:cNvPr>
          <p:cNvSpPr/>
          <p:nvPr/>
        </p:nvSpPr>
        <p:spPr>
          <a:xfrm>
            <a:off x="1490902" y="153355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8CE27857-5951-59EC-AAFB-820CD8AFBA98}"/>
              </a:ext>
            </a:extLst>
          </p:cNvPr>
          <p:cNvSpPr/>
          <p:nvPr/>
        </p:nvSpPr>
        <p:spPr>
          <a:xfrm>
            <a:off x="3763820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62B3DA4C-F687-9482-E985-8F9B09A3330D}"/>
              </a:ext>
            </a:extLst>
          </p:cNvPr>
          <p:cNvSpPr/>
          <p:nvPr/>
        </p:nvSpPr>
        <p:spPr>
          <a:xfrm>
            <a:off x="5029371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3A7373-F16A-64C9-B1FE-4CAB2B189B79}"/>
              </a:ext>
            </a:extLst>
          </p:cNvPr>
          <p:cNvSpPr/>
          <p:nvPr/>
        </p:nvSpPr>
        <p:spPr>
          <a:xfrm>
            <a:off x="6275958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C05D2738-0C28-78EC-2B68-9E9BE021091C}"/>
              </a:ext>
            </a:extLst>
          </p:cNvPr>
          <p:cNvSpPr/>
          <p:nvPr/>
        </p:nvSpPr>
        <p:spPr>
          <a:xfrm>
            <a:off x="8510012" y="1523278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26E33E7-F2FA-515D-5F26-98EEC97C8B1A}"/>
              </a:ext>
            </a:extLst>
          </p:cNvPr>
          <p:cNvSpPr/>
          <p:nvPr/>
        </p:nvSpPr>
        <p:spPr>
          <a:xfrm>
            <a:off x="1490902" y="260482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E81C07C-0DA9-5DF5-312A-AB90D6549DBF}"/>
              </a:ext>
            </a:extLst>
          </p:cNvPr>
          <p:cNvSpPr/>
          <p:nvPr/>
        </p:nvSpPr>
        <p:spPr>
          <a:xfrm rot="19152146">
            <a:off x="3860607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922CBFEF-3742-5D65-544F-199FE8019E96}"/>
              </a:ext>
            </a:extLst>
          </p:cNvPr>
          <p:cNvSpPr/>
          <p:nvPr/>
        </p:nvSpPr>
        <p:spPr>
          <a:xfrm>
            <a:off x="5029371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F43C45AE-2674-1ABF-808C-27E0B0AF76FC}"/>
              </a:ext>
            </a:extLst>
          </p:cNvPr>
          <p:cNvSpPr/>
          <p:nvPr/>
        </p:nvSpPr>
        <p:spPr>
          <a:xfrm rot="2451613">
            <a:off x="6216296" y="2618194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8CCCD6F-F0A2-F813-599C-89C5AE0B5240}"/>
              </a:ext>
            </a:extLst>
          </p:cNvPr>
          <p:cNvSpPr/>
          <p:nvPr/>
        </p:nvSpPr>
        <p:spPr>
          <a:xfrm>
            <a:off x="8510012" y="2604827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-Up Arrow 56">
            <a:extLst>
              <a:ext uri="{FF2B5EF4-FFF2-40B4-BE49-F238E27FC236}">
                <a16:creationId xmlns:a16="http://schemas.microsoft.com/office/drawing/2014/main" id="{A5059A14-DF8D-1748-7259-CCCEC018B15F}"/>
              </a:ext>
            </a:extLst>
          </p:cNvPr>
          <p:cNvSpPr/>
          <p:nvPr/>
        </p:nvSpPr>
        <p:spPr>
          <a:xfrm rot="5400000" flipH="1">
            <a:off x="6496158" y="1816926"/>
            <a:ext cx="2426875" cy="797271"/>
          </a:xfrm>
          <a:prstGeom prst="bentUpArrow">
            <a:avLst>
              <a:gd name="adj1" fmla="val 25000"/>
              <a:gd name="adj2" fmla="val 25000"/>
              <a:gd name="adj3" fmla="val 22764"/>
            </a:avLst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CEF687-1352-8369-694A-5361C1AF187E}"/>
              </a:ext>
            </a:extLst>
          </p:cNvPr>
          <p:cNvSpPr/>
          <p:nvPr/>
        </p:nvSpPr>
        <p:spPr>
          <a:xfrm>
            <a:off x="5784156" y="3220720"/>
            <a:ext cx="1724084" cy="208279"/>
          </a:xfrm>
          <a:prstGeom prst="rect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FCA983C0-861E-6C24-E3E5-7E57F144ECE9}"/>
              </a:ext>
            </a:extLst>
          </p:cNvPr>
          <p:cNvSpPr/>
          <p:nvPr/>
        </p:nvSpPr>
        <p:spPr>
          <a:xfrm rot="17727567">
            <a:off x="3252471" y="2681499"/>
            <a:ext cx="325120" cy="240646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7E0FC16-18FC-A087-817D-AC90D99927DC}"/>
              </a:ext>
            </a:extLst>
          </p:cNvPr>
          <p:cNvSpPr/>
          <p:nvPr/>
        </p:nvSpPr>
        <p:spPr>
          <a:xfrm>
            <a:off x="5029371" y="3682312"/>
            <a:ext cx="325120" cy="561532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43DCC7C-EBDB-CB78-DE24-7A6B8E5AE1AE}"/>
              </a:ext>
            </a:extLst>
          </p:cNvPr>
          <p:cNvSpPr/>
          <p:nvPr/>
        </p:nvSpPr>
        <p:spPr>
          <a:xfrm rot="3920844">
            <a:off x="6784893" y="2672727"/>
            <a:ext cx="325120" cy="240646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936B-3D9D-B292-556C-0E03E5C4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595AC1-BC3F-42F5-2FFD-73392A12F474}"/>
              </a:ext>
            </a:extLst>
          </p:cNvPr>
          <p:cNvGrpSpPr/>
          <p:nvPr/>
        </p:nvGrpSpPr>
        <p:grpSpPr>
          <a:xfrm>
            <a:off x="668426" y="959277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D4AE19-0B86-22A9-B49A-2162E20658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D4FFF44F-1BFA-74E8-4D3D-08D76A3835CF}"/>
                </a:ext>
              </a:extLst>
            </p:cNvPr>
            <p:cNvSpPr txBox="1"/>
            <p:nvPr/>
          </p:nvSpPr>
          <p:spPr>
            <a:xfrm>
              <a:off x="6020502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13E0A-CB9A-0924-C985-4C37C94C2FBE}"/>
              </a:ext>
            </a:extLst>
          </p:cNvPr>
          <p:cNvGrpSpPr/>
          <p:nvPr/>
        </p:nvGrpSpPr>
        <p:grpSpPr>
          <a:xfrm>
            <a:off x="1408903" y="1866283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08B3B2E-4B8D-976E-64B8-0548D35A714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238BE0A4-1448-1DB9-6788-207DFC41D31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79AE62-22AD-9D44-24DD-13C8A693D10D}"/>
              </a:ext>
            </a:extLst>
          </p:cNvPr>
          <p:cNvGrpSpPr/>
          <p:nvPr/>
        </p:nvGrpSpPr>
        <p:grpSpPr>
          <a:xfrm>
            <a:off x="172670" y="292224"/>
            <a:ext cx="610005" cy="331037"/>
            <a:chOff x="5988956" y="4397319"/>
            <a:chExt cx="923089" cy="646132"/>
          </a:xfrm>
          <a:solidFill>
            <a:schemeClr val="accent2">
              <a:lumMod val="50000"/>
            </a:schemeClr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0FE22B4-6B58-77CC-292C-AC4C09D6831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FD36668-D76F-79A1-7BD5-352070A09D7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Event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0C1AE-3A99-3F6E-F791-71FCCEA2A2BD}"/>
              </a:ext>
            </a:extLst>
          </p:cNvPr>
          <p:cNvGrpSpPr/>
          <p:nvPr/>
        </p:nvGrpSpPr>
        <p:grpSpPr>
          <a:xfrm>
            <a:off x="2038705" y="1375029"/>
            <a:ext cx="89448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45CC96-4C5A-D1B3-4E26-235EA018F3C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3DA4A08A-C1E7-5952-C619-9AD0833FD04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768FFC34-9EC8-2D7D-8454-36CEF33A20E7}"/>
              </a:ext>
            </a:extLst>
          </p:cNvPr>
          <p:cNvSpPr/>
          <p:nvPr/>
        </p:nvSpPr>
        <p:spPr>
          <a:xfrm rot="16200000">
            <a:off x="1307603" y="1023059"/>
            <a:ext cx="175010" cy="18572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549A776-C4BF-87F3-3ACD-B9F3D7EB0446}"/>
              </a:ext>
            </a:extLst>
          </p:cNvPr>
          <p:cNvSpPr/>
          <p:nvPr/>
        </p:nvSpPr>
        <p:spPr>
          <a:xfrm>
            <a:off x="3094547" y="11875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BF95C72-C85D-587B-9285-BA1FAED1D176}"/>
              </a:ext>
            </a:extLst>
          </p:cNvPr>
          <p:cNvSpPr/>
          <p:nvPr/>
        </p:nvSpPr>
        <p:spPr>
          <a:xfrm rot="19713461">
            <a:off x="673538" y="640027"/>
            <a:ext cx="186186" cy="310103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4CD0D7-94D2-5098-033D-B8CC80D29845}"/>
              </a:ext>
            </a:extLst>
          </p:cNvPr>
          <p:cNvGrpSpPr/>
          <p:nvPr/>
        </p:nvGrpSpPr>
        <p:grpSpPr>
          <a:xfrm>
            <a:off x="1502485" y="961916"/>
            <a:ext cx="858155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E4ED470-19C5-8EAF-69EF-DFF65CFEB22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70" name="Rounded Rectangle 4">
              <a:extLst>
                <a:ext uri="{FF2B5EF4-FFF2-40B4-BE49-F238E27FC236}">
                  <a16:creationId xmlns:a16="http://schemas.microsoft.com/office/drawing/2014/main" id="{ECB55B04-E8AC-A8B1-9746-ED5A1F49DA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8E1145-9CB2-B7A7-0440-BBD5AF1DDE6E}"/>
              </a:ext>
            </a:extLst>
          </p:cNvPr>
          <p:cNvGrpSpPr/>
          <p:nvPr/>
        </p:nvGrpSpPr>
        <p:grpSpPr>
          <a:xfrm>
            <a:off x="2710688" y="1826531"/>
            <a:ext cx="83747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19CC9D-7EA4-A87F-66BB-F735D0315E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00107B10-9C84-FA7C-6B59-62728EFF911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675112-6480-D5BA-8EA4-3FE4F7C2A661}"/>
              </a:ext>
            </a:extLst>
          </p:cNvPr>
          <p:cNvGrpSpPr/>
          <p:nvPr/>
        </p:nvGrpSpPr>
        <p:grpSpPr>
          <a:xfrm>
            <a:off x="1565955" y="39456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DE1C452-5A95-993A-CE7B-B24769CA869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19" name="Rounded Rectangle 4">
              <a:extLst>
                <a:ext uri="{FF2B5EF4-FFF2-40B4-BE49-F238E27FC236}">
                  <a16:creationId xmlns:a16="http://schemas.microsoft.com/office/drawing/2014/main" id="{A794404E-D57F-A15A-3678-6A8F1DBE9F6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E5AFA5CF-8005-61C7-E8E0-97A4450FF17C}"/>
              </a:ext>
            </a:extLst>
          </p:cNvPr>
          <p:cNvSpPr/>
          <p:nvPr/>
        </p:nvSpPr>
        <p:spPr>
          <a:xfrm rot="17595790">
            <a:off x="1501626" y="1072820"/>
            <a:ext cx="220626" cy="73943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3198D95A-4A9C-D4E2-F379-CF8998625DAC}"/>
              </a:ext>
            </a:extLst>
          </p:cNvPr>
          <p:cNvSpPr/>
          <p:nvPr/>
        </p:nvSpPr>
        <p:spPr>
          <a:xfrm rot="16200000">
            <a:off x="2252993" y="1704744"/>
            <a:ext cx="221114" cy="60717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3AE06893-2A8A-7970-B3AD-57CA5F07D08C}"/>
              </a:ext>
            </a:extLst>
          </p:cNvPr>
          <p:cNvSpPr/>
          <p:nvPr/>
        </p:nvSpPr>
        <p:spPr>
          <a:xfrm>
            <a:off x="1856942" y="410838"/>
            <a:ext cx="161966" cy="52488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A4B568C8-8133-1300-6E90-B6F42BD25983}"/>
              </a:ext>
            </a:extLst>
          </p:cNvPr>
          <p:cNvSpPr/>
          <p:nvPr/>
        </p:nvSpPr>
        <p:spPr>
          <a:xfrm>
            <a:off x="2470042" y="7996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0" name="Bent-Up Arrow 139">
            <a:extLst>
              <a:ext uri="{FF2B5EF4-FFF2-40B4-BE49-F238E27FC236}">
                <a16:creationId xmlns:a16="http://schemas.microsoft.com/office/drawing/2014/main" id="{6019F475-2E84-9403-9A0D-DE3099268291}"/>
              </a:ext>
            </a:extLst>
          </p:cNvPr>
          <p:cNvSpPr/>
          <p:nvPr/>
        </p:nvSpPr>
        <p:spPr>
          <a:xfrm rot="5400000">
            <a:off x="160077" y="878826"/>
            <a:ext cx="1461242" cy="1036410"/>
          </a:xfrm>
          <a:prstGeom prst="bentUpArrow">
            <a:avLst>
              <a:gd name="adj1" fmla="val 10214"/>
              <a:gd name="adj2" fmla="val 9869"/>
              <a:gd name="adj3" fmla="val 12197"/>
            </a:avLst>
          </a:prstGeom>
          <a:solidFill>
            <a:srgbClr val="E4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CF6268-32E9-A389-78A0-943EA2C3CF88}"/>
              </a:ext>
            </a:extLst>
          </p:cNvPr>
          <p:cNvGrpSpPr/>
          <p:nvPr/>
        </p:nvGrpSpPr>
        <p:grpSpPr>
          <a:xfrm>
            <a:off x="2166538" y="41953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DB4BE4E-7A68-E384-85D6-5E017B6491D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BA236B27-30F3-4AB3-1B94-11529C7ADF9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68F7FE-5F97-E1E2-D466-AB461E55E8E9}"/>
              </a:ext>
            </a:extLst>
          </p:cNvPr>
          <p:cNvGrpSpPr/>
          <p:nvPr/>
        </p:nvGrpSpPr>
        <p:grpSpPr>
          <a:xfrm>
            <a:off x="2799598" y="785583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466746-5782-732B-42D1-B8920B36093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E51CC1D-5BF9-1300-5218-C67C6B78736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56AAE5-1B9F-ECEB-E22A-44218242412E}"/>
              </a:ext>
            </a:extLst>
          </p:cNvPr>
          <p:cNvGrpSpPr/>
          <p:nvPr/>
        </p:nvGrpSpPr>
        <p:grpSpPr>
          <a:xfrm>
            <a:off x="3394727" y="116815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9893E2-BC14-F990-7504-BCC15441888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7DD04BA1-E41B-4139-DC82-7D0A3869AC5B}"/>
                </a:ext>
              </a:extLst>
            </p:cNvPr>
            <p:cNvSpPr txBox="1"/>
            <p:nvPr/>
          </p:nvSpPr>
          <p:spPr>
            <a:xfrm>
              <a:off x="6020501" y="4428867"/>
              <a:ext cx="832492" cy="5830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BDF500A2-45F5-CF2B-9EF7-D8E5B1C315F5}"/>
              </a:ext>
            </a:extLst>
          </p:cNvPr>
          <p:cNvSpPr/>
          <p:nvPr/>
        </p:nvSpPr>
        <p:spPr>
          <a:xfrm>
            <a:off x="3697210" y="1550720"/>
            <a:ext cx="152821" cy="686047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C3D6D-03E2-45AC-D960-7CD51F87B829}"/>
              </a:ext>
            </a:extLst>
          </p:cNvPr>
          <p:cNvGrpSpPr/>
          <p:nvPr/>
        </p:nvGrpSpPr>
        <p:grpSpPr>
          <a:xfrm>
            <a:off x="3353895" y="2255520"/>
            <a:ext cx="854174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B36E9E-22AB-DE3C-AD95-69B6EB1EF2F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4C800E-5AD7-6E60-BEFE-8F22820FBA3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  <a:r>
                <a:rPr lang="en-US" sz="800" dirty="0"/>
                <a:t> 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9DC6CCA2-C4EE-BD14-D4D0-D359D4E415F1}"/>
              </a:ext>
            </a:extLst>
          </p:cNvPr>
          <p:cNvSpPr/>
          <p:nvPr/>
        </p:nvSpPr>
        <p:spPr>
          <a:xfrm rot="16858362">
            <a:off x="2582424" y="1652319"/>
            <a:ext cx="186341" cy="127659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D7EDD-D76C-7D92-4BB6-1829A98B205C}"/>
              </a:ext>
            </a:extLst>
          </p:cNvPr>
          <p:cNvGrpSpPr/>
          <p:nvPr/>
        </p:nvGrpSpPr>
        <p:grpSpPr>
          <a:xfrm>
            <a:off x="110818" y="2663339"/>
            <a:ext cx="4247962" cy="2172168"/>
            <a:chOff x="418348" y="590242"/>
            <a:chExt cx="6625233" cy="34769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F613D0-A758-3B4D-E515-4433B26E565D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4CBA1E7-59C4-5A54-D598-4AE0799FB1C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Rounded Rectangle 4">
                <a:extLst>
                  <a:ext uri="{FF2B5EF4-FFF2-40B4-BE49-F238E27FC236}">
                    <a16:creationId xmlns:a16="http://schemas.microsoft.com/office/drawing/2014/main" id="{964B7E59-5F05-67FF-4A39-D7855319601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AACD82-95DD-CD15-E105-86C86FB09789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1AEA35A-EE09-21D4-4C49-8EB86924814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Rounded Rectangle 4">
                <a:extLst>
                  <a:ext uri="{FF2B5EF4-FFF2-40B4-BE49-F238E27FC236}">
                    <a16:creationId xmlns:a16="http://schemas.microsoft.com/office/drawing/2014/main" id="{4FB1FE38-1DD2-2D20-00A4-DF830E9F77C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63CB36-7DF8-830D-6638-A3EC13A6DE05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6DCCFAA-B89C-D8A6-DE19-965DFFC01E4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Rounded Rectangle 4">
                <a:extLst>
                  <a:ext uri="{FF2B5EF4-FFF2-40B4-BE49-F238E27FC236}">
                    <a16:creationId xmlns:a16="http://schemas.microsoft.com/office/drawing/2014/main" id="{8DD414E0-7A78-C5DC-F9A4-80999C145BC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2D19F7-98A7-D202-C706-4FC27BA11C89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B423EAD1-D403-E795-AEF0-B90F8B97AEB0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8" name="Rounded Rectangle 4">
                <a:extLst>
                  <a:ext uri="{FF2B5EF4-FFF2-40B4-BE49-F238E27FC236}">
                    <a16:creationId xmlns:a16="http://schemas.microsoft.com/office/drawing/2014/main" id="{57666D89-437D-E5D0-2D81-5C27B8D824C2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733309D7-7414-C869-7072-22D56C6A0C89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DED92978-FB69-C0E3-471B-C58D5375B55A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2644D074-E676-D384-42C2-8C13B3391E37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7B09B2-85EE-0E7F-D34A-F8FD3219D3BF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923B288D-27B5-2FD7-1D3D-A9D1C2A6908C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6" name="Rounded Rectangle 4">
                <a:extLst>
                  <a:ext uri="{FF2B5EF4-FFF2-40B4-BE49-F238E27FC236}">
                    <a16:creationId xmlns:a16="http://schemas.microsoft.com/office/drawing/2014/main" id="{C9727731-D46D-75C0-5419-AFBD4D4AB0B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104FC-96EA-672E-019A-7A289C424A85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B44E10C-BAAD-8146-6FB5-1ADDE96213CA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4" name="Rounded Rectangle 4">
                <a:extLst>
                  <a:ext uri="{FF2B5EF4-FFF2-40B4-BE49-F238E27FC236}">
                    <a16:creationId xmlns:a16="http://schemas.microsoft.com/office/drawing/2014/main" id="{93E4C667-ABD5-51F8-8AA4-5ABE0C83A6A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311CC387-16B4-1A86-146F-D5A9D0F09545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8C388B67-E814-93FC-C0F7-BF07B7D54D7A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0F6BCFA0-8E0B-F577-C0B7-F865EF981ACF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F041C4D-F9E8-4BE8-C818-54022FF6128A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Bent-Up Arrow 42">
              <a:extLst>
                <a:ext uri="{FF2B5EF4-FFF2-40B4-BE49-F238E27FC236}">
                  <a16:creationId xmlns:a16="http://schemas.microsoft.com/office/drawing/2014/main" id="{79307EC3-EB04-26D6-7D45-5C5C2D353C1C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222E52-4A23-8A0F-0935-3429EF6DC01C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BD808969-FA71-28E8-FFEB-1C73BDE915F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51" name="Rounded Rectangle 4">
                <a:extLst>
                  <a:ext uri="{FF2B5EF4-FFF2-40B4-BE49-F238E27FC236}">
                    <a16:creationId xmlns:a16="http://schemas.microsoft.com/office/drawing/2014/main" id="{A6A15AFA-08BA-B3CB-FD1F-B01361FBEA66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 Source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627567-271D-000B-1B01-D03AD34F762F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A7C53D6-36E9-69F9-5DD0-C65AF90E883D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1C2AA579-2F12-F049-F00D-E751FE0E9C0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46" name="Bent-Up Arrow 45">
              <a:extLst>
                <a:ext uri="{FF2B5EF4-FFF2-40B4-BE49-F238E27FC236}">
                  <a16:creationId xmlns:a16="http://schemas.microsoft.com/office/drawing/2014/main" id="{2407EA39-52A5-D8E9-8BA1-11775F0F5B8A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63D364-E500-CDF8-DE25-308B158B6967}"/>
              </a:ext>
            </a:extLst>
          </p:cNvPr>
          <p:cNvGrpSpPr/>
          <p:nvPr/>
        </p:nvGrpSpPr>
        <p:grpSpPr>
          <a:xfrm>
            <a:off x="274984" y="5000958"/>
            <a:ext cx="3842205" cy="1845779"/>
            <a:chOff x="2015654" y="421333"/>
            <a:chExt cx="6140952" cy="36968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899AA97-BE09-2C40-ACF3-E3827C0F0570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AAD06A4-D5F5-8FCD-FD4B-9E02266C468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2" name="Rounded Rectangle 4">
                <a:extLst>
                  <a:ext uri="{FF2B5EF4-FFF2-40B4-BE49-F238E27FC236}">
                    <a16:creationId xmlns:a16="http://schemas.microsoft.com/office/drawing/2014/main" id="{C217F077-F965-A86B-04B9-760979EF7F2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80136E-1EDD-CFF2-B112-506662384411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18D6401D-16A2-6ED5-F6D0-E59D0B5E5A5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0" name="Rounded Rectangle 4">
                <a:extLst>
                  <a:ext uri="{FF2B5EF4-FFF2-40B4-BE49-F238E27FC236}">
                    <a16:creationId xmlns:a16="http://schemas.microsoft.com/office/drawing/2014/main" id="{020A0B08-B122-2130-9852-E3467365323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C28FDA-AD18-9FDB-1F75-331FEE87B4D7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87A316F6-C3AA-43EC-68AD-4A9DF9B755A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8" name="Rounded Rectangle 4">
                <a:extLst>
                  <a:ext uri="{FF2B5EF4-FFF2-40B4-BE49-F238E27FC236}">
                    <a16:creationId xmlns:a16="http://schemas.microsoft.com/office/drawing/2014/main" id="{40051173-58F6-1F6E-947B-9F5BC16A4DE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17539A40-75AC-DB3B-A03A-17083A32E484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Down Arrow 107">
              <a:extLst>
                <a:ext uri="{FF2B5EF4-FFF2-40B4-BE49-F238E27FC236}">
                  <a16:creationId xmlns:a16="http://schemas.microsoft.com/office/drawing/2014/main" id="{53FCC96B-6564-B0F2-7EBE-3BE46E9A857F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EF71FF9-98A9-DD9E-A441-FD2B78D73BA5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05F673-ABC0-1543-DF3D-0344568724D8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BEFA9-040E-0BC3-E38C-85FB74FCE0C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6" name="Rounded Rectangle 4">
                <a:extLst>
                  <a:ext uri="{FF2B5EF4-FFF2-40B4-BE49-F238E27FC236}">
                    <a16:creationId xmlns:a16="http://schemas.microsoft.com/office/drawing/2014/main" id="{B702AE74-5E2C-5A08-D52B-11E714F0DE9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3DD2BB8-48C4-72E5-F57C-26F0FCF0FD4F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743CFCB-B148-5FF9-57FB-15A4AB8D517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4" name="Rounded Rectangle 4">
                <a:extLst>
                  <a:ext uri="{FF2B5EF4-FFF2-40B4-BE49-F238E27FC236}">
                    <a16:creationId xmlns:a16="http://schemas.microsoft.com/office/drawing/2014/main" id="{0BDDF512-70A6-29B0-4B75-7C66E86527F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75ACADF-B067-0E25-2B6F-9DDAE105322E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77EA0C3B-D0D3-C10F-77D4-201E047C594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42" name="Rounded Rectangle 4">
                <a:extLst>
                  <a:ext uri="{FF2B5EF4-FFF2-40B4-BE49-F238E27FC236}">
                    <a16:creationId xmlns:a16="http://schemas.microsoft.com/office/drawing/2014/main" id="{AB372923-64D6-142E-D011-492D12BFD58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 Source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C6A4F4-E06D-68EA-4EE8-8C1E95163AB0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50D6728-C785-29B9-B02D-2FB40E63E95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Rounded Rectangle 4">
                <a:extLst>
                  <a:ext uri="{FF2B5EF4-FFF2-40B4-BE49-F238E27FC236}">
                    <a16:creationId xmlns:a16="http://schemas.microsoft.com/office/drawing/2014/main" id="{C8D7121C-678E-D748-1FD1-8B8F91CC0F75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126" name="Down Arrow 125">
              <a:extLst>
                <a:ext uri="{FF2B5EF4-FFF2-40B4-BE49-F238E27FC236}">
                  <a16:creationId xmlns:a16="http://schemas.microsoft.com/office/drawing/2014/main" id="{B3ECBD98-8ABA-F371-7BA6-BDB06EFF6B1E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7" name="Down Arrow 126">
              <a:extLst>
                <a:ext uri="{FF2B5EF4-FFF2-40B4-BE49-F238E27FC236}">
                  <a16:creationId xmlns:a16="http://schemas.microsoft.com/office/drawing/2014/main" id="{8E8E860C-4B68-9EF6-CB5E-CF621B7E8043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8" name="Down Arrow 127">
              <a:extLst>
                <a:ext uri="{FF2B5EF4-FFF2-40B4-BE49-F238E27FC236}">
                  <a16:creationId xmlns:a16="http://schemas.microsoft.com/office/drawing/2014/main" id="{A97D704F-2C7B-D112-D4FB-7D60F722A602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Bent-Up Arrow 128">
              <a:extLst>
                <a:ext uri="{FF2B5EF4-FFF2-40B4-BE49-F238E27FC236}">
                  <a16:creationId xmlns:a16="http://schemas.microsoft.com/office/drawing/2014/main" id="{FA5392E2-F82D-7217-FF22-769CCF19D8F3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722BFE3-0C9C-0B78-1C88-22C23C256120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1AB7C05-AF15-6734-1CB7-0ACC7C513EE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35" name="Rounded Rectangle 4">
                <a:extLst>
                  <a:ext uri="{FF2B5EF4-FFF2-40B4-BE49-F238E27FC236}">
                    <a16:creationId xmlns:a16="http://schemas.microsoft.com/office/drawing/2014/main" id="{0461F2AC-94E7-77D6-97DE-26F459B014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31" name="Down Arrow 130">
              <a:extLst>
                <a:ext uri="{FF2B5EF4-FFF2-40B4-BE49-F238E27FC236}">
                  <a16:creationId xmlns:a16="http://schemas.microsoft.com/office/drawing/2014/main" id="{F4B6523C-05A6-9189-9EC1-989B8CE3BCEC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Down Arrow 131">
              <a:extLst>
                <a:ext uri="{FF2B5EF4-FFF2-40B4-BE49-F238E27FC236}">
                  <a16:creationId xmlns:a16="http://schemas.microsoft.com/office/drawing/2014/main" id="{719DF266-D9D4-F6C4-E6E6-9DF85CFEA7F4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3" name="Down Arrow 132">
              <a:extLst>
                <a:ext uri="{FF2B5EF4-FFF2-40B4-BE49-F238E27FC236}">
                  <a16:creationId xmlns:a16="http://schemas.microsoft.com/office/drawing/2014/main" id="{0E0F9116-50BC-C98F-AFF9-DA35CC41B395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4359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14D1-B618-8A99-73BF-47E812E5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595748-6952-3B20-8B79-54DF7A0FB404}"/>
              </a:ext>
            </a:extLst>
          </p:cNvPr>
          <p:cNvGrpSpPr/>
          <p:nvPr/>
        </p:nvGrpSpPr>
        <p:grpSpPr>
          <a:xfrm>
            <a:off x="418348" y="590242"/>
            <a:ext cx="6625233" cy="3476987"/>
            <a:chOff x="418348" y="590242"/>
            <a:chExt cx="6625233" cy="34769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E20D2E-09E1-9889-C546-90C5252AB1DE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95C19FE-29B6-4314-C5F5-7E36DA3B84F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9C693550-8F91-8B95-6D40-5A03415023C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A5D6A8-136D-4D8B-4DC1-5DFF6D5EA1B3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62A7EBB-C9A3-9026-A2A7-8968C5EDB3A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C8B7EA6-A8A8-9CC2-88C7-383B67B2A30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041DC9-E04C-CC8F-5F34-7629F9D472E4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0E26CD7-EF0F-BC45-69E5-D39F17AB632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6BE57B7-649F-65A3-DD2C-1AE45F23A62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8C5CDE-9068-106C-AB3D-69F925BFBA95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688B77-A142-827E-28FF-9B9B9ED5F1D3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559A9D15-4140-5D23-6C59-544EA49686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DB1AB57D-4E2B-379C-32D7-3FEF80C19092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AB6C6A1A-17EC-8425-4E4B-9126F3B2EC3F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3CBE4C62-557D-EEBE-368D-4966DFFE0C92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6D468BE-BA51-507F-C454-D4BD09F31FE1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3A74728-9C5C-0338-6DC6-98FA8C5532B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CE988EE8-467D-8E9F-370B-09EC870C9D11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CC5F2A-79DC-5669-8925-7F64D3CC332F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994DAB0-CFDC-883B-2F0A-563D0BEF00C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A582C8E3-2456-75B0-89D0-B29C1233BAD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F8D1144D-FDEF-C0AC-6595-C2874EABF9F6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>
              <a:extLst>
                <a:ext uri="{FF2B5EF4-FFF2-40B4-BE49-F238E27FC236}">
                  <a16:creationId xmlns:a16="http://schemas.microsoft.com/office/drawing/2014/main" id="{B38163BB-72F1-A7D5-4455-83E520A865D6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B0C755DE-0DBB-F8E9-7C8C-A4D0C3302511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5CF1C9F4-4C21-74C7-082F-E9A9DC48FE9E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Bent-Up Arrow 139">
              <a:extLst>
                <a:ext uri="{FF2B5EF4-FFF2-40B4-BE49-F238E27FC236}">
                  <a16:creationId xmlns:a16="http://schemas.microsoft.com/office/drawing/2014/main" id="{923833F7-CE28-897A-657B-DBC6D1B71AB9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3C9F6-82A5-5012-2EE0-4D37A1134051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F11F51A-97A3-74C3-8844-FEB020B82D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A2F4515-19BF-A8D0-D765-19CD9A40857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 Source</a:t>
                </a:r>
                <a:endParaRPr lang="en-US" sz="1100" kern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E45D2B-4CFA-A846-6A81-E220F9961FD1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B8BE7E8-16F9-A7EA-231A-90BEA487E9F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94EFBDCB-A02A-5A8E-5296-B536A6099FC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28" name="Bent-Up Arrow 27">
              <a:extLst>
                <a:ext uri="{FF2B5EF4-FFF2-40B4-BE49-F238E27FC236}">
                  <a16:creationId xmlns:a16="http://schemas.microsoft.com/office/drawing/2014/main" id="{FF923CE8-B8DF-6656-84AF-848FC5607BA9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79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1C54-35E8-817A-2310-01F85F399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FC7F3-9768-0EE1-0594-463A1333F9A4}"/>
              </a:ext>
            </a:extLst>
          </p:cNvPr>
          <p:cNvGrpSpPr/>
          <p:nvPr/>
        </p:nvGrpSpPr>
        <p:grpSpPr>
          <a:xfrm>
            <a:off x="2015654" y="421333"/>
            <a:ext cx="6140952" cy="3696866"/>
            <a:chOff x="2015654" y="421333"/>
            <a:chExt cx="6140952" cy="36968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71BE13-5037-143F-B3A4-A234FDD923A7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8F68D50-E066-9EA7-A282-92C3539F487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AA7589CC-57C4-39FB-544B-4F24D0AC26A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440F7-0B75-2BD0-589F-53C7F9504E34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36607DF-9809-727E-4189-8CE5A830CF7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D636D2A-D0F6-9A1E-D004-E3086DF2EA4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FBB924-F195-9E55-43BC-0E90EF8F5D1B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F2C372-CAED-5E13-27E5-8574CE97756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10304E08-93DC-3616-C752-DC4B8134A92E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7A068C6-537A-724D-8EF6-A9639477B3E8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58F05E4-7AAA-C598-127A-D5A76EAB9D5C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B03BC292-9FC7-8EF5-35CA-FA6D1381E3BC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F680BD-C80E-03CE-81A9-1318671933DD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889E4B2D-1B1C-C5C0-1BF8-0C0A34A3729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77C25E4B-F5F6-84CF-3362-48284AD46C9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0F18B7-017F-D649-0F22-4AE610688CEC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7843BDC1-0C15-3672-E001-6AA9A14CE3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2F2B5BF0-9D21-44C2-51C3-A5D2E77AD71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1E680D-7F77-9FAD-CF8C-AF494EFB28A4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59897CE-0ADF-64F8-0261-C67F3691307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4">
                <a:extLst>
                  <a:ext uri="{FF2B5EF4-FFF2-40B4-BE49-F238E27FC236}">
                    <a16:creationId xmlns:a16="http://schemas.microsoft.com/office/drawing/2014/main" id="{87F3E822-B411-5995-9758-BC29D465243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 Source</a:t>
                </a:r>
                <a:endParaRPr lang="en-US" sz="1100" kern="1200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0D91AC7-6A4B-09F3-EF83-3D1EFC3E0403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986FEDE-AC5D-6AB9-C3E8-EF1DCC11F6D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4">
                <a:extLst>
                  <a:ext uri="{FF2B5EF4-FFF2-40B4-BE49-F238E27FC236}">
                    <a16:creationId xmlns:a16="http://schemas.microsoft.com/office/drawing/2014/main" id="{6CF0ECA7-D726-B397-AEFB-2BC0F8678188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42FE50B9-0569-89B1-3E51-BCD26B5DD3DD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1C3AF407-EC17-7813-9905-F8AF09539F50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75FE7767-D960-F8D4-E56F-056B64E88661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Bent-Up Arrow 138">
              <a:extLst>
                <a:ext uri="{FF2B5EF4-FFF2-40B4-BE49-F238E27FC236}">
                  <a16:creationId xmlns:a16="http://schemas.microsoft.com/office/drawing/2014/main" id="{87D661AD-2C6A-A268-38EE-F0AB48E850D6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1559F-6204-06BA-2D27-A400D2BAD3BB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E225ED1-3D8A-30A2-5390-2FDD202F47BB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7F66BB7-3F34-7A8C-9B44-EC8200486B7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6FA4C14-38E3-E402-8339-7BC4AABF8C16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FA670A9-62FE-6F03-02EB-DB920669E31C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F6F87B4F-D3A3-7BAA-1197-0074AC454784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73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A0C4-FE02-5D8C-6BB7-36DBE585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C8D7-7CBA-07A0-9BE6-4D94EA59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75B7-55F2-8C0B-F464-E1EA96734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B82CBA7A-1726-FFEB-AA96-A229CDC6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10076673" y="1165474"/>
            <a:ext cx="1182732" cy="1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BB651D2D-F1C0-26B7-809D-ABB8DE7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160255"/>
            <a:ext cx="1672169" cy="9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8,557 Dead Animal Stock Vectors and ...">
            <a:extLst>
              <a:ext uri="{FF2B5EF4-FFF2-40B4-BE49-F238E27FC236}">
                <a16:creationId xmlns:a16="http://schemas.microsoft.com/office/drawing/2014/main" id="{1184BD50-44F9-F117-1EAA-5173D17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5473295"/>
            <a:ext cx="2235736" cy="12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imals Dying: Over 22,806 Royalty-Free ...">
            <a:extLst>
              <a:ext uri="{FF2B5EF4-FFF2-40B4-BE49-F238E27FC236}">
                <a16:creationId xmlns:a16="http://schemas.microsoft.com/office/drawing/2014/main" id="{83F676AB-F92C-39BD-E5DD-1B648E851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7" b="44243"/>
          <a:stretch/>
        </p:blipFill>
        <p:spPr bwMode="auto">
          <a:xfrm>
            <a:off x="8940800" y="4653679"/>
            <a:ext cx="3251200" cy="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Render Explorer Character Smartphone ...">
            <a:extLst>
              <a:ext uri="{FF2B5EF4-FFF2-40B4-BE49-F238E27FC236}">
                <a16:creationId xmlns:a16="http://schemas.microsoft.com/office/drawing/2014/main" id="{92D42A2A-380F-C5CE-59CE-893AB4AA4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13152"/>
          <a:stretch/>
        </p:blipFill>
        <p:spPr bwMode="auto">
          <a:xfrm>
            <a:off x="9953582" y="2306406"/>
            <a:ext cx="1359886" cy="11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ungle Explorers 241147 Vector Art at ...">
            <a:extLst>
              <a:ext uri="{FF2B5EF4-FFF2-40B4-BE49-F238E27FC236}">
                <a16:creationId xmlns:a16="http://schemas.microsoft.com/office/drawing/2014/main" id="{DE4602A7-68CC-E4E1-5EBB-088E6C06C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26005" r="9143" b="10197"/>
          <a:stretch/>
        </p:blipFill>
        <p:spPr bwMode="auto">
          <a:xfrm>
            <a:off x="10420398" y="3510974"/>
            <a:ext cx="839007" cy="1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0E6CF8-1A84-ABF3-0DFE-681CF849F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49870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B523BA6-E628-F8EF-E528-8A02AD4675B8}"/>
              </a:ext>
            </a:extLst>
          </p:cNvPr>
          <p:cNvGrpSpPr/>
          <p:nvPr/>
        </p:nvGrpSpPr>
        <p:grpSpPr>
          <a:xfrm>
            <a:off x="3412828" y="5746769"/>
            <a:ext cx="1847088" cy="950976"/>
            <a:chOff x="6015834" y="4409177"/>
            <a:chExt cx="1220651" cy="6301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5054AA8-E65C-8E54-C01C-63CB55AAB2F7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F03B48B8-ACF5-EED7-F7D6-1CAB2876859F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Source</a:t>
              </a:r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B4ABBF14-1539-BA63-C99D-F4F74DF4ED21}"/>
              </a:ext>
            </a:extLst>
          </p:cNvPr>
          <p:cNvSpPr/>
          <p:nvPr/>
        </p:nvSpPr>
        <p:spPr>
          <a:xfrm rot="5400000">
            <a:off x="6172749" y="4714285"/>
            <a:ext cx="875898" cy="260844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E2A2-AA66-8EFB-045F-CEA14668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136EC6-9708-5C29-6351-D5C66CABC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30244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ECF3CE80-988E-FB95-69C8-3987F8053009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5A6A688A-E07D-880D-9F19-C90FCEB10DEE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5CDFB2-D7AB-824A-1ADB-569A17A293DE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ACB49C2-9CA3-164E-A64E-95BBF909E9DC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36006E2-89BD-28DE-BA98-26DF359C72D3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D6BE55E-6281-C47D-861C-01D6392C84A2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DDAC5E9-B57A-E867-8BB3-5C1D448C602F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D89D0E-C67C-C799-8939-227DA03BD2E1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A2C9CE0-A373-4C2A-0C4A-AF9090946D1D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8C8FD851-8B34-2A13-A4A5-BB4E1775FC34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7B47FD09-2B16-4658-4B91-65E527BA6C6F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526828F0-003B-B079-E749-BC62AE8334D0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7CB8-40C8-2D6D-B7F3-C9A5104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nt-Up Arrow 5">
            <a:extLst>
              <a:ext uri="{FF2B5EF4-FFF2-40B4-BE49-F238E27FC236}">
                <a16:creationId xmlns:a16="http://schemas.microsoft.com/office/drawing/2014/main" id="{E6077CC3-32A3-2C28-A57B-6AE531A77CAE}"/>
              </a:ext>
            </a:extLst>
          </p:cNvPr>
          <p:cNvSpPr/>
          <p:nvPr/>
        </p:nvSpPr>
        <p:spPr>
          <a:xfrm rot="5400000">
            <a:off x="2334089" y="81259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4512F1-7F32-3907-9ADA-6BA1D1AC28F6}"/>
              </a:ext>
            </a:extLst>
          </p:cNvPr>
          <p:cNvGrpSpPr/>
          <p:nvPr/>
        </p:nvGrpSpPr>
        <p:grpSpPr>
          <a:xfrm>
            <a:off x="2103799" y="206773"/>
            <a:ext cx="1220651" cy="626063"/>
            <a:chOff x="903567" y="46517"/>
            <a:chExt cx="1220651" cy="6260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0AAC88C-A748-F856-9C95-89AC48F26300}"/>
                </a:ext>
              </a:extLst>
            </p:cNvPr>
            <p:cNvSpPr/>
            <p:nvPr/>
          </p:nvSpPr>
          <p:spPr>
            <a:xfrm>
              <a:off x="903567" y="46517"/>
              <a:ext cx="1220651" cy="626063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ounded Rectangle 5">
              <a:extLst>
                <a:ext uri="{FF2B5EF4-FFF2-40B4-BE49-F238E27FC236}">
                  <a16:creationId xmlns:a16="http://schemas.microsoft.com/office/drawing/2014/main" id="{1AA9B6E5-5C52-6611-E4FF-C712F3AB6992}"/>
                </a:ext>
              </a:extLst>
            </p:cNvPr>
            <p:cNvSpPr txBox="1"/>
            <p:nvPr/>
          </p:nvSpPr>
          <p:spPr>
            <a:xfrm>
              <a:off x="934134" y="7708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Project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931AAE4-4A41-F293-8FBC-92F228887849}"/>
              </a:ext>
            </a:extLst>
          </p:cNvPr>
          <p:cNvSpPr/>
          <p:nvPr/>
        </p:nvSpPr>
        <p:spPr>
          <a:xfrm>
            <a:off x="3188647" y="25101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C82226C3-C943-78C0-63FF-81B396201CB0}"/>
              </a:ext>
            </a:extLst>
          </p:cNvPr>
          <p:cNvSpPr/>
          <p:nvPr/>
        </p:nvSpPr>
        <p:spPr>
          <a:xfrm rot="5400000">
            <a:off x="3175338" y="153970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5377"/>
              <a:satOff val="-240"/>
              <a:lumOff val="2093"/>
              <a:alphaOff val="0"/>
            </a:schemeClr>
          </a:fillRef>
          <a:effectRef idx="0">
            <a:schemeClr val="accent1">
              <a:tint val="50000"/>
              <a:hueOff val="5377"/>
              <a:satOff val="-240"/>
              <a:lumOff val="209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C27C7-B25A-8793-EF96-449668ADE20B}"/>
              </a:ext>
            </a:extLst>
          </p:cNvPr>
          <p:cNvGrpSpPr/>
          <p:nvPr/>
        </p:nvGrpSpPr>
        <p:grpSpPr>
          <a:xfrm>
            <a:off x="2955843" y="933883"/>
            <a:ext cx="1220651" cy="626063"/>
            <a:chOff x="1755611" y="773627"/>
            <a:chExt cx="1220651" cy="62606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B94F6A4-CF6B-1AC2-C8AC-D1E4E7868F2E}"/>
                </a:ext>
              </a:extLst>
            </p:cNvPr>
            <p:cNvSpPr/>
            <p:nvPr/>
          </p:nvSpPr>
          <p:spPr>
            <a:xfrm>
              <a:off x="1755611" y="773627"/>
              <a:ext cx="1220651" cy="626063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3A2FB1AD-2A03-7E1D-6B99-8E0D98933FA8}"/>
                </a:ext>
              </a:extLst>
            </p:cNvPr>
            <p:cNvSpPr txBox="1"/>
            <p:nvPr/>
          </p:nvSpPr>
          <p:spPr>
            <a:xfrm>
              <a:off x="1786178" y="80419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Surveillance Activity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87A8D-8198-B942-E48D-378D7E065F57}"/>
              </a:ext>
            </a:extLst>
          </p:cNvPr>
          <p:cNvSpPr/>
          <p:nvPr/>
        </p:nvSpPr>
        <p:spPr>
          <a:xfrm>
            <a:off x="4040691" y="97812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3290FFB2-9F6D-795E-77D5-6A2067C43C4C}"/>
              </a:ext>
            </a:extLst>
          </p:cNvPr>
          <p:cNvSpPr/>
          <p:nvPr/>
        </p:nvSpPr>
        <p:spPr>
          <a:xfrm rot="5400000">
            <a:off x="4034873" y="226681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10754"/>
              <a:satOff val="-479"/>
              <a:lumOff val="4186"/>
              <a:alphaOff val="0"/>
            </a:schemeClr>
          </a:fillRef>
          <a:effectRef idx="0">
            <a:schemeClr val="accent1">
              <a:tint val="50000"/>
              <a:hueOff val="10754"/>
              <a:satOff val="-479"/>
              <a:lumOff val="418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CCA1FF-EB02-4445-D3EB-D072F097DA49}"/>
              </a:ext>
            </a:extLst>
          </p:cNvPr>
          <p:cNvGrpSpPr/>
          <p:nvPr/>
        </p:nvGrpSpPr>
        <p:grpSpPr>
          <a:xfrm>
            <a:off x="3807888" y="1660993"/>
            <a:ext cx="1220651" cy="626063"/>
            <a:chOff x="2607656" y="1500737"/>
            <a:chExt cx="1220651" cy="62606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01CE6C7-F9C6-70A1-6C00-73966B6C163C}"/>
                </a:ext>
              </a:extLst>
            </p:cNvPr>
            <p:cNvSpPr/>
            <p:nvPr/>
          </p:nvSpPr>
          <p:spPr>
            <a:xfrm>
              <a:off x="2607656" y="150073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ounded Rectangle 13">
              <a:extLst>
                <a:ext uri="{FF2B5EF4-FFF2-40B4-BE49-F238E27FC236}">
                  <a16:creationId xmlns:a16="http://schemas.microsoft.com/office/drawing/2014/main" id="{CCB7934F-5C55-EE90-0FB1-8D95FB1C0B6C}"/>
                </a:ext>
              </a:extLst>
            </p:cNvPr>
            <p:cNvSpPr txBox="1"/>
            <p:nvPr/>
          </p:nvSpPr>
          <p:spPr>
            <a:xfrm>
              <a:off x="2638223" y="153130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Field Visit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C5AEA-FC26-110D-EBAC-18295C485936}"/>
              </a:ext>
            </a:extLst>
          </p:cNvPr>
          <p:cNvSpPr/>
          <p:nvPr/>
        </p:nvSpPr>
        <p:spPr>
          <a:xfrm>
            <a:off x="4892736" y="170523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3F30CB10-3C32-A29B-A1C2-0C7592C9428F}"/>
              </a:ext>
            </a:extLst>
          </p:cNvPr>
          <p:cNvSpPr/>
          <p:nvPr/>
        </p:nvSpPr>
        <p:spPr>
          <a:xfrm rot="5400000">
            <a:off x="4885262" y="299392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16131"/>
              <a:satOff val="-719"/>
              <a:lumOff val="6279"/>
              <a:alphaOff val="0"/>
            </a:schemeClr>
          </a:fillRef>
          <a:effectRef idx="0">
            <a:schemeClr val="accent1">
              <a:tint val="50000"/>
              <a:hueOff val="16131"/>
              <a:satOff val="-719"/>
              <a:lumOff val="627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EE95FE-DFBC-A784-B2B1-723702CE11ED}"/>
              </a:ext>
            </a:extLst>
          </p:cNvPr>
          <p:cNvGrpSpPr/>
          <p:nvPr/>
        </p:nvGrpSpPr>
        <p:grpSpPr>
          <a:xfrm>
            <a:off x="4659932" y="2388103"/>
            <a:ext cx="1220651" cy="626063"/>
            <a:chOff x="3459700" y="2227847"/>
            <a:chExt cx="1220651" cy="62606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8B76D88-AA8C-F63D-7D3A-B3D4FB506CC5}"/>
                </a:ext>
              </a:extLst>
            </p:cNvPr>
            <p:cNvSpPr/>
            <p:nvPr/>
          </p:nvSpPr>
          <p:spPr>
            <a:xfrm>
              <a:off x="3459700" y="222784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17">
              <a:extLst>
                <a:ext uri="{FF2B5EF4-FFF2-40B4-BE49-F238E27FC236}">
                  <a16:creationId xmlns:a16="http://schemas.microsoft.com/office/drawing/2014/main" id="{3F117AA7-2D66-4150-D0FF-218671A0452E}"/>
                </a:ext>
              </a:extLst>
            </p:cNvPr>
            <p:cNvSpPr txBox="1"/>
            <p:nvPr/>
          </p:nvSpPr>
          <p:spPr>
            <a:xfrm>
              <a:off x="3490267" y="225841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Location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1FBE4-B2BF-547F-91A6-010CF445EDB3}"/>
              </a:ext>
            </a:extLst>
          </p:cNvPr>
          <p:cNvSpPr/>
          <p:nvPr/>
        </p:nvSpPr>
        <p:spPr>
          <a:xfrm>
            <a:off x="5744781" y="243234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CF8C5E85-0652-15CE-7DFD-51B05EA2525E}"/>
              </a:ext>
            </a:extLst>
          </p:cNvPr>
          <p:cNvSpPr/>
          <p:nvPr/>
        </p:nvSpPr>
        <p:spPr>
          <a:xfrm rot="5400000">
            <a:off x="5744803" y="372103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21508"/>
              <a:satOff val="-958"/>
              <a:lumOff val="8372"/>
              <a:alphaOff val="0"/>
            </a:schemeClr>
          </a:fillRef>
          <a:effectRef idx="0">
            <a:schemeClr val="accent1">
              <a:tint val="50000"/>
              <a:hueOff val="21508"/>
              <a:satOff val="-958"/>
              <a:lumOff val="837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62D830-0C9D-06CD-3083-A76C827CD653}"/>
              </a:ext>
            </a:extLst>
          </p:cNvPr>
          <p:cNvGrpSpPr/>
          <p:nvPr/>
        </p:nvGrpSpPr>
        <p:grpSpPr>
          <a:xfrm>
            <a:off x="5511977" y="3115213"/>
            <a:ext cx="1220651" cy="626063"/>
            <a:chOff x="4311745" y="2954957"/>
            <a:chExt cx="1220651" cy="62606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5A60D50-056E-15B7-5E44-43AE54C7A5F4}"/>
                </a:ext>
              </a:extLst>
            </p:cNvPr>
            <p:cNvSpPr/>
            <p:nvPr/>
          </p:nvSpPr>
          <p:spPr>
            <a:xfrm>
              <a:off x="4311745" y="295495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21">
              <a:extLst>
                <a:ext uri="{FF2B5EF4-FFF2-40B4-BE49-F238E27FC236}">
                  <a16:creationId xmlns:a16="http://schemas.microsoft.com/office/drawing/2014/main" id="{A2839CFF-D665-CDCB-6677-0BC0A8D92E8C}"/>
                </a:ext>
              </a:extLst>
            </p:cNvPr>
            <p:cNvSpPr txBox="1"/>
            <p:nvPr/>
          </p:nvSpPr>
          <p:spPr>
            <a:xfrm>
              <a:off x="4342312" y="298552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Event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68197-1E45-423B-48C8-CAB0DEB674B2}"/>
              </a:ext>
            </a:extLst>
          </p:cNvPr>
          <p:cNvSpPr/>
          <p:nvPr/>
        </p:nvSpPr>
        <p:spPr>
          <a:xfrm>
            <a:off x="6596825" y="315945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0EF62FB5-B369-D9E8-FD5E-6B09A351D0F1}"/>
              </a:ext>
            </a:extLst>
          </p:cNvPr>
          <p:cNvSpPr/>
          <p:nvPr/>
        </p:nvSpPr>
        <p:spPr>
          <a:xfrm rot="5400000">
            <a:off x="6649188" y="444814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26885"/>
              <a:satOff val="-1198"/>
              <a:lumOff val="1046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770A81-60ED-A50E-1366-1F8AB43B3C37}"/>
              </a:ext>
            </a:extLst>
          </p:cNvPr>
          <p:cNvGrpSpPr/>
          <p:nvPr/>
        </p:nvGrpSpPr>
        <p:grpSpPr>
          <a:xfrm>
            <a:off x="6364021" y="3842323"/>
            <a:ext cx="1220651" cy="626063"/>
            <a:chOff x="5163789" y="3682067"/>
            <a:chExt cx="1220651" cy="62606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F874B42-CA1F-3976-8A6E-A6E6EA1496D0}"/>
                </a:ext>
              </a:extLst>
            </p:cNvPr>
            <p:cNvSpPr/>
            <p:nvPr/>
          </p:nvSpPr>
          <p:spPr>
            <a:xfrm>
              <a:off x="5163789" y="368206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ounded Rectangle 25">
              <a:extLst>
                <a:ext uri="{FF2B5EF4-FFF2-40B4-BE49-F238E27FC236}">
                  <a16:creationId xmlns:a16="http://schemas.microsoft.com/office/drawing/2014/main" id="{1107D3FA-0850-E674-B6AE-4910230EDD18}"/>
                </a:ext>
              </a:extLst>
            </p:cNvPr>
            <p:cNvSpPr txBox="1"/>
            <p:nvPr/>
          </p:nvSpPr>
          <p:spPr>
            <a:xfrm>
              <a:off x="5194356" y="371263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Collection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501892B-1B11-BF7A-899E-80492E1BA687}"/>
              </a:ext>
            </a:extLst>
          </p:cNvPr>
          <p:cNvSpPr/>
          <p:nvPr/>
        </p:nvSpPr>
        <p:spPr>
          <a:xfrm>
            <a:off x="7448870" y="388656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Bent-Up Arrow 27">
            <a:extLst>
              <a:ext uri="{FF2B5EF4-FFF2-40B4-BE49-F238E27FC236}">
                <a16:creationId xmlns:a16="http://schemas.microsoft.com/office/drawing/2014/main" id="{2F7A28E9-81D3-2D2C-70A0-1A0889EAB113}"/>
              </a:ext>
            </a:extLst>
          </p:cNvPr>
          <p:cNvSpPr/>
          <p:nvPr/>
        </p:nvSpPr>
        <p:spPr>
          <a:xfrm rot="5400000">
            <a:off x="7501232" y="5177320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7B504-E7B2-BDEF-F262-5523AE710990}"/>
              </a:ext>
            </a:extLst>
          </p:cNvPr>
          <p:cNvGrpSpPr/>
          <p:nvPr/>
        </p:nvGrpSpPr>
        <p:grpSpPr>
          <a:xfrm>
            <a:off x="7216066" y="4569433"/>
            <a:ext cx="1220651" cy="630188"/>
            <a:chOff x="6015834" y="4409177"/>
            <a:chExt cx="1220651" cy="63018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09E5CB5-8A8A-8AD0-2AE3-5FBE5750FF61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29">
              <a:extLst>
                <a:ext uri="{FF2B5EF4-FFF2-40B4-BE49-F238E27FC236}">
                  <a16:creationId xmlns:a16="http://schemas.microsoft.com/office/drawing/2014/main" id="{B879DE92-1688-6461-BEDA-E66CD1931128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 Record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1883CF0-5A51-C1E6-974C-3251C907FA75}"/>
              </a:ext>
            </a:extLst>
          </p:cNvPr>
          <p:cNvSpPr/>
          <p:nvPr/>
        </p:nvSpPr>
        <p:spPr>
          <a:xfrm>
            <a:off x="8300914" y="4615734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9A3CADA6-72A8-618D-F60E-AB6AD2F1D270}"/>
              </a:ext>
            </a:extLst>
          </p:cNvPr>
          <p:cNvSpPr/>
          <p:nvPr/>
        </p:nvSpPr>
        <p:spPr>
          <a:xfrm rot="5400000">
            <a:off x="8351028" y="5904430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BD28FB-ADC1-CA8B-893F-4AA2368F5A2E}"/>
              </a:ext>
            </a:extLst>
          </p:cNvPr>
          <p:cNvGrpSpPr/>
          <p:nvPr/>
        </p:nvGrpSpPr>
        <p:grpSpPr>
          <a:xfrm>
            <a:off x="8027150" y="5285061"/>
            <a:ext cx="1216153" cy="626063"/>
            <a:chOff x="6826918" y="5124805"/>
            <a:chExt cx="1216153" cy="62606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5AE9DD8-C303-9ED8-2926-9E4ED2B87C9F}"/>
                </a:ext>
              </a:extLst>
            </p:cNvPr>
            <p:cNvSpPr/>
            <p:nvPr/>
          </p:nvSpPr>
          <p:spPr>
            <a:xfrm>
              <a:off x="6826918" y="5124805"/>
              <a:ext cx="1216153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477399"/>
                <a:satOff val="-49780"/>
                <a:lumOff val="334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ounded Rectangle 33">
              <a:extLst>
                <a:ext uri="{FF2B5EF4-FFF2-40B4-BE49-F238E27FC236}">
                  <a16:creationId xmlns:a16="http://schemas.microsoft.com/office/drawing/2014/main" id="{2A42A8E3-E1F0-5CC8-0F0D-5E78BC748D2A}"/>
                </a:ext>
              </a:extLst>
            </p:cNvPr>
            <p:cNvSpPr txBox="1"/>
            <p:nvPr/>
          </p:nvSpPr>
          <p:spPr>
            <a:xfrm>
              <a:off x="6857485" y="5155372"/>
              <a:ext cx="1155019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Specimen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F3268D7-8D40-5903-CFAA-A375C89B8298}"/>
              </a:ext>
            </a:extLst>
          </p:cNvPr>
          <p:cNvSpPr/>
          <p:nvPr/>
        </p:nvSpPr>
        <p:spPr>
          <a:xfrm>
            <a:off x="9150709" y="5342844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A9C7FE-9391-F894-8DF8-491FDF0A8F04}"/>
              </a:ext>
            </a:extLst>
          </p:cNvPr>
          <p:cNvGrpSpPr/>
          <p:nvPr/>
        </p:nvGrpSpPr>
        <p:grpSpPr>
          <a:xfrm>
            <a:off x="8872048" y="6025716"/>
            <a:ext cx="1216153" cy="625511"/>
            <a:chOff x="7671816" y="5865460"/>
            <a:chExt cx="1216153" cy="625511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68F1097-1212-CB30-9B4A-8C178FE28F3C}"/>
                </a:ext>
              </a:extLst>
            </p:cNvPr>
            <p:cNvSpPr/>
            <p:nvPr/>
          </p:nvSpPr>
          <p:spPr>
            <a:xfrm>
              <a:off x="7671816" y="5865460"/>
              <a:ext cx="1216153" cy="625511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ounded Rectangle 36">
              <a:extLst>
                <a:ext uri="{FF2B5EF4-FFF2-40B4-BE49-F238E27FC236}">
                  <a16:creationId xmlns:a16="http://schemas.microsoft.com/office/drawing/2014/main" id="{C6A68D3C-6D4A-0356-FCB3-961560FC71EA}"/>
                </a:ext>
              </a:extLst>
            </p:cNvPr>
            <p:cNvSpPr txBox="1"/>
            <p:nvPr/>
          </p:nvSpPr>
          <p:spPr>
            <a:xfrm>
              <a:off x="7702356" y="5896000"/>
              <a:ext cx="1155073" cy="564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Diagnostic</a:t>
              </a:r>
              <a:endParaRPr lang="en-US" sz="105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6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5CB-1F20-D6BD-318B-4F167A72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68D6A89-9056-6B1B-ACBC-324DCBFD6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914321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9CBC1B5-A37D-FAB6-8BF5-69378E08832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AD37610-6C0A-8178-0CA0-FC94957E27E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F36A8C8C-A546-256A-9F53-4E5603E9699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2CB411-4E4B-41A3-B868-B44AB2DEB7CF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E8CBE952-64E7-DB16-FAD0-A1B93AECCE76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970B-4C1A-05D5-F242-FA239541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988350"/>
              </p:ext>
            </p:extLst>
          </p:nvPr>
        </p:nvGraphicFramePr>
        <p:xfrm>
          <a:off x="1176178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960221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929458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8360869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11BD-EDBA-7832-B712-BFB61D7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F25B9F-12C2-3E44-DBDD-0B8566A3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95470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4FA70B5-0D31-3EBF-8405-951A94CE5BE8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100C3B9-1326-E6C1-596E-777583C8BE2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C548335-7694-36CA-44C6-44804A04F1B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1A15410-2C4A-541A-153A-0E2320D2263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55BD2D7-6DA3-FF97-BA05-7949CFFB1A3D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21D-D210-967A-00A1-BF91412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B73870-84F9-716E-5BD1-AA087AF50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51914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9671B59-CC33-75CF-40DD-F69DCB23B65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0196549-DE95-B1B4-C3FF-D2584DF9042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2B34EF82-438D-8930-FFC6-0E742ABEBC7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C8E0C4D-23E6-4ABD-388A-2D972739C054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6608193B-EDCE-141E-CF20-EA6C636971A3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10375</TotalTime>
  <Words>728</Words>
  <Application>Microsoft Macintosh PowerPoint</Application>
  <PresentationFormat>Widescreen</PresentationFormat>
  <Paragraphs>476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2025-03-22T00:52:31Z</dcterms:modified>
</cp:coreProperties>
</file>