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DB2"/>
    <a:srgbClr val="115575"/>
    <a:srgbClr val="96A6B4"/>
    <a:srgbClr val="ECF2F8"/>
    <a:srgbClr val="C3CCDA"/>
    <a:srgbClr val="BAC1CE"/>
    <a:srgbClr val="A2B9CE"/>
    <a:srgbClr val="9BAFBF"/>
    <a:srgbClr val="B4C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7F75A-ED09-3E4B-B2E8-8C692F53CA4D}" v="1024" dt="2024-11-21T02:17:48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/>
    <p:restoredTop sz="94539"/>
  </p:normalViewPr>
  <p:slideViewPr>
    <p:cSldViewPr snapToGrid="0">
      <p:cViewPr>
        <p:scale>
          <a:sx n="100" d="100"/>
          <a:sy n="100" d="100"/>
        </p:scale>
        <p:origin x="172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ecino, Diego" userId="a795c42d-832a-4dce-b1d8-09bac981a9d2" providerId="ADAL" clId="{25E7F75A-ED09-3E4B-B2E8-8C692F53CA4D}"/>
    <pc:docChg chg="undo redo custSel addSld modSld sldOrd">
      <pc:chgData name="Montecino, Diego" userId="a795c42d-832a-4dce-b1d8-09bac981a9d2" providerId="ADAL" clId="{25E7F75A-ED09-3E4B-B2E8-8C692F53CA4D}" dt="2024-11-21T02:17:48.289" v="889" actId="5736"/>
      <pc:docMkLst>
        <pc:docMk/>
      </pc:docMkLst>
      <pc:sldChg chg="addSp modSp mod">
        <pc:chgData name="Montecino, Diego" userId="a795c42d-832a-4dce-b1d8-09bac981a9d2" providerId="ADAL" clId="{25E7F75A-ED09-3E4B-B2E8-8C692F53CA4D}" dt="2024-11-20T17:26:15.512" v="11" actId="20577"/>
        <pc:sldMkLst>
          <pc:docMk/>
          <pc:sldMk cId="1576011338" sldId="258"/>
        </pc:sldMkLst>
        <pc:spChg chg="add mod">
          <ac:chgData name="Montecino, Diego" userId="a795c42d-832a-4dce-b1d8-09bac981a9d2" providerId="ADAL" clId="{25E7F75A-ED09-3E4B-B2E8-8C692F53CA4D}" dt="2024-11-20T17:26:15.512" v="11" actId="20577"/>
          <ac:spMkLst>
            <pc:docMk/>
            <pc:sldMk cId="1576011338" sldId="258"/>
            <ac:spMk id="23" creationId="{A50FA4DC-7DB4-7136-3CF4-F377922FA54D}"/>
          </ac:spMkLst>
        </pc:spChg>
      </pc:sldChg>
      <pc:sldChg chg="delSp modSp add mod ord">
        <pc:chgData name="Montecino, Diego" userId="a795c42d-832a-4dce-b1d8-09bac981a9d2" providerId="ADAL" clId="{25E7F75A-ED09-3E4B-B2E8-8C692F53CA4D}" dt="2024-11-20T22:26:42.005" v="29" actId="5736"/>
        <pc:sldMkLst>
          <pc:docMk/>
          <pc:sldMk cId="120032096" sldId="263"/>
        </pc:sldMkLst>
        <pc:spChg chg="mod">
          <ac:chgData name="Montecino, Diego" userId="a795c42d-832a-4dce-b1d8-09bac981a9d2" providerId="ADAL" clId="{25E7F75A-ED09-3E4B-B2E8-8C692F53CA4D}" dt="2024-11-20T22:26:18.359" v="28" actId="207"/>
          <ac:spMkLst>
            <pc:docMk/>
            <pc:sldMk cId="120032096" sldId="263"/>
            <ac:spMk id="6" creationId="{FFF6A55C-16B2-47AE-73D6-9D2CB4811584}"/>
          </ac:spMkLst>
        </pc:spChg>
        <pc:spChg chg="mod">
          <ac:chgData name="Montecino, Diego" userId="a795c42d-832a-4dce-b1d8-09bac981a9d2" providerId="ADAL" clId="{25E7F75A-ED09-3E4B-B2E8-8C692F53CA4D}" dt="2024-11-20T22:26:18.359" v="28" actId="207"/>
          <ac:spMkLst>
            <pc:docMk/>
            <pc:sldMk cId="120032096" sldId="263"/>
            <ac:spMk id="7" creationId="{9E66FC8F-0126-AE20-CD3A-A6A58E8F8229}"/>
          </ac:spMkLst>
        </pc:spChg>
        <pc:spChg chg="mod">
          <ac:chgData name="Montecino, Diego" userId="a795c42d-832a-4dce-b1d8-09bac981a9d2" providerId="ADAL" clId="{25E7F75A-ED09-3E4B-B2E8-8C692F53CA4D}" dt="2024-11-20T22:26:42.005" v="29" actId="5736"/>
          <ac:spMkLst>
            <pc:docMk/>
            <pc:sldMk cId="120032096" sldId="263"/>
            <ac:spMk id="9" creationId="{302CC793-A0BD-C4E5-174C-B16FCAB8D0A9}"/>
          </ac:spMkLst>
        </pc:spChg>
        <pc:spChg chg="mod">
          <ac:chgData name="Montecino, Diego" userId="a795c42d-832a-4dce-b1d8-09bac981a9d2" providerId="ADAL" clId="{25E7F75A-ED09-3E4B-B2E8-8C692F53CA4D}" dt="2024-11-20T22:26:42.005" v="29" actId="5736"/>
          <ac:spMkLst>
            <pc:docMk/>
            <pc:sldMk cId="120032096" sldId="263"/>
            <ac:spMk id="16" creationId="{D307EB1B-A72B-2839-CBB2-6E7B6FF65973}"/>
          </ac:spMkLst>
        </pc:spChg>
        <pc:spChg chg="mod">
          <ac:chgData name="Montecino, Diego" userId="a795c42d-832a-4dce-b1d8-09bac981a9d2" providerId="ADAL" clId="{25E7F75A-ED09-3E4B-B2E8-8C692F53CA4D}" dt="2024-11-20T22:26:42.005" v="29" actId="5736"/>
          <ac:spMkLst>
            <pc:docMk/>
            <pc:sldMk cId="120032096" sldId="263"/>
            <ac:spMk id="17" creationId="{CA1824D2-8823-8B2E-CEEA-EEE660D19705}"/>
          </ac:spMkLst>
        </pc:spChg>
        <pc:spChg chg="mod">
          <ac:chgData name="Montecino, Diego" userId="a795c42d-832a-4dce-b1d8-09bac981a9d2" providerId="ADAL" clId="{25E7F75A-ED09-3E4B-B2E8-8C692F53CA4D}" dt="2024-11-20T22:26:42.005" v="29" actId="5736"/>
          <ac:spMkLst>
            <pc:docMk/>
            <pc:sldMk cId="120032096" sldId="263"/>
            <ac:spMk id="18" creationId="{4C1C5E48-87D6-640E-7F2A-7A98C80065C7}"/>
          </ac:spMkLst>
        </pc:spChg>
        <pc:grpChg chg="mod">
          <ac:chgData name="Montecino, Diego" userId="a795c42d-832a-4dce-b1d8-09bac981a9d2" providerId="ADAL" clId="{25E7F75A-ED09-3E4B-B2E8-8C692F53CA4D}" dt="2024-11-20T22:26:42.005" v="29" actId="5736"/>
          <ac:grpSpMkLst>
            <pc:docMk/>
            <pc:sldMk cId="120032096" sldId="263"/>
            <ac:grpSpMk id="5" creationId="{5D3DDB79-3A29-10CC-1A00-A6C1AAD6EB9A}"/>
          </ac:grpSpMkLst>
        </pc:grpChg>
        <pc:graphicFrameChg chg="mod">
          <ac:chgData name="Montecino, Diego" userId="a795c42d-832a-4dce-b1d8-09bac981a9d2" providerId="ADAL" clId="{25E7F75A-ED09-3E4B-B2E8-8C692F53CA4D}" dt="2024-11-20T22:26:42.005" v="29" actId="5736"/>
          <ac:graphicFrameMkLst>
            <pc:docMk/>
            <pc:sldMk cId="120032096" sldId="263"/>
            <ac:graphicFrameMk id="4" creationId="{03DEBA4A-D9BC-2187-8CA8-6AE56A69AA9B}"/>
          </ac:graphicFrameMkLst>
        </pc:graphicFrameChg>
        <pc:picChg chg="del">
          <ac:chgData name="Montecino, Diego" userId="a795c42d-832a-4dce-b1d8-09bac981a9d2" providerId="ADAL" clId="{25E7F75A-ED09-3E4B-B2E8-8C692F53CA4D}" dt="2024-11-20T22:25:50.864" v="22" actId="478"/>
          <ac:picMkLst>
            <pc:docMk/>
            <pc:sldMk cId="120032096" sldId="263"/>
            <ac:picMk id="1030" creationId="{9DD4F365-C668-B639-9509-1F5A47095938}"/>
          </ac:picMkLst>
        </pc:picChg>
        <pc:picChg chg="del">
          <ac:chgData name="Montecino, Diego" userId="a795c42d-832a-4dce-b1d8-09bac981a9d2" providerId="ADAL" clId="{25E7F75A-ED09-3E4B-B2E8-8C692F53CA4D}" dt="2024-11-20T22:25:51.488" v="23" actId="478"/>
          <ac:picMkLst>
            <pc:docMk/>
            <pc:sldMk cId="120032096" sldId="263"/>
            <ac:picMk id="1032" creationId="{B60A5C49-9D73-DA75-6F99-0C009F3B770A}"/>
          </ac:picMkLst>
        </pc:picChg>
        <pc:picChg chg="del">
          <ac:chgData name="Montecino, Diego" userId="a795c42d-832a-4dce-b1d8-09bac981a9d2" providerId="ADAL" clId="{25E7F75A-ED09-3E4B-B2E8-8C692F53CA4D}" dt="2024-11-20T22:25:50.244" v="21" actId="478"/>
          <ac:picMkLst>
            <pc:docMk/>
            <pc:sldMk cId="120032096" sldId="263"/>
            <ac:picMk id="1036" creationId="{E78E7F2D-33FB-8001-FFAA-8D23D8386FB8}"/>
          </ac:picMkLst>
        </pc:picChg>
        <pc:picChg chg="del">
          <ac:chgData name="Montecino, Diego" userId="a795c42d-832a-4dce-b1d8-09bac981a9d2" providerId="ADAL" clId="{25E7F75A-ED09-3E4B-B2E8-8C692F53CA4D}" dt="2024-11-20T22:25:49.631" v="20" actId="478"/>
          <ac:picMkLst>
            <pc:docMk/>
            <pc:sldMk cId="120032096" sldId="263"/>
            <ac:picMk id="1038" creationId="{189FB0CE-47F5-890F-5725-734401D7DD43}"/>
          </ac:picMkLst>
        </pc:picChg>
        <pc:picChg chg="del">
          <ac:chgData name="Montecino, Diego" userId="a795c42d-832a-4dce-b1d8-09bac981a9d2" providerId="ADAL" clId="{25E7F75A-ED09-3E4B-B2E8-8C692F53CA4D}" dt="2024-11-20T22:25:48.991" v="19" actId="478"/>
          <ac:picMkLst>
            <pc:docMk/>
            <pc:sldMk cId="120032096" sldId="263"/>
            <ac:picMk id="1040" creationId="{C5ED870D-AD54-F969-7924-F1A9A0939A8F}"/>
          </ac:picMkLst>
        </pc:picChg>
        <pc:picChg chg="del">
          <ac:chgData name="Montecino, Diego" userId="a795c42d-832a-4dce-b1d8-09bac981a9d2" providerId="ADAL" clId="{25E7F75A-ED09-3E4B-B2E8-8C692F53CA4D}" dt="2024-11-20T22:25:48.009" v="18" actId="478"/>
          <ac:picMkLst>
            <pc:docMk/>
            <pc:sldMk cId="120032096" sldId="263"/>
            <ac:picMk id="1042" creationId="{3FFCC49F-DFF8-00C3-AF42-A992A53B90D7}"/>
          </ac:picMkLst>
        </pc:picChg>
        <pc:picChg chg="del">
          <ac:chgData name="Montecino, Diego" userId="a795c42d-832a-4dce-b1d8-09bac981a9d2" providerId="ADAL" clId="{25E7F75A-ED09-3E4B-B2E8-8C692F53CA4D}" dt="2024-11-20T22:25:47.258" v="17" actId="478"/>
          <ac:picMkLst>
            <pc:docMk/>
            <pc:sldMk cId="120032096" sldId="263"/>
            <ac:picMk id="1044" creationId="{0D67786E-1E56-C7FF-6F07-392B77997060}"/>
          </ac:picMkLst>
        </pc:picChg>
        <pc:picChg chg="del">
          <ac:chgData name="Montecino, Diego" userId="a795c42d-832a-4dce-b1d8-09bac981a9d2" providerId="ADAL" clId="{25E7F75A-ED09-3E4B-B2E8-8C692F53CA4D}" dt="2024-11-20T22:25:46.384" v="16" actId="478"/>
          <ac:picMkLst>
            <pc:docMk/>
            <pc:sldMk cId="120032096" sldId="263"/>
            <ac:picMk id="1046" creationId="{216082CB-9FCD-EBCC-F25D-D28F57283175}"/>
          </ac:picMkLst>
        </pc:picChg>
        <pc:picChg chg="del">
          <ac:chgData name="Montecino, Diego" userId="a795c42d-832a-4dce-b1d8-09bac981a9d2" providerId="ADAL" clId="{25E7F75A-ED09-3E4B-B2E8-8C692F53CA4D}" dt="2024-11-20T22:25:53.170" v="25" actId="478"/>
          <ac:picMkLst>
            <pc:docMk/>
            <pc:sldMk cId="120032096" sldId="263"/>
            <ac:picMk id="1048" creationId="{C170C91C-EBAA-9E9E-A341-66542AE3546D}"/>
          </ac:picMkLst>
        </pc:picChg>
        <pc:picChg chg="del">
          <ac:chgData name="Montecino, Diego" userId="a795c42d-832a-4dce-b1d8-09bac981a9d2" providerId="ADAL" clId="{25E7F75A-ED09-3E4B-B2E8-8C692F53CA4D}" dt="2024-11-20T22:25:52.605" v="24" actId="478"/>
          <ac:picMkLst>
            <pc:docMk/>
            <pc:sldMk cId="120032096" sldId="263"/>
            <ac:picMk id="1050" creationId="{E1F1A4D9-9C8B-6AD2-DA11-4A6309CCBF1E}"/>
          </ac:picMkLst>
        </pc:picChg>
      </pc:sldChg>
      <pc:sldChg chg="delSp modSp add ord">
        <pc:chgData name="Montecino, Diego" userId="a795c42d-832a-4dce-b1d8-09bac981a9d2" providerId="ADAL" clId="{25E7F75A-ED09-3E4B-B2E8-8C692F53CA4D}" dt="2024-11-20T22:31:27.426" v="36" actId="5736"/>
        <pc:sldMkLst>
          <pc:docMk/>
          <pc:sldMk cId="1721620906" sldId="264"/>
        </pc:sldMkLst>
        <pc:spChg chg="mod">
          <ac:chgData name="Montecino, Diego" userId="a795c42d-832a-4dce-b1d8-09bac981a9d2" providerId="ADAL" clId="{25E7F75A-ED09-3E4B-B2E8-8C692F53CA4D}" dt="2024-11-20T22:31:27.426" v="36" actId="5736"/>
          <ac:spMkLst>
            <pc:docMk/>
            <pc:sldMk cId="1721620906" sldId="264"/>
            <ac:spMk id="9" creationId="{A409A3E3-1FB5-B6F0-CFCD-117576023172}"/>
          </ac:spMkLst>
        </pc:spChg>
        <pc:spChg chg="mod">
          <ac:chgData name="Montecino, Diego" userId="a795c42d-832a-4dce-b1d8-09bac981a9d2" providerId="ADAL" clId="{25E7F75A-ED09-3E4B-B2E8-8C692F53CA4D}" dt="2024-11-20T22:31:27.426" v="36" actId="5736"/>
          <ac:spMkLst>
            <pc:docMk/>
            <pc:sldMk cId="1721620906" sldId="264"/>
            <ac:spMk id="16" creationId="{CB43E987-FFFC-396A-9FA1-136C3C8AA08B}"/>
          </ac:spMkLst>
        </pc:spChg>
        <pc:spChg chg="mod">
          <ac:chgData name="Montecino, Diego" userId="a795c42d-832a-4dce-b1d8-09bac981a9d2" providerId="ADAL" clId="{25E7F75A-ED09-3E4B-B2E8-8C692F53CA4D}" dt="2024-11-20T22:31:27.426" v="36" actId="5736"/>
          <ac:spMkLst>
            <pc:docMk/>
            <pc:sldMk cId="1721620906" sldId="264"/>
            <ac:spMk id="17" creationId="{9762E34B-BEEB-DF62-C9E3-C5BD0C91ADE8}"/>
          </ac:spMkLst>
        </pc:spChg>
        <pc:spChg chg="mod">
          <ac:chgData name="Montecino, Diego" userId="a795c42d-832a-4dce-b1d8-09bac981a9d2" providerId="ADAL" clId="{25E7F75A-ED09-3E4B-B2E8-8C692F53CA4D}" dt="2024-11-20T22:31:27.426" v="36" actId="5736"/>
          <ac:spMkLst>
            <pc:docMk/>
            <pc:sldMk cId="1721620906" sldId="264"/>
            <ac:spMk id="18" creationId="{42DD39A5-27DC-57A2-24D8-7F0F6FD73047}"/>
          </ac:spMkLst>
        </pc:spChg>
        <pc:grpChg chg="mod">
          <ac:chgData name="Montecino, Diego" userId="a795c42d-832a-4dce-b1d8-09bac981a9d2" providerId="ADAL" clId="{25E7F75A-ED09-3E4B-B2E8-8C692F53CA4D}" dt="2024-11-20T22:31:27.426" v="36" actId="5736"/>
          <ac:grpSpMkLst>
            <pc:docMk/>
            <pc:sldMk cId="1721620906" sldId="264"/>
            <ac:grpSpMk id="5" creationId="{8772FF68-2913-93F9-97FB-0BA948C0711F}"/>
          </ac:grpSpMkLst>
        </pc:grpChg>
        <pc:graphicFrameChg chg="mod">
          <ac:chgData name="Montecino, Diego" userId="a795c42d-832a-4dce-b1d8-09bac981a9d2" providerId="ADAL" clId="{25E7F75A-ED09-3E4B-B2E8-8C692F53CA4D}" dt="2024-11-20T22:31:27.426" v="36" actId="5736"/>
          <ac:graphicFrameMkLst>
            <pc:docMk/>
            <pc:sldMk cId="1721620906" sldId="264"/>
            <ac:graphicFrameMk id="4" creationId="{AEDDC9B3-BD92-64F5-82B9-D50F58DE1C89}"/>
          </ac:graphicFrameMkLst>
        </pc:graphicFrameChg>
        <pc:picChg chg="del">
          <ac:chgData name="Montecino, Diego" userId="a795c42d-832a-4dce-b1d8-09bac981a9d2" providerId="ADAL" clId="{25E7F75A-ED09-3E4B-B2E8-8C692F53CA4D}" dt="2024-11-20T22:30:38.030" v="33" actId="478"/>
          <ac:picMkLst>
            <pc:docMk/>
            <pc:sldMk cId="1721620906" sldId="264"/>
            <ac:picMk id="1030" creationId="{D00F9799-3291-1DFC-6567-F88F826DB319}"/>
          </ac:picMkLst>
        </pc:picChg>
        <pc:picChg chg="del">
          <ac:chgData name="Montecino, Diego" userId="a795c42d-832a-4dce-b1d8-09bac981a9d2" providerId="ADAL" clId="{25E7F75A-ED09-3E4B-B2E8-8C692F53CA4D}" dt="2024-11-20T22:30:38.030" v="33" actId="478"/>
          <ac:picMkLst>
            <pc:docMk/>
            <pc:sldMk cId="1721620906" sldId="264"/>
            <ac:picMk id="1032" creationId="{00D348A7-D4BD-A6A7-67A8-E7EB7E895AF5}"/>
          </ac:picMkLst>
        </pc:picChg>
        <pc:picChg chg="del">
          <ac:chgData name="Montecino, Diego" userId="a795c42d-832a-4dce-b1d8-09bac981a9d2" providerId="ADAL" clId="{25E7F75A-ED09-3E4B-B2E8-8C692F53CA4D}" dt="2024-11-20T22:30:38.030" v="33" actId="478"/>
          <ac:picMkLst>
            <pc:docMk/>
            <pc:sldMk cId="1721620906" sldId="264"/>
            <ac:picMk id="1036" creationId="{DC2C3A14-BD7A-05A4-4ADF-22523D339C7B}"/>
          </ac:picMkLst>
        </pc:picChg>
        <pc:picChg chg="del">
          <ac:chgData name="Montecino, Diego" userId="a795c42d-832a-4dce-b1d8-09bac981a9d2" providerId="ADAL" clId="{25E7F75A-ED09-3E4B-B2E8-8C692F53CA4D}" dt="2024-11-20T22:30:38.030" v="33" actId="478"/>
          <ac:picMkLst>
            <pc:docMk/>
            <pc:sldMk cId="1721620906" sldId="264"/>
            <ac:picMk id="1038" creationId="{C505DEED-FA52-C89A-E86D-3112EE8A8F00}"/>
          </ac:picMkLst>
        </pc:picChg>
        <pc:picChg chg="del">
          <ac:chgData name="Montecino, Diego" userId="a795c42d-832a-4dce-b1d8-09bac981a9d2" providerId="ADAL" clId="{25E7F75A-ED09-3E4B-B2E8-8C692F53CA4D}" dt="2024-11-20T22:30:38.030" v="33" actId="478"/>
          <ac:picMkLst>
            <pc:docMk/>
            <pc:sldMk cId="1721620906" sldId="264"/>
            <ac:picMk id="1040" creationId="{1E53C50F-DC32-429C-F6EA-4E48FF7759D5}"/>
          </ac:picMkLst>
        </pc:picChg>
        <pc:picChg chg="del">
          <ac:chgData name="Montecino, Diego" userId="a795c42d-832a-4dce-b1d8-09bac981a9d2" providerId="ADAL" clId="{25E7F75A-ED09-3E4B-B2E8-8C692F53CA4D}" dt="2024-11-20T22:30:38.030" v="33" actId="478"/>
          <ac:picMkLst>
            <pc:docMk/>
            <pc:sldMk cId="1721620906" sldId="264"/>
            <ac:picMk id="1042" creationId="{8D3CC38A-4705-65D7-DAAA-10026D0F8E49}"/>
          </ac:picMkLst>
        </pc:picChg>
        <pc:picChg chg="del">
          <ac:chgData name="Montecino, Diego" userId="a795c42d-832a-4dce-b1d8-09bac981a9d2" providerId="ADAL" clId="{25E7F75A-ED09-3E4B-B2E8-8C692F53CA4D}" dt="2024-11-20T22:30:38.030" v="33" actId="478"/>
          <ac:picMkLst>
            <pc:docMk/>
            <pc:sldMk cId="1721620906" sldId="264"/>
            <ac:picMk id="1044" creationId="{33EFC276-58EB-32FC-34CD-65F5BA2AE07D}"/>
          </ac:picMkLst>
        </pc:picChg>
        <pc:picChg chg="del">
          <ac:chgData name="Montecino, Diego" userId="a795c42d-832a-4dce-b1d8-09bac981a9d2" providerId="ADAL" clId="{25E7F75A-ED09-3E4B-B2E8-8C692F53CA4D}" dt="2024-11-20T22:30:38.030" v="33" actId="478"/>
          <ac:picMkLst>
            <pc:docMk/>
            <pc:sldMk cId="1721620906" sldId="264"/>
            <ac:picMk id="1046" creationId="{2C7F2832-6080-F1AD-E1B6-600331AD2D68}"/>
          </ac:picMkLst>
        </pc:picChg>
        <pc:picChg chg="del">
          <ac:chgData name="Montecino, Diego" userId="a795c42d-832a-4dce-b1d8-09bac981a9d2" providerId="ADAL" clId="{25E7F75A-ED09-3E4B-B2E8-8C692F53CA4D}" dt="2024-11-20T22:30:38.030" v="33" actId="478"/>
          <ac:picMkLst>
            <pc:docMk/>
            <pc:sldMk cId="1721620906" sldId="264"/>
            <ac:picMk id="1048" creationId="{8A2FFE18-312B-282F-580E-F52CBB246F18}"/>
          </ac:picMkLst>
        </pc:picChg>
        <pc:picChg chg="del mod">
          <ac:chgData name="Montecino, Diego" userId="a795c42d-832a-4dce-b1d8-09bac981a9d2" providerId="ADAL" clId="{25E7F75A-ED09-3E4B-B2E8-8C692F53CA4D}" dt="2024-11-20T22:30:38.030" v="33" actId="478"/>
          <ac:picMkLst>
            <pc:docMk/>
            <pc:sldMk cId="1721620906" sldId="264"/>
            <ac:picMk id="1050" creationId="{299006DB-88AC-5E44-027E-CF80AB5A5EB3}"/>
          </ac:picMkLst>
        </pc:picChg>
      </pc:sldChg>
      <pc:sldChg chg="delSp modSp add mod ord">
        <pc:chgData name="Montecino, Diego" userId="a795c42d-832a-4dce-b1d8-09bac981a9d2" providerId="ADAL" clId="{25E7F75A-ED09-3E4B-B2E8-8C692F53CA4D}" dt="2024-11-20T22:32:23.977" v="43" actId="5736"/>
        <pc:sldMkLst>
          <pc:docMk/>
          <pc:sldMk cId="1583748996" sldId="265"/>
        </pc:sldMkLst>
        <pc:spChg chg="mod">
          <ac:chgData name="Montecino, Diego" userId="a795c42d-832a-4dce-b1d8-09bac981a9d2" providerId="ADAL" clId="{25E7F75A-ED09-3E4B-B2E8-8C692F53CA4D}" dt="2024-11-20T22:32:11.738" v="42" actId="207"/>
          <ac:spMkLst>
            <pc:docMk/>
            <pc:sldMk cId="1583748996" sldId="265"/>
            <ac:spMk id="6" creationId="{681C6FE5-B963-D9BF-7807-A062F6701B46}"/>
          </ac:spMkLst>
        </pc:spChg>
        <pc:spChg chg="mod">
          <ac:chgData name="Montecino, Diego" userId="a795c42d-832a-4dce-b1d8-09bac981a9d2" providerId="ADAL" clId="{25E7F75A-ED09-3E4B-B2E8-8C692F53CA4D}" dt="2024-11-20T22:32:11.738" v="42" actId="207"/>
          <ac:spMkLst>
            <pc:docMk/>
            <pc:sldMk cId="1583748996" sldId="265"/>
            <ac:spMk id="7" creationId="{975AEC3B-94EC-C3B5-F010-F62588E4B517}"/>
          </ac:spMkLst>
        </pc:spChg>
        <pc:spChg chg="mod">
          <ac:chgData name="Montecino, Diego" userId="a795c42d-832a-4dce-b1d8-09bac981a9d2" providerId="ADAL" clId="{25E7F75A-ED09-3E4B-B2E8-8C692F53CA4D}" dt="2024-11-20T22:32:23.977" v="43" actId="5736"/>
          <ac:spMkLst>
            <pc:docMk/>
            <pc:sldMk cId="1583748996" sldId="265"/>
            <ac:spMk id="9" creationId="{26938A6B-F7D8-076B-C239-B6833519CF16}"/>
          </ac:spMkLst>
        </pc:spChg>
        <pc:spChg chg="mod">
          <ac:chgData name="Montecino, Diego" userId="a795c42d-832a-4dce-b1d8-09bac981a9d2" providerId="ADAL" clId="{25E7F75A-ED09-3E4B-B2E8-8C692F53CA4D}" dt="2024-11-20T22:32:23.977" v="43" actId="5736"/>
          <ac:spMkLst>
            <pc:docMk/>
            <pc:sldMk cId="1583748996" sldId="265"/>
            <ac:spMk id="16" creationId="{24FDAFE1-C22D-224B-2209-7D5947718A1E}"/>
          </ac:spMkLst>
        </pc:spChg>
        <pc:spChg chg="mod">
          <ac:chgData name="Montecino, Diego" userId="a795c42d-832a-4dce-b1d8-09bac981a9d2" providerId="ADAL" clId="{25E7F75A-ED09-3E4B-B2E8-8C692F53CA4D}" dt="2024-11-20T22:32:23.977" v="43" actId="5736"/>
          <ac:spMkLst>
            <pc:docMk/>
            <pc:sldMk cId="1583748996" sldId="265"/>
            <ac:spMk id="17" creationId="{43A2BD24-5A18-36D5-EBAE-F8C673EA6384}"/>
          </ac:spMkLst>
        </pc:spChg>
        <pc:spChg chg="mod">
          <ac:chgData name="Montecino, Diego" userId="a795c42d-832a-4dce-b1d8-09bac981a9d2" providerId="ADAL" clId="{25E7F75A-ED09-3E4B-B2E8-8C692F53CA4D}" dt="2024-11-20T22:32:23.977" v="43" actId="5736"/>
          <ac:spMkLst>
            <pc:docMk/>
            <pc:sldMk cId="1583748996" sldId="265"/>
            <ac:spMk id="18" creationId="{567AAD24-A6A1-C921-A261-ABE07ACDF82D}"/>
          </ac:spMkLst>
        </pc:spChg>
        <pc:grpChg chg="mod">
          <ac:chgData name="Montecino, Diego" userId="a795c42d-832a-4dce-b1d8-09bac981a9d2" providerId="ADAL" clId="{25E7F75A-ED09-3E4B-B2E8-8C692F53CA4D}" dt="2024-11-20T22:32:23.977" v="43" actId="5736"/>
          <ac:grpSpMkLst>
            <pc:docMk/>
            <pc:sldMk cId="1583748996" sldId="265"/>
            <ac:grpSpMk id="5" creationId="{F0CB3FDF-6525-068E-D5ED-031591A2B59E}"/>
          </ac:grpSpMkLst>
        </pc:grpChg>
        <pc:graphicFrameChg chg="mod">
          <ac:chgData name="Montecino, Diego" userId="a795c42d-832a-4dce-b1d8-09bac981a9d2" providerId="ADAL" clId="{25E7F75A-ED09-3E4B-B2E8-8C692F53CA4D}" dt="2024-11-20T22:32:23.977" v="43" actId="5736"/>
          <ac:graphicFrameMkLst>
            <pc:docMk/>
            <pc:sldMk cId="1583748996" sldId="265"/>
            <ac:graphicFrameMk id="4" creationId="{FC0783BB-B8C2-97AE-49FA-2A2709CC5069}"/>
          </ac:graphicFrameMkLst>
        </pc:graphicFrameChg>
        <pc:picChg chg="del">
          <ac:chgData name="Montecino, Diego" userId="a795c42d-832a-4dce-b1d8-09bac981a9d2" providerId="ADAL" clId="{25E7F75A-ED09-3E4B-B2E8-8C692F53CA4D}" dt="2024-11-20T22:31:54.626" v="40" actId="478"/>
          <ac:picMkLst>
            <pc:docMk/>
            <pc:sldMk cId="1583748996" sldId="265"/>
            <ac:picMk id="1030" creationId="{119724FE-7AE1-5444-7209-452080F7F4B5}"/>
          </ac:picMkLst>
        </pc:picChg>
        <pc:picChg chg="del">
          <ac:chgData name="Montecino, Diego" userId="a795c42d-832a-4dce-b1d8-09bac981a9d2" providerId="ADAL" clId="{25E7F75A-ED09-3E4B-B2E8-8C692F53CA4D}" dt="2024-11-20T22:31:54.626" v="40" actId="478"/>
          <ac:picMkLst>
            <pc:docMk/>
            <pc:sldMk cId="1583748996" sldId="265"/>
            <ac:picMk id="1032" creationId="{1A3F06FF-B531-C912-8FB6-4F382CD88AE6}"/>
          </ac:picMkLst>
        </pc:picChg>
        <pc:picChg chg="del">
          <ac:chgData name="Montecino, Diego" userId="a795c42d-832a-4dce-b1d8-09bac981a9d2" providerId="ADAL" clId="{25E7F75A-ED09-3E4B-B2E8-8C692F53CA4D}" dt="2024-11-20T22:31:54.626" v="40" actId="478"/>
          <ac:picMkLst>
            <pc:docMk/>
            <pc:sldMk cId="1583748996" sldId="265"/>
            <ac:picMk id="1036" creationId="{FD806666-BF96-EE22-A5D6-ECD3680CBB58}"/>
          </ac:picMkLst>
        </pc:picChg>
        <pc:picChg chg="del">
          <ac:chgData name="Montecino, Diego" userId="a795c42d-832a-4dce-b1d8-09bac981a9d2" providerId="ADAL" clId="{25E7F75A-ED09-3E4B-B2E8-8C692F53CA4D}" dt="2024-11-20T22:31:54.626" v="40" actId="478"/>
          <ac:picMkLst>
            <pc:docMk/>
            <pc:sldMk cId="1583748996" sldId="265"/>
            <ac:picMk id="1038" creationId="{EC639F44-9B9C-5A7F-0BFA-0AAD366EFB6C}"/>
          </ac:picMkLst>
        </pc:picChg>
        <pc:picChg chg="del">
          <ac:chgData name="Montecino, Diego" userId="a795c42d-832a-4dce-b1d8-09bac981a9d2" providerId="ADAL" clId="{25E7F75A-ED09-3E4B-B2E8-8C692F53CA4D}" dt="2024-11-20T22:31:54.626" v="40" actId="478"/>
          <ac:picMkLst>
            <pc:docMk/>
            <pc:sldMk cId="1583748996" sldId="265"/>
            <ac:picMk id="1040" creationId="{E10CF0E5-F4EB-50DC-85BF-1E767AA37DE4}"/>
          </ac:picMkLst>
        </pc:picChg>
        <pc:picChg chg="del">
          <ac:chgData name="Montecino, Diego" userId="a795c42d-832a-4dce-b1d8-09bac981a9d2" providerId="ADAL" clId="{25E7F75A-ED09-3E4B-B2E8-8C692F53CA4D}" dt="2024-11-20T22:31:54.626" v="40" actId="478"/>
          <ac:picMkLst>
            <pc:docMk/>
            <pc:sldMk cId="1583748996" sldId="265"/>
            <ac:picMk id="1042" creationId="{BCCEF7F2-D967-644E-4B9F-F6A77113EC86}"/>
          </ac:picMkLst>
        </pc:picChg>
        <pc:picChg chg="del">
          <ac:chgData name="Montecino, Diego" userId="a795c42d-832a-4dce-b1d8-09bac981a9d2" providerId="ADAL" clId="{25E7F75A-ED09-3E4B-B2E8-8C692F53CA4D}" dt="2024-11-20T22:31:54.626" v="40" actId="478"/>
          <ac:picMkLst>
            <pc:docMk/>
            <pc:sldMk cId="1583748996" sldId="265"/>
            <ac:picMk id="1044" creationId="{B37C0685-F9DC-77DE-E9D5-628A229F8996}"/>
          </ac:picMkLst>
        </pc:picChg>
        <pc:picChg chg="del">
          <ac:chgData name="Montecino, Diego" userId="a795c42d-832a-4dce-b1d8-09bac981a9d2" providerId="ADAL" clId="{25E7F75A-ED09-3E4B-B2E8-8C692F53CA4D}" dt="2024-11-20T22:31:54.626" v="40" actId="478"/>
          <ac:picMkLst>
            <pc:docMk/>
            <pc:sldMk cId="1583748996" sldId="265"/>
            <ac:picMk id="1046" creationId="{70E13505-E6C6-61D2-905C-E2F4F3963752}"/>
          </ac:picMkLst>
        </pc:picChg>
        <pc:picChg chg="del">
          <ac:chgData name="Montecino, Diego" userId="a795c42d-832a-4dce-b1d8-09bac981a9d2" providerId="ADAL" clId="{25E7F75A-ED09-3E4B-B2E8-8C692F53CA4D}" dt="2024-11-20T22:31:54.626" v="40" actId="478"/>
          <ac:picMkLst>
            <pc:docMk/>
            <pc:sldMk cId="1583748996" sldId="265"/>
            <ac:picMk id="1048" creationId="{CDE1AA68-15DD-D9B1-51B8-DE0C2E71CCC1}"/>
          </ac:picMkLst>
        </pc:picChg>
        <pc:picChg chg="del mod">
          <ac:chgData name="Montecino, Diego" userId="a795c42d-832a-4dce-b1d8-09bac981a9d2" providerId="ADAL" clId="{25E7F75A-ED09-3E4B-B2E8-8C692F53CA4D}" dt="2024-11-20T22:31:54.626" v="40" actId="478"/>
          <ac:picMkLst>
            <pc:docMk/>
            <pc:sldMk cId="1583748996" sldId="265"/>
            <ac:picMk id="1050" creationId="{6155BAF7-D312-E750-A5CD-E6134B3B55A2}"/>
          </ac:picMkLst>
        </pc:picChg>
      </pc:sldChg>
      <pc:sldChg chg="delSp modSp add mod ord">
        <pc:chgData name="Montecino, Diego" userId="a795c42d-832a-4dce-b1d8-09bac981a9d2" providerId="ADAL" clId="{25E7F75A-ED09-3E4B-B2E8-8C692F53CA4D}" dt="2024-11-21T00:48:34.610" v="49" actId="5736"/>
        <pc:sldMkLst>
          <pc:docMk/>
          <pc:sldMk cId="1127946319" sldId="266"/>
        </pc:sldMkLst>
        <pc:spChg chg="mod">
          <ac:chgData name="Montecino, Diego" userId="a795c42d-832a-4dce-b1d8-09bac981a9d2" providerId="ADAL" clId="{25E7F75A-ED09-3E4B-B2E8-8C692F53CA4D}" dt="2024-11-21T00:48:08.559" v="47" actId="207"/>
          <ac:spMkLst>
            <pc:docMk/>
            <pc:sldMk cId="1127946319" sldId="266"/>
            <ac:spMk id="6" creationId="{0827FE7A-9849-851A-CF79-CCD6BCE5BAED}"/>
          </ac:spMkLst>
        </pc:spChg>
        <pc:spChg chg="mod">
          <ac:chgData name="Montecino, Diego" userId="a795c42d-832a-4dce-b1d8-09bac981a9d2" providerId="ADAL" clId="{25E7F75A-ED09-3E4B-B2E8-8C692F53CA4D}" dt="2024-11-21T00:48:08.559" v="47" actId="207"/>
          <ac:spMkLst>
            <pc:docMk/>
            <pc:sldMk cId="1127946319" sldId="266"/>
            <ac:spMk id="7" creationId="{228EB0D5-7A76-FB05-0506-1442C184D85E}"/>
          </ac:spMkLst>
        </pc:spChg>
        <pc:spChg chg="mod">
          <ac:chgData name="Montecino, Diego" userId="a795c42d-832a-4dce-b1d8-09bac981a9d2" providerId="ADAL" clId="{25E7F75A-ED09-3E4B-B2E8-8C692F53CA4D}" dt="2024-11-21T00:48:34.610" v="49" actId="5736"/>
          <ac:spMkLst>
            <pc:docMk/>
            <pc:sldMk cId="1127946319" sldId="266"/>
            <ac:spMk id="9" creationId="{9DA20EFA-51B0-1D38-B948-263B29538179}"/>
          </ac:spMkLst>
        </pc:spChg>
        <pc:spChg chg="mod">
          <ac:chgData name="Montecino, Diego" userId="a795c42d-832a-4dce-b1d8-09bac981a9d2" providerId="ADAL" clId="{25E7F75A-ED09-3E4B-B2E8-8C692F53CA4D}" dt="2024-11-21T00:48:34.610" v="49" actId="5736"/>
          <ac:spMkLst>
            <pc:docMk/>
            <pc:sldMk cId="1127946319" sldId="266"/>
            <ac:spMk id="16" creationId="{26643500-F937-988B-4313-5F0EE8B9B143}"/>
          </ac:spMkLst>
        </pc:spChg>
        <pc:spChg chg="mod">
          <ac:chgData name="Montecino, Diego" userId="a795c42d-832a-4dce-b1d8-09bac981a9d2" providerId="ADAL" clId="{25E7F75A-ED09-3E4B-B2E8-8C692F53CA4D}" dt="2024-11-21T00:48:34.610" v="49" actId="5736"/>
          <ac:spMkLst>
            <pc:docMk/>
            <pc:sldMk cId="1127946319" sldId="266"/>
            <ac:spMk id="17" creationId="{62C38C37-9F42-26FE-791C-F3CF80FC7DC6}"/>
          </ac:spMkLst>
        </pc:spChg>
        <pc:spChg chg="mod">
          <ac:chgData name="Montecino, Diego" userId="a795c42d-832a-4dce-b1d8-09bac981a9d2" providerId="ADAL" clId="{25E7F75A-ED09-3E4B-B2E8-8C692F53CA4D}" dt="2024-11-21T00:48:34.610" v="49" actId="5736"/>
          <ac:spMkLst>
            <pc:docMk/>
            <pc:sldMk cId="1127946319" sldId="266"/>
            <ac:spMk id="18" creationId="{14542DDD-5E1D-EEAF-153E-364E8A1AF626}"/>
          </ac:spMkLst>
        </pc:spChg>
        <pc:grpChg chg="mod">
          <ac:chgData name="Montecino, Diego" userId="a795c42d-832a-4dce-b1d8-09bac981a9d2" providerId="ADAL" clId="{25E7F75A-ED09-3E4B-B2E8-8C692F53CA4D}" dt="2024-11-21T00:48:34.610" v="49" actId="5736"/>
          <ac:grpSpMkLst>
            <pc:docMk/>
            <pc:sldMk cId="1127946319" sldId="266"/>
            <ac:grpSpMk id="5" creationId="{90F31509-3DCD-4582-3F0C-C906D77353A8}"/>
          </ac:grpSpMkLst>
        </pc:grpChg>
        <pc:graphicFrameChg chg="mod">
          <ac:chgData name="Montecino, Diego" userId="a795c42d-832a-4dce-b1d8-09bac981a9d2" providerId="ADAL" clId="{25E7F75A-ED09-3E4B-B2E8-8C692F53CA4D}" dt="2024-11-21T00:48:34.610" v="49" actId="5736"/>
          <ac:graphicFrameMkLst>
            <pc:docMk/>
            <pc:sldMk cId="1127946319" sldId="266"/>
            <ac:graphicFrameMk id="4" creationId="{70A358C6-FF3B-58BE-DFAA-0A60089BEF1A}"/>
          </ac:graphicFrameMkLst>
        </pc:graphicFrameChg>
        <pc:picChg chg="del">
          <ac:chgData name="Montecino, Diego" userId="a795c42d-832a-4dce-b1d8-09bac981a9d2" providerId="ADAL" clId="{25E7F75A-ED09-3E4B-B2E8-8C692F53CA4D}" dt="2024-11-21T00:48:18.859" v="48" actId="478"/>
          <ac:picMkLst>
            <pc:docMk/>
            <pc:sldMk cId="1127946319" sldId="266"/>
            <ac:picMk id="1030" creationId="{B6BA97E9-C5B3-726A-DE6E-95E9D211B9FD}"/>
          </ac:picMkLst>
        </pc:picChg>
        <pc:picChg chg="del">
          <ac:chgData name="Montecino, Diego" userId="a795c42d-832a-4dce-b1d8-09bac981a9d2" providerId="ADAL" clId="{25E7F75A-ED09-3E4B-B2E8-8C692F53CA4D}" dt="2024-11-21T00:48:18.859" v="48" actId="478"/>
          <ac:picMkLst>
            <pc:docMk/>
            <pc:sldMk cId="1127946319" sldId="266"/>
            <ac:picMk id="1032" creationId="{659B1B77-9A08-742D-075E-18B7F76D15E3}"/>
          </ac:picMkLst>
        </pc:picChg>
        <pc:picChg chg="del">
          <ac:chgData name="Montecino, Diego" userId="a795c42d-832a-4dce-b1d8-09bac981a9d2" providerId="ADAL" clId="{25E7F75A-ED09-3E4B-B2E8-8C692F53CA4D}" dt="2024-11-21T00:48:18.859" v="48" actId="478"/>
          <ac:picMkLst>
            <pc:docMk/>
            <pc:sldMk cId="1127946319" sldId="266"/>
            <ac:picMk id="1036" creationId="{41CD5761-F032-153A-61E1-BCBF3B4D713A}"/>
          </ac:picMkLst>
        </pc:picChg>
        <pc:picChg chg="del">
          <ac:chgData name="Montecino, Diego" userId="a795c42d-832a-4dce-b1d8-09bac981a9d2" providerId="ADAL" clId="{25E7F75A-ED09-3E4B-B2E8-8C692F53CA4D}" dt="2024-11-21T00:48:18.859" v="48" actId="478"/>
          <ac:picMkLst>
            <pc:docMk/>
            <pc:sldMk cId="1127946319" sldId="266"/>
            <ac:picMk id="1038" creationId="{BE3F7F37-DC4A-7F23-CFA5-196BE682B748}"/>
          </ac:picMkLst>
        </pc:picChg>
        <pc:picChg chg="del">
          <ac:chgData name="Montecino, Diego" userId="a795c42d-832a-4dce-b1d8-09bac981a9d2" providerId="ADAL" clId="{25E7F75A-ED09-3E4B-B2E8-8C692F53CA4D}" dt="2024-11-21T00:48:18.859" v="48" actId="478"/>
          <ac:picMkLst>
            <pc:docMk/>
            <pc:sldMk cId="1127946319" sldId="266"/>
            <ac:picMk id="1040" creationId="{15FEDCDC-7D2F-3479-2E77-3EC18E208E05}"/>
          </ac:picMkLst>
        </pc:picChg>
        <pc:picChg chg="del">
          <ac:chgData name="Montecino, Diego" userId="a795c42d-832a-4dce-b1d8-09bac981a9d2" providerId="ADAL" clId="{25E7F75A-ED09-3E4B-B2E8-8C692F53CA4D}" dt="2024-11-21T00:48:18.859" v="48" actId="478"/>
          <ac:picMkLst>
            <pc:docMk/>
            <pc:sldMk cId="1127946319" sldId="266"/>
            <ac:picMk id="1042" creationId="{FDDC4439-69AD-06ED-22B2-1CF9C2A8B235}"/>
          </ac:picMkLst>
        </pc:picChg>
        <pc:picChg chg="del">
          <ac:chgData name="Montecino, Diego" userId="a795c42d-832a-4dce-b1d8-09bac981a9d2" providerId="ADAL" clId="{25E7F75A-ED09-3E4B-B2E8-8C692F53CA4D}" dt="2024-11-21T00:48:18.859" v="48" actId="478"/>
          <ac:picMkLst>
            <pc:docMk/>
            <pc:sldMk cId="1127946319" sldId="266"/>
            <ac:picMk id="1044" creationId="{9D47C779-41E2-2882-725A-7AD78C3DA056}"/>
          </ac:picMkLst>
        </pc:picChg>
        <pc:picChg chg="del">
          <ac:chgData name="Montecino, Diego" userId="a795c42d-832a-4dce-b1d8-09bac981a9d2" providerId="ADAL" clId="{25E7F75A-ED09-3E4B-B2E8-8C692F53CA4D}" dt="2024-11-21T00:48:18.859" v="48" actId="478"/>
          <ac:picMkLst>
            <pc:docMk/>
            <pc:sldMk cId="1127946319" sldId="266"/>
            <ac:picMk id="1046" creationId="{C3731489-FEB2-048B-0DE5-95351E350C1F}"/>
          </ac:picMkLst>
        </pc:picChg>
        <pc:picChg chg="del">
          <ac:chgData name="Montecino, Diego" userId="a795c42d-832a-4dce-b1d8-09bac981a9d2" providerId="ADAL" clId="{25E7F75A-ED09-3E4B-B2E8-8C692F53CA4D}" dt="2024-11-21T00:48:18.859" v="48" actId="478"/>
          <ac:picMkLst>
            <pc:docMk/>
            <pc:sldMk cId="1127946319" sldId="266"/>
            <ac:picMk id="1048" creationId="{A98D7C9E-BE8F-4467-E55C-1D9539279316}"/>
          </ac:picMkLst>
        </pc:picChg>
        <pc:picChg chg="del">
          <ac:chgData name="Montecino, Diego" userId="a795c42d-832a-4dce-b1d8-09bac981a9d2" providerId="ADAL" clId="{25E7F75A-ED09-3E4B-B2E8-8C692F53CA4D}" dt="2024-11-21T00:48:18.859" v="48" actId="478"/>
          <ac:picMkLst>
            <pc:docMk/>
            <pc:sldMk cId="1127946319" sldId="266"/>
            <ac:picMk id="1050" creationId="{7B8B8B48-4A82-C0FE-F7BC-AE892C99C834}"/>
          </ac:picMkLst>
        </pc:picChg>
      </pc:sldChg>
      <pc:sldChg chg="delSp modSp add ord">
        <pc:chgData name="Montecino, Diego" userId="a795c42d-832a-4dce-b1d8-09bac981a9d2" providerId="ADAL" clId="{25E7F75A-ED09-3E4B-B2E8-8C692F53CA4D}" dt="2024-11-21T00:50:22.333" v="59" actId="20578"/>
        <pc:sldMkLst>
          <pc:docMk/>
          <pc:sldMk cId="1236686232" sldId="267"/>
        </pc:sldMkLst>
        <pc:spChg chg="mod">
          <ac:chgData name="Montecino, Diego" userId="a795c42d-832a-4dce-b1d8-09bac981a9d2" providerId="ADAL" clId="{25E7F75A-ED09-3E4B-B2E8-8C692F53CA4D}" dt="2024-11-21T00:49:57.630" v="55" actId="5736"/>
          <ac:spMkLst>
            <pc:docMk/>
            <pc:sldMk cId="1236686232" sldId="267"/>
            <ac:spMk id="9" creationId="{9720DAFC-D240-6AAA-9CDA-9601C021A325}"/>
          </ac:spMkLst>
        </pc:spChg>
        <pc:spChg chg="mod">
          <ac:chgData name="Montecino, Diego" userId="a795c42d-832a-4dce-b1d8-09bac981a9d2" providerId="ADAL" clId="{25E7F75A-ED09-3E4B-B2E8-8C692F53CA4D}" dt="2024-11-21T00:49:57.630" v="55" actId="5736"/>
          <ac:spMkLst>
            <pc:docMk/>
            <pc:sldMk cId="1236686232" sldId="267"/>
            <ac:spMk id="16" creationId="{A743FFD4-7B2B-7BCF-6FB2-71780E413F2E}"/>
          </ac:spMkLst>
        </pc:spChg>
        <pc:spChg chg="mod">
          <ac:chgData name="Montecino, Diego" userId="a795c42d-832a-4dce-b1d8-09bac981a9d2" providerId="ADAL" clId="{25E7F75A-ED09-3E4B-B2E8-8C692F53CA4D}" dt="2024-11-21T00:49:57.630" v="55" actId="5736"/>
          <ac:spMkLst>
            <pc:docMk/>
            <pc:sldMk cId="1236686232" sldId="267"/>
            <ac:spMk id="17" creationId="{DC0DA10F-5CFA-761F-B10E-7288983E3D36}"/>
          </ac:spMkLst>
        </pc:spChg>
        <pc:spChg chg="mod">
          <ac:chgData name="Montecino, Diego" userId="a795c42d-832a-4dce-b1d8-09bac981a9d2" providerId="ADAL" clId="{25E7F75A-ED09-3E4B-B2E8-8C692F53CA4D}" dt="2024-11-21T00:49:57.630" v="55" actId="5736"/>
          <ac:spMkLst>
            <pc:docMk/>
            <pc:sldMk cId="1236686232" sldId="267"/>
            <ac:spMk id="18" creationId="{A7C23AA4-64E0-62BD-E22C-5DA2CA159759}"/>
          </ac:spMkLst>
        </pc:spChg>
        <pc:grpChg chg="mod">
          <ac:chgData name="Montecino, Diego" userId="a795c42d-832a-4dce-b1d8-09bac981a9d2" providerId="ADAL" clId="{25E7F75A-ED09-3E4B-B2E8-8C692F53CA4D}" dt="2024-11-21T00:49:57.630" v="55" actId="5736"/>
          <ac:grpSpMkLst>
            <pc:docMk/>
            <pc:sldMk cId="1236686232" sldId="267"/>
            <ac:grpSpMk id="5" creationId="{F1493BB1-CED2-F2BB-55D5-08907D0E2526}"/>
          </ac:grpSpMkLst>
        </pc:grpChg>
        <pc:graphicFrameChg chg="mod">
          <ac:chgData name="Montecino, Diego" userId="a795c42d-832a-4dce-b1d8-09bac981a9d2" providerId="ADAL" clId="{25E7F75A-ED09-3E4B-B2E8-8C692F53CA4D}" dt="2024-11-21T00:49:57.630" v="55" actId="5736"/>
          <ac:graphicFrameMkLst>
            <pc:docMk/>
            <pc:sldMk cId="1236686232" sldId="267"/>
            <ac:graphicFrameMk id="4" creationId="{BDE40CF4-2341-EEAF-811F-84C4ECD21519}"/>
          </ac:graphicFrameMkLst>
        </pc:graphicFrameChg>
        <pc:picChg chg="del">
          <ac:chgData name="Montecino, Diego" userId="a795c42d-832a-4dce-b1d8-09bac981a9d2" providerId="ADAL" clId="{25E7F75A-ED09-3E4B-B2E8-8C692F53CA4D}" dt="2024-11-21T00:49:49.035" v="54" actId="478"/>
          <ac:picMkLst>
            <pc:docMk/>
            <pc:sldMk cId="1236686232" sldId="267"/>
            <ac:picMk id="1030" creationId="{9E95AEC5-01A4-70F7-E54D-AEBAAC565ED0}"/>
          </ac:picMkLst>
        </pc:picChg>
        <pc:picChg chg="del">
          <ac:chgData name="Montecino, Diego" userId="a795c42d-832a-4dce-b1d8-09bac981a9d2" providerId="ADAL" clId="{25E7F75A-ED09-3E4B-B2E8-8C692F53CA4D}" dt="2024-11-21T00:49:49.035" v="54" actId="478"/>
          <ac:picMkLst>
            <pc:docMk/>
            <pc:sldMk cId="1236686232" sldId="267"/>
            <ac:picMk id="1032" creationId="{9F04761E-E6C1-7B55-BD48-D463B67D3D49}"/>
          </ac:picMkLst>
        </pc:picChg>
        <pc:picChg chg="del">
          <ac:chgData name="Montecino, Diego" userId="a795c42d-832a-4dce-b1d8-09bac981a9d2" providerId="ADAL" clId="{25E7F75A-ED09-3E4B-B2E8-8C692F53CA4D}" dt="2024-11-21T00:49:49.035" v="54" actId="478"/>
          <ac:picMkLst>
            <pc:docMk/>
            <pc:sldMk cId="1236686232" sldId="267"/>
            <ac:picMk id="1036" creationId="{FB54C6CB-57A6-7A54-68C5-4F6A34673B31}"/>
          </ac:picMkLst>
        </pc:picChg>
        <pc:picChg chg="del">
          <ac:chgData name="Montecino, Diego" userId="a795c42d-832a-4dce-b1d8-09bac981a9d2" providerId="ADAL" clId="{25E7F75A-ED09-3E4B-B2E8-8C692F53CA4D}" dt="2024-11-21T00:49:49.035" v="54" actId="478"/>
          <ac:picMkLst>
            <pc:docMk/>
            <pc:sldMk cId="1236686232" sldId="267"/>
            <ac:picMk id="1038" creationId="{1C8EB3F2-8402-76F4-629D-790377F28656}"/>
          </ac:picMkLst>
        </pc:picChg>
        <pc:picChg chg="del">
          <ac:chgData name="Montecino, Diego" userId="a795c42d-832a-4dce-b1d8-09bac981a9d2" providerId="ADAL" clId="{25E7F75A-ED09-3E4B-B2E8-8C692F53CA4D}" dt="2024-11-21T00:49:49.035" v="54" actId="478"/>
          <ac:picMkLst>
            <pc:docMk/>
            <pc:sldMk cId="1236686232" sldId="267"/>
            <ac:picMk id="1040" creationId="{D6E8A0D8-9617-2A06-621D-DAC4B55E9762}"/>
          </ac:picMkLst>
        </pc:picChg>
        <pc:picChg chg="del">
          <ac:chgData name="Montecino, Diego" userId="a795c42d-832a-4dce-b1d8-09bac981a9d2" providerId="ADAL" clId="{25E7F75A-ED09-3E4B-B2E8-8C692F53CA4D}" dt="2024-11-21T00:49:49.035" v="54" actId="478"/>
          <ac:picMkLst>
            <pc:docMk/>
            <pc:sldMk cId="1236686232" sldId="267"/>
            <ac:picMk id="1042" creationId="{96C97676-1826-B33E-C86B-41AF0276505E}"/>
          </ac:picMkLst>
        </pc:picChg>
        <pc:picChg chg="del">
          <ac:chgData name="Montecino, Diego" userId="a795c42d-832a-4dce-b1d8-09bac981a9d2" providerId="ADAL" clId="{25E7F75A-ED09-3E4B-B2E8-8C692F53CA4D}" dt="2024-11-21T00:49:49.035" v="54" actId="478"/>
          <ac:picMkLst>
            <pc:docMk/>
            <pc:sldMk cId="1236686232" sldId="267"/>
            <ac:picMk id="1044" creationId="{8FE3A247-F0F1-FC81-3287-4D8FF9827821}"/>
          </ac:picMkLst>
        </pc:picChg>
        <pc:picChg chg="del">
          <ac:chgData name="Montecino, Diego" userId="a795c42d-832a-4dce-b1d8-09bac981a9d2" providerId="ADAL" clId="{25E7F75A-ED09-3E4B-B2E8-8C692F53CA4D}" dt="2024-11-21T00:49:49.035" v="54" actId="478"/>
          <ac:picMkLst>
            <pc:docMk/>
            <pc:sldMk cId="1236686232" sldId="267"/>
            <ac:picMk id="1046" creationId="{BE54D538-042E-2AB1-EC15-9AA94B1E8251}"/>
          </ac:picMkLst>
        </pc:picChg>
        <pc:picChg chg="del">
          <ac:chgData name="Montecino, Diego" userId="a795c42d-832a-4dce-b1d8-09bac981a9d2" providerId="ADAL" clId="{25E7F75A-ED09-3E4B-B2E8-8C692F53CA4D}" dt="2024-11-21T00:49:49.035" v="54" actId="478"/>
          <ac:picMkLst>
            <pc:docMk/>
            <pc:sldMk cId="1236686232" sldId="267"/>
            <ac:picMk id="1048" creationId="{BBE1C35A-C1FA-EDA4-D334-BC0A401601C5}"/>
          </ac:picMkLst>
        </pc:picChg>
        <pc:picChg chg="del">
          <ac:chgData name="Montecino, Diego" userId="a795c42d-832a-4dce-b1d8-09bac981a9d2" providerId="ADAL" clId="{25E7F75A-ED09-3E4B-B2E8-8C692F53CA4D}" dt="2024-11-21T00:49:49.035" v="54" actId="478"/>
          <ac:picMkLst>
            <pc:docMk/>
            <pc:sldMk cId="1236686232" sldId="267"/>
            <ac:picMk id="1050" creationId="{9C5E7F43-B3AB-2AC3-85C0-A479B61498EA}"/>
          </ac:picMkLst>
        </pc:picChg>
      </pc:sldChg>
      <pc:sldChg chg="delSp modSp add mod ord">
        <pc:chgData name="Montecino, Diego" userId="a795c42d-832a-4dce-b1d8-09bac981a9d2" providerId="ADAL" clId="{25E7F75A-ED09-3E4B-B2E8-8C692F53CA4D}" dt="2024-11-21T00:53:27.745" v="83" actId="20578"/>
        <pc:sldMkLst>
          <pc:docMk/>
          <pc:sldMk cId="2397381333" sldId="268"/>
        </pc:sldMkLst>
        <pc:spChg chg="mod">
          <ac:chgData name="Montecino, Diego" userId="a795c42d-832a-4dce-b1d8-09bac981a9d2" providerId="ADAL" clId="{25E7F75A-ED09-3E4B-B2E8-8C692F53CA4D}" dt="2024-11-21T00:51:57.185" v="71" actId="5736"/>
          <ac:spMkLst>
            <pc:docMk/>
            <pc:sldMk cId="2397381333" sldId="268"/>
            <ac:spMk id="9" creationId="{BE8A841D-ECC9-B951-ECE1-52F587170DC8}"/>
          </ac:spMkLst>
        </pc:spChg>
        <pc:spChg chg="mod">
          <ac:chgData name="Montecino, Diego" userId="a795c42d-832a-4dce-b1d8-09bac981a9d2" providerId="ADAL" clId="{25E7F75A-ED09-3E4B-B2E8-8C692F53CA4D}" dt="2024-11-21T00:51:57.185" v="71" actId="5736"/>
          <ac:spMkLst>
            <pc:docMk/>
            <pc:sldMk cId="2397381333" sldId="268"/>
            <ac:spMk id="16" creationId="{E0CB3161-4B97-82BC-3100-CE004F6B5BB5}"/>
          </ac:spMkLst>
        </pc:spChg>
        <pc:spChg chg="mod">
          <ac:chgData name="Montecino, Diego" userId="a795c42d-832a-4dce-b1d8-09bac981a9d2" providerId="ADAL" clId="{25E7F75A-ED09-3E4B-B2E8-8C692F53CA4D}" dt="2024-11-21T00:51:57.185" v="71" actId="5736"/>
          <ac:spMkLst>
            <pc:docMk/>
            <pc:sldMk cId="2397381333" sldId="268"/>
            <ac:spMk id="17" creationId="{C8B14DE7-2D3F-D4DC-27C4-502EC5FCB91C}"/>
          </ac:spMkLst>
        </pc:spChg>
        <pc:spChg chg="mod">
          <ac:chgData name="Montecino, Diego" userId="a795c42d-832a-4dce-b1d8-09bac981a9d2" providerId="ADAL" clId="{25E7F75A-ED09-3E4B-B2E8-8C692F53CA4D}" dt="2024-11-21T00:51:57.185" v="71" actId="5736"/>
          <ac:spMkLst>
            <pc:docMk/>
            <pc:sldMk cId="2397381333" sldId="268"/>
            <ac:spMk id="18" creationId="{9BCE119B-C431-39F7-EA1B-E41681682AFA}"/>
          </ac:spMkLst>
        </pc:spChg>
        <pc:grpChg chg="mod">
          <ac:chgData name="Montecino, Diego" userId="a795c42d-832a-4dce-b1d8-09bac981a9d2" providerId="ADAL" clId="{25E7F75A-ED09-3E4B-B2E8-8C692F53CA4D}" dt="2024-11-21T00:51:57.185" v="71" actId="5736"/>
          <ac:grpSpMkLst>
            <pc:docMk/>
            <pc:sldMk cId="2397381333" sldId="268"/>
            <ac:grpSpMk id="5" creationId="{ED84ADCC-FCE7-2558-A45C-AA86783DFE9A}"/>
          </ac:grpSpMkLst>
        </pc:grpChg>
        <pc:graphicFrameChg chg="mod">
          <ac:chgData name="Montecino, Diego" userId="a795c42d-832a-4dce-b1d8-09bac981a9d2" providerId="ADAL" clId="{25E7F75A-ED09-3E4B-B2E8-8C692F53CA4D}" dt="2024-11-21T00:51:57.185" v="71" actId="5736"/>
          <ac:graphicFrameMkLst>
            <pc:docMk/>
            <pc:sldMk cId="2397381333" sldId="268"/>
            <ac:graphicFrameMk id="4" creationId="{C4DF5B51-50B4-B1FD-715F-FD20540CF298}"/>
          </ac:graphicFrameMkLst>
        </pc:graphicFrameChg>
        <pc:picChg chg="del">
          <ac:chgData name="Montecino, Diego" userId="a795c42d-832a-4dce-b1d8-09bac981a9d2" providerId="ADAL" clId="{25E7F75A-ED09-3E4B-B2E8-8C692F53CA4D}" dt="2024-11-21T00:50:27.604" v="60" actId="478"/>
          <ac:picMkLst>
            <pc:docMk/>
            <pc:sldMk cId="2397381333" sldId="268"/>
            <ac:picMk id="1030" creationId="{5F7D9429-59FB-1C1C-E960-A9B4416540E2}"/>
          </ac:picMkLst>
        </pc:picChg>
        <pc:picChg chg="del">
          <ac:chgData name="Montecino, Diego" userId="a795c42d-832a-4dce-b1d8-09bac981a9d2" providerId="ADAL" clId="{25E7F75A-ED09-3E4B-B2E8-8C692F53CA4D}" dt="2024-11-21T00:50:27.604" v="60" actId="478"/>
          <ac:picMkLst>
            <pc:docMk/>
            <pc:sldMk cId="2397381333" sldId="268"/>
            <ac:picMk id="1032" creationId="{F9707542-8832-81D7-3FE6-F821A803917E}"/>
          </ac:picMkLst>
        </pc:picChg>
        <pc:picChg chg="del">
          <ac:chgData name="Montecino, Diego" userId="a795c42d-832a-4dce-b1d8-09bac981a9d2" providerId="ADAL" clId="{25E7F75A-ED09-3E4B-B2E8-8C692F53CA4D}" dt="2024-11-21T00:50:27.604" v="60" actId="478"/>
          <ac:picMkLst>
            <pc:docMk/>
            <pc:sldMk cId="2397381333" sldId="268"/>
            <ac:picMk id="1036" creationId="{929FB3CA-15DE-F1E0-A738-FA7E8E25E925}"/>
          </ac:picMkLst>
        </pc:picChg>
        <pc:picChg chg="del">
          <ac:chgData name="Montecino, Diego" userId="a795c42d-832a-4dce-b1d8-09bac981a9d2" providerId="ADAL" clId="{25E7F75A-ED09-3E4B-B2E8-8C692F53CA4D}" dt="2024-11-21T00:50:27.604" v="60" actId="478"/>
          <ac:picMkLst>
            <pc:docMk/>
            <pc:sldMk cId="2397381333" sldId="268"/>
            <ac:picMk id="1038" creationId="{E61E8D49-F639-A5A3-55B9-1F4CF19D2573}"/>
          </ac:picMkLst>
        </pc:picChg>
        <pc:picChg chg="del">
          <ac:chgData name="Montecino, Diego" userId="a795c42d-832a-4dce-b1d8-09bac981a9d2" providerId="ADAL" clId="{25E7F75A-ED09-3E4B-B2E8-8C692F53CA4D}" dt="2024-11-21T00:50:27.604" v="60" actId="478"/>
          <ac:picMkLst>
            <pc:docMk/>
            <pc:sldMk cId="2397381333" sldId="268"/>
            <ac:picMk id="1040" creationId="{2BB63E86-A6DA-ADF4-A803-E35939406D7E}"/>
          </ac:picMkLst>
        </pc:picChg>
        <pc:picChg chg="del">
          <ac:chgData name="Montecino, Diego" userId="a795c42d-832a-4dce-b1d8-09bac981a9d2" providerId="ADAL" clId="{25E7F75A-ED09-3E4B-B2E8-8C692F53CA4D}" dt="2024-11-21T00:50:27.604" v="60" actId="478"/>
          <ac:picMkLst>
            <pc:docMk/>
            <pc:sldMk cId="2397381333" sldId="268"/>
            <ac:picMk id="1042" creationId="{56A78BE3-2868-F3D7-5971-A36A1EBF42C2}"/>
          </ac:picMkLst>
        </pc:picChg>
        <pc:picChg chg="del">
          <ac:chgData name="Montecino, Diego" userId="a795c42d-832a-4dce-b1d8-09bac981a9d2" providerId="ADAL" clId="{25E7F75A-ED09-3E4B-B2E8-8C692F53CA4D}" dt="2024-11-21T00:50:27.604" v="60" actId="478"/>
          <ac:picMkLst>
            <pc:docMk/>
            <pc:sldMk cId="2397381333" sldId="268"/>
            <ac:picMk id="1044" creationId="{11901F8D-1B5E-7B90-D93F-88C911E02C94}"/>
          </ac:picMkLst>
        </pc:picChg>
        <pc:picChg chg="del">
          <ac:chgData name="Montecino, Diego" userId="a795c42d-832a-4dce-b1d8-09bac981a9d2" providerId="ADAL" clId="{25E7F75A-ED09-3E4B-B2E8-8C692F53CA4D}" dt="2024-11-21T00:50:27.604" v="60" actId="478"/>
          <ac:picMkLst>
            <pc:docMk/>
            <pc:sldMk cId="2397381333" sldId="268"/>
            <ac:picMk id="1046" creationId="{0B74EE17-E35D-7B9A-3CDD-5B53A5061238}"/>
          </ac:picMkLst>
        </pc:picChg>
        <pc:picChg chg="del">
          <ac:chgData name="Montecino, Diego" userId="a795c42d-832a-4dce-b1d8-09bac981a9d2" providerId="ADAL" clId="{25E7F75A-ED09-3E4B-B2E8-8C692F53CA4D}" dt="2024-11-21T00:50:27.604" v="60" actId="478"/>
          <ac:picMkLst>
            <pc:docMk/>
            <pc:sldMk cId="2397381333" sldId="268"/>
            <ac:picMk id="1048" creationId="{187CFCCA-4795-A092-6F6C-71568352AD25}"/>
          </ac:picMkLst>
        </pc:picChg>
        <pc:picChg chg="del">
          <ac:chgData name="Montecino, Diego" userId="a795c42d-832a-4dce-b1d8-09bac981a9d2" providerId="ADAL" clId="{25E7F75A-ED09-3E4B-B2E8-8C692F53CA4D}" dt="2024-11-21T00:50:27.604" v="60" actId="478"/>
          <ac:picMkLst>
            <pc:docMk/>
            <pc:sldMk cId="2397381333" sldId="268"/>
            <ac:picMk id="1050" creationId="{78901022-2878-1CC6-3428-BC10139C7BCA}"/>
          </ac:picMkLst>
        </pc:picChg>
      </pc:sldChg>
      <pc:sldChg chg="delSp modSp add mod ord">
        <pc:chgData name="Montecino, Diego" userId="a795c42d-832a-4dce-b1d8-09bac981a9d2" providerId="ADAL" clId="{25E7F75A-ED09-3E4B-B2E8-8C692F53CA4D}" dt="2024-11-21T00:54:16.844" v="92" actId="20578"/>
        <pc:sldMkLst>
          <pc:docMk/>
          <pc:sldMk cId="2402875786" sldId="269"/>
        </pc:sldMkLst>
        <pc:spChg chg="mod">
          <ac:chgData name="Montecino, Diego" userId="a795c42d-832a-4dce-b1d8-09bac981a9d2" providerId="ADAL" clId="{25E7F75A-ED09-3E4B-B2E8-8C692F53CA4D}" dt="2024-11-21T00:52:56.104" v="79" actId="207"/>
          <ac:spMkLst>
            <pc:docMk/>
            <pc:sldMk cId="2402875786" sldId="269"/>
            <ac:spMk id="6" creationId="{65FD4E51-D79F-8AAB-4822-9034F96173F3}"/>
          </ac:spMkLst>
        </pc:spChg>
        <pc:spChg chg="mod">
          <ac:chgData name="Montecino, Diego" userId="a795c42d-832a-4dce-b1d8-09bac981a9d2" providerId="ADAL" clId="{25E7F75A-ED09-3E4B-B2E8-8C692F53CA4D}" dt="2024-11-21T00:52:56.104" v="79" actId="207"/>
          <ac:spMkLst>
            <pc:docMk/>
            <pc:sldMk cId="2402875786" sldId="269"/>
            <ac:spMk id="7" creationId="{916935D7-8596-0A65-1211-FA4BD5A8AE62}"/>
          </ac:spMkLst>
        </pc:spChg>
        <pc:spChg chg="mod">
          <ac:chgData name="Montecino, Diego" userId="a795c42d-832a-4dce-b1d8-09bac981a9d2" providerId="ADAL" clId="{25E7F75A-ED09-3E4B-B2E8-8C692F53CA4D}" dt="2024-11-21T00:53:05.095" v="80" actId="5736"/>
          <ac:spMkLst>
            <pc:docMk/>
            <pc:sldMk cId="2402875786" sldId="269"/>
            <ac:spMk id="9" creationId="{19D4B3FC-911D-847B-A317-646CCF27717A}"/>
          </ac:spMkLst>
        </pc:spChg>
        <pc:spChg chg="mod">
          <ac:chgData name="Montecino, Diego" userId="a795c42d-832a-4dce-b1d8-09bac981a9d2" providerId="ADAL" clId="{25E7F75A-ED09-3E4B-B2E8-8C692F53CA4D}" dt="2024-11-21T00:53:05.095" v="80" actId="5736"/>
          <ac:spMkLst>
            <pc:docMk/>
            <pc:sldMk cId="2402875786" sldId="269"/>
            <ac:spMk id="16" creationId="{7ADB0736-6F0A-88FE-F9AF-B776FCB3A495}"/>
          </ac:spMkLst>
        </pc:spChg>
        <pc:spChg chg="mod">
          <ac:chgData name="Montecino, Diego" userId="a795c42d-832a-4dce-b1d8-09bac981a9d2" providerId="ADAL" clId="{25E7F75A-ED09-3E4B-B2E8-8C692F53CA4D}" dt="2024-11-21T00:53:05.095" v="80" actId="5736"/>
          <ac:spMkLst>
            <pc:docMk/>
            <pc:sldMk cId="2402875786" sldId="269"/>
            <ac:spMk id="17" creationId="{26E1CE5D-C700-E0C9-C7A5-916E25FEA135}"/>
          </ac:spMkLst>
        </pc:spChg>
        <pc:spChg chg="mod">
          <ac:chgData name="Montecino, Diego" userId="a795c42d-832a-4dce-b1d8-09bac981a9d2" providerId="ADAL" clId="{25E7F75A-ED09-3E4B-B2E8-8C692F53CA4D}" dt="2024-11-21T00:53:05.095" v="80" actId="5736"/>
          <ac:spMkLst>
            <pc:docMk/>
            <pc:sldMk cId="2402875786" sldId="269"/>
            <ac:spMk id="18" creationId="{80329637-08C9-9367-661B-ED3C808EFD3B}"/>
          </ac:spMkLst>
        </pc:spChg>
        <pc:grpChg chg="mod">
          <ac:chgData name="Montecino, Diego" userId="a795c42d-832a-4dce-b1d8-09bac981a9d2" providerId="ADAL" clId="{25E7F75A-ED09-3E4B-B2E8-8C692F53CA4D}" dt="2024-11-21T00:53:05.095" v="80" actId="5736"/>
          <ac:grpSpMkLst>
            <pc:docMk/>
            <pc:sldMk cId="2402875786" sldId="269"/>
            <ac:grpSpMk id="5" creationId="{CA336413-BF22-52A1-2BFE-B7E9A22A3A1A}"/>
          </ac:grpSpMkLst>
        </pc:grpChg>
        <pc:graphicFrameChg chg="mod">
          <ac:chgData name="Montecino, Diego" userId="a795c42d-832a-4dce-b1d8-09bac981a9d2" providerId="ADAL" clId="{25E7F75A-ED09-3E4B-B2E8-8C692F53CA4D}" dt="2024-11-21T00:53:05.095" v="80" actId="5736"/>
          <ac:graphicFrameMkLst>
            <pc:docMk/>
            <pc:sldMk cId="2402875786" sldId="269"/>
            <ac:graphicFrameMk id="4" creationId="{2801A386-3BB6-2325-9B0F-EC3BCB55F31A}"/>
          </ac:graphicFrameMkLst>
        </pc:graphicFrameChg>
        <pc:picChg chg="del">
          <ac:chgData name="Montecino, Diego" userId="a795c42d-832a-4dce-b1d8-09bac981a9d2" providerId="ADAL" clId="{25E7F75A-ED09-3E4B-B2E8-8C692F53CA4D}" dt="2024-11-21T00:52:21.987" v="76" actId="478"/>
          <ac:picMkLst>
            <pc:docMk/>
            <pc:sldMk cId="2402875786" sldId="269"/>
            <ac:picMk id="1030" creationId="{7A8EDDD6-6D6F-E2A1-2BCD-26DA0FFA19AE}"/>
          </ac:picMkLst>
        </pc:picChg>
        <pc:picChg chg="del">
          <ac:chgData name="Montecino, Diego" userId="a795c42d-832a-4dce-b1d8-09bac981a9d2" providerId="ADAL" clId="{25E7F75A-ED09-3E4B-B2E8-8C692F53CA4D}" dt="2024-11-21T00:52:21.987" v="76" actId="478"/>
          <ac:picMkLst>
            <pc:docMk/>
            <pc:sldMk cId="2402875786" sldId="269"/>
            <ac:picMk id="1032" creationId="{99B2D301-FDAD-0BF1-E7D6-64FC7D3DBA92}"/>
          </ac:picMkLst>
        </pc:picChg>
        <pc:picChg chg="del">
          <ac:chgData name="Montecino, Diego" userId="a795c42d-832a-4dce-b1d8-09bac981a9d2" providerId="ADAL" clId="{25E7F75A-ED09-3E4B-B2E8-8C692F53CA4D}" dt="2024-11-21T00:52:21.987" v="76" actId="478"/>
          <ac:picMkLst>
            <pc:docMk/>
            <pc:sldMk cId="2402875786" sldId="269"/>
            <ac:picMk id="1036" creationId="{57F3D865-3827-285F-C11B-8CE10684EC30}"/>
          </ac:picMkLst>
        </pc:picChg>
        <pc:picChg chg="del">
          <ac:chgData name="Montecino, Diego" userId="a795c42d-832a-4dce-b1d8-09bac981a9d2" providerId="ADAL" clId="{25E7F75A-ED09-3E4B-B2E8-8C692F53CA4D}" dt="2024-11-21T00:52:21.987" v="76" actId="478"/>
          <ac:picMkLst>
            <pc:docMk/>
            <pc:sldMk cId="2402875786" sldId="269"/>
            <ac:picMk id="1038" creationId="{3393106E-BB9A-162B-E130-2B1C5A065668}"/>
          </ac:picMkLst>
        </pc:picChg>
        <pc:picChg chg="del">
          <ac:chgData name="Montecino, Diego" userId="a795c42d-832a-4dce-b1d8-09bac981a9d2" providerId="ADAL" clId="{25E7F75A-ED09-3E4B-B2E8-8C692F53CA4D}" dt="2024-11-21T00:52:21.987" v="76" actId="478"/>
          <ac:picMkLst>
            <pc:docMk/>
            <pc:sldMk cId="2402875786" sldId="269"/>
            <ac:picMk id="1040" creationId="{1765F83E-FC72-273B-B159-2C827731F8AD}"/>
          </ac:picMkLst>
        </pc:picChg>
        <pc:picChg chg="del">
          <ac:chgData name="Montecino, Diego" userId="a795c42d-832a-4dce-b1d8-09bac981a9d2" providerId="ADAL" clId="{25E7F75A-ED09-3E4B-B2E8-8C692F53CA4D}" dt="2024-11-21T00:52:21.987" v="76" actId="478"/>
          <ac:picMkLst>
            <pc:docMk/>
            <pc:sldMk cId="2402875786" sldId="269"/>
            <ac:picMk id="1042" creationId="{912EB36B-2E9B-1535-3682-851C5B12D13A}"/>
          </ac:picMkLst>
        </pc:picChg>
        <pc:picChg chg="del">
          <ac:chgData name="Montecino, Diego" userId="a795c42d-832a-4dce-b1d8-09bac981a9d2" providerId="ADAL" clId="{25E7F75A-ED09-3E4B-B2E8-8C692F53CA4D}" dt="2024-11-21T00:52:21.987" v="76" actId="478"/>
          <ac:picMkLst>
            <pc:docMk/>
            <pc:sldMk cId="2402875786" sldId="269"/>
            <ac:picMk id="1044" creationId="{EC436FE2-9A0D-F146-7F1C-FE38BFD3A4F4}"/>
          </ac:picMkLst>
        </pc:picChg>
        <pc:picChg chg="del">
          <ac:chgData name="Montecino, Diego" userId="a795c42d-832a-4dce-b1d8-09bac981a9d2" providerId="ADAL" clId="{25E7F75A-ED09-3E4B-B2E8-8C692F53CA4D}" dt="2024-11-21T00:52:21.987" v="76" actId="478"/>
          <ac:picMkLst>
            <pc:docMk/>
            <pc:sldMk cId="2402875786" sldId="269"/>
            <ac:picMk id="1046" creationId="{3E9D349D-1C91-60C7-9FD8-D8D874BDAC30}"/>
          </ac:picMkLst>
        </pc:picChg>
        <pc:picChg chg="del">
          <ac:chgData name="Montecino, Diego" userId="a795c42d-832a-4dce-b1d8-09bac981a9d2" providerId="ADAL" clId="{25E7F75A-ED09-3E4B-B2E8-8C692F53CA4D}" dt="2024-11-21T00:52:21.987" v="76" actId="478"/>
          <ac:picMkLst>
            <pc:docMk/>
            <pc:sldMk cId="2402875786" sldId="269"/>
            <ac:picMk id="1048" creationId="{8165FFE0-E4A3-21C4-26EC-5DE3AA86F77E}"/>
          </ac:picMkLst>
        </pc:picChg>
        <pc:picChg chg="del">
          <ac:chgData name="Montecino, Diego" userId="a795c42d-832a-4dce-b1d8-09bac981a9d2" providerId="ADAL" clId="{25E7F75A-ED09-3E4B-B2E8-8C692F53CA4D}" dt="2024-11-21T00:52:21.987" v="76" actId="478"/>
          <ac:picMkLst>
            <pc:docMk/>
            <pc:sldMk cId="2402875786" sldId="269"/>
            <ac:picMk id="1050" creationId="{D70F5E02-86B2-E557-7A24-52FA6E94D91E}"/>
          </ac:picMkLst>
        </pc:picChg>
      </pc:sldChg>
      <pc:sldChg chg="delSp modSp add ord">
        <pc:chgData name="Montecino, Diego" userId="a795c42d-832a-4dce-b1d8-09bac981a9d2" providerId="ADAL" clId="{25E7F75A-ED09-3E4B-B2E8-8C692F53CA4D}" dt="2024-11-21T00:54:18.128" v="93" actId="20578"/>
        <pc:sldMkLst>
          <pc:docMk/>
          <pc:sldMk cId="180207989" sldId="270"/>
        </pc:sldMkLst>
        <pc:spChg chg="mod">
          <ac:chgData name="Montecino, Diego" userId="a795c42d-832a-4dce-b1d8-09bac981a9d2" providerId="ADAL" clId="{25E7F75A-ED09-3E4B-B2E8-8C692F53CA4D}" dt="2024-11-21T00:53:57.026" v="88" actId="5736"/>
          <ac:spMkLst>
            <pc:docMk/>
            <pc:sldMk cId="180207989" sldId="270"/>
            <ac:spMk id="9" creationId="{2F601918-775C-3A13-B5A4-CF4852C4A213}"/>
          </ac:spMkLst>
        </pc:spChg>
        <pc:spChg chg="mod">
          <ac:chgData name="Montecino, Diego" userId="a795c42d-832a-4dce-b1d8-09bac981a9d2" providerId="ADAL" clId="{25E7F75A-ED09-3E4B-B2E8-8C692F53CA4D}" dt="2024-11-21T00:53:57.026" v="88" actId="5736"/>
          <ac:spMkLst>
            <pc:docMk/>
            <pc:sldMk cId="180207989" sldId="270"/>
            <ac:spMk id="16" creationId="{05BF5C67-CF5F-C4FB-F034-5D342C4ACD46}"/>
          </ac:spMkLst>
        </pc:spChg>
        <pc:spChg chg="mod">
          <ac:chgData name="Montecino, Diego" userId="a795c42d-832a-4dce-b1d8-09bac981a9d2" providerId="ADAL" clId="{25E7F75A-ED09-3E4B-B2E8-8C692F53CA4D}" dt="2024-11-21T00:53:57.026" v="88" actId="5736"/>
          <ac:spMkLst>
            <pc:docMk/>
            <pc:sldMk cId="180207989" sldId="270"/>
            <ac:spMk id="17" creationId="{D3684757-3C9A-C913-2685-720EB5CFB385}"/>
          </ac:spMkLst>
        </pc:spChg>
        <pc:spChg chg="mod">
          <ac:chgData name="Montecino, Diego" userId="a795c42d-832a-4dce-b1d8-09bac981a9d2" providerId="ADAL" clId="{25E7F75A-ED09-3E4B-B2E8-8C692F53CA4D}" dt="2024-11-21T00:53:57.026" v="88" actId="5736"/>
          <ac:spMkLst>
            <pc:docMk/>
            <pc:sldMk cId="180207989" sldId="270"/>
            <ac:spMk id="18" creationId="{5C79C75E-D45D-7E3E-4E99-4772A6EA11FC}"/>
          </ac:spMkLst>
        </pc:spChg>
        <pc:grpChg chg="mod">
          <ac:chgData name="Montecino, Diego" userId="a795c42d-832a-4dce-b1d8-09bac981a9d2" providerId="ADAL" clId="{25E7F75A-ED09-3E4B-B2E8-8C692F53CA4D}" dt="2024-11-21T00:53:57.026" v="88" actId="5736"/>
          <ac:grpSpMkLst>
            <pc:docMk/>
            <pc:sldMk cId="180207989" sldId="270"/>
            <ac:grpSpMk id="5" creationId="{17E226EF-572D-A6A2-D187-F48B534A6197}"/>
          </ac:grpSpMkLst>
        </pc:grpChg>
        <pc:graphicFrameChg chg="mod">
          <ac:chgData name="Montecino, Diego" userId="a795c42d-832a-4dce-b1d8-09bac981a9d2" providerId="ADAL" clId="{25E7F75A-ED09-3E4B-B2E8-8C692F53CA4D}" dt="2024-11-21T00:53:57.026" v="88" actId="5736"/>
          <ac:graphicFrameMkLst>
            <pc:docMk/>
            <pc:sldMk cId="180207989" sldId="270"/>
            <ac:graphicFrameMk id="4" creationId="{913FAD99-7FFF-192E-6134-4D1596252F6B}"/>
          </ac:graphicFrameMkLst>
        </pc:graphicFrameChg>
        <pc:picChg chg="del">
          <ac:chgData name="Montecino, Diego" userId="a795c42d-832a-4dce-b1d8-09bac981a9d2" providerId="ADAL" clId="{25E7F75A-ED09-3E4B-B2E8-8C692F53CA4D}" dt="2024-11-21T00:53:34.630" v="85" actId="478"/>
          <ac:picMkLst>
            <pc:docMk/>
            <pc:sldMk cId="180207989" sldId="270"/>
            <ac:picMk id="1030" creationId="{5ED42736-DB7F-6CBC-071B-326C46406874}"/>
          </ac:picMkLst>
        </pc:picChg>
        <pc:picChg chg="del">
          <ac:chgData name="Montecino, Diego" userId="a795c42d-832a-4dce-b1d8-09bac981a9d2" providerId="ADAL" clId="{25E7F75A-ED09-3E4B-B2E8-8C692F53CA4D}" dt="2024-11-21T00:53:34.630" v="85" actId="478"/>
          <ac:picMkLst>
            <pc:docMk/>
            <pc:sldMk cId="180207989" sldId="270"/>
            <ac:picMk id="1032" creationId="{7FF6E011-66D4-E697-D18F-EEA2ABE2CBFE}"/>
          </ac:picMkLst>
        </pc:picChg>
        <pc:picChg chg="del">
          <ac:chgData name="Montecino, Diego" userId="a795c42d-832a-4dce-b1d8-09bac981a9d2" providerId="ADAL" clId="{25E7F75A-ED09-3E4B-B2E8-8C692F53CA4D}" dt="2024-11-21T00:53:34.630" v="85" actId="478"/>
          <ac:picMkLst>
            <pc:docMk/>
            <pc:sldMk cId="180207989" sldId="270"/>
            <ac:picMk id="1036" creationId="{DF9DB1FA-4BF7-3435-3108-EE453E76B5D3}"/>
          </ac:picMkLst>
        </pc:picChg>
        <pc:picChg chg="del">
          <ac:chgData name="Montecino, Diego" userId="a795c42d-832a-4dce-b1d8-09bac981a9d2" providerId="ADAL" clId="{25E7F75A-ED09-3E4B-B2E8-8C692F53CA4D}" dt="2024-11-21T00:53:34.630" v="85" actId="478"/>
          <ac:picMkLst>
            <pc:docMk/>
            <pc:sldMk cId="180207989" sldId="270"/>
            <ac:picMk id="1038" creationId="{677EFA25-A2BA-3B00-AD32-728532F2D3B5}"/>
          </ac:picMkLst>
        </pc:picChg>
        <pc:picChg chg="del">
          <ac:chgData name="Montecino, Diego" userId="a795c42d-832a-4dce-b1d8-09bac981a9d2" providerId="ADAL" clId="{25E7F75A-ED09-3E4B-B2E8-8C692F53CA4D}" dt="2024-11-21T00:53:34.630" v="85" actId="478"/>
          <ac:picMkLst>
            <pc:docMk/>
            <pc:sldMk cId="180207989" sldId="270"/>
            <ac:picMk id="1040" creationId="{900CE95D-DE48-7F0E-692C-0656244DC62F}"/>
          </ac:picMkLst>
        </pc:picChg>
        <pc:picChg chg="del">
          <ac:chgData name="Montecino, Diego" userId="a795c42d-832a-4dce-b1d8-09bac981a9d2" providerId="ADAL" clId="{25E7F75A-ED09-3E4B-B2E8-8C692F53CA4D}" dt="2024-11-21T00:53:34.630" v="85" actId="478"/>
          <ac:picMkLst>
            <pc:docMk/>
            <pc:sldMk cId="180207989" sldId="270"/>
            <ac:picMk id="1042" creationId="{C62B2CC9-9DD8-3861-E94E-1907C7F1BCFE}"/>
          </ac:picMkLst>
        </pc:picChg>
        <pc:picChg chg="del">
          <ac:chgData name="Montecino, Diego" userId="a795c42d-832a-4dce-b1d8-09bac981a9d2" providerId="ADAL" clId="{25E7F75A-ED09-3E4B-B2E8-8C692F53CA4D}" dt="2024-11-21T00:53:34.630" v="85" actId="478"/>
          <ac:picMkLst>
            <pc:docMk/>
            <pc:sldMk cId="180207989" sldId="270"/>
            <ac:picMk id="1044" creationId="{543D885D-B12A-DE46-19E8-BDC7E080FFF2}"/>
          </ac:picMkLst>
        </pc:picChg>
        <pc:picChg chg="del">
          <ac:chgData name="Montecino, Diego" userId="a795c42d-832a-4dce-b1d8-09bac981a9d2" providerId="ADAL" clId="{25E7F75A-ED09-3E4B-B2E8-8C692F53CA4D}" dt="2024-11-21T00:53:34.630" v="85" actId="478"/>
          <ac:picMkLst>
            <pc:docMk/>
            <pc:sldMk cId="180207989" sldId="270"/>
            <ac:picMk id="1046" creationId="{BCCE335B-73E8-E8F9-AC09-754A5C1A4583}"/>
          </ac:picMkLst>
        </pc:picChg>
        <pc:picChg chg="del">
          <ac:chgData name="Montecino, Diego" userId="a795c42d-832a-4dce-b1d8-09bac981a9d2" providerId="ADAL" clId="{25E7F75A-ED09-3E4B-B2E8-8C692F53CA4D}" dt="2024-11-21T00:53:34.630" v="85" actId="478"/>
          <ac:picMkLst>
            <pc:docMk/>
            <pc:sldMk cId="180207989" sldId="270"/>
            <ac:picMk id="1048" creationId="{17755D7C-25A0-CD6F-2186-ACAF0D82D683}"/>
          </ac:picMkLst>
        </pc:picChg>
        <pc:picChg chg="del">
          <ac:chgData name="Montecino, Diego" userId="a795c42d-832a-4dce-b1d8-09bac981a9d2" providerId="ADAL" clId="{25E7F75A-ED09-3E4B-B2E8-8C692F53CA4D}" dt="2024-11-21T00:53:34.630" v="85" actId="478"/>
          <ac:picMkLst>
            <pc:docMk/>
            <pc:sldMk cId="180207989" sldId="270"/>
            <ac:picMk id="1050" creationId="{155DF21D-C71C-2A0A-AE2E-86AB766FD32D}"/>
          </ac:picMkLst>
        </pc:picChg>
      </pc:sldChg>
      <pc:sldChg chg="delSp modSp add ord">
        <pc:chgData name="Montecino, Diego" userId="a795c42d-832a-4dce-b1d8-09bac981a9d2" providerId="ADAL" clId="{25E7F75A-ED09-3E4B-B2E8-8C692F53CA4D}" dt="2024-11-21T00:54:32.274" v="95" actId="5736"/>
        <pc:sldMkLst>
          <pc:docMk/>
          <pc:sldMk cId="1442347119" sldId="271"/>
        </pc:sldMkLst>
        <pc:spChg chg="mod">
          <ac:chgData name="Montecino, Diego" userId="a795c42d-832a-4dce-b1d8-09bac981a9d2" providerId="ADAL" clId="{25E7F75A-ED09-3E4B-B2E8-8C692F53CA4D}" dt="2024-11-21T00:54:32.274" v="95" actId="5736"/>
          <ac:spMkLst>
            <pc:docMk/>
            <pc:sldMk cId="1442347119" sldId="271"/>
            <ac:spMk id="9" creationId="{725573E8-2294-947D-778F-8E32FE9FF933}"/>
          </ac:spMkLst>
        </pc:spChg>
        <pc:spChg chg="mod">
          <ac:chgData name="Montecino, Diego" userId="a795c42d-832a-4dce-b1d8-09bac981a9d2" providerId="ADAL" clId="{25E7F75A-ED09-3E4B-B2E8-8C692F53CA4D}" dt="2024-11-21T00:54:32.274" v="95" actId="5736"/>
          <ac:spMkLst>
            <pc:docMk/>
            <pc:sldMk cId="1442347119" sldId="271"/>
            <ac:spMk id="16" creationId="{7C697CA8-9CFB-86E0-579A-99957AEE33BD}"/>
          </ac:spMkLst>
        </pc:spChg>
        <pc:spChg chg="mod">
          <ac:chgData name="Montecino, Diego" userId="a795c42d-832a-4dce-b1d8-09bac981a9d2" providerId="ADAL" clId="{25E7F75A-ED09-3E4B-B2E8-8C692F53CA4D}" dt="2024-11-21T00:54:32.274" v="95" actId="5736"/>
          <ac:spMkLst>
            <pc:docMk/>
            <pc:sldMk cId="1442347119" sldId="271"/>
            <ac:spMk id="17" creationId="{7BF4C285-C066-7FDC-06EF-8E6480B20017}"/>
          </ac:spMkLst>
        </pc:spChg>
        <pc:spChg chg="mod">
          <ac:chgData name="Montecino, Diego" userId="a795c42d-832a-4dce-b1d8-09bac981a9d2" providerId="ADAL" clId="{25E7F75A-ED09-3E4B-B2E8-8C692F53CA4D}" dt="2024-11-21T00:54:32.274" v="95" actId="5736"/>
          <ac:spMkLst>
            <pc:docMk/>
            <pc:sldMk cId="1442347119" sldId="271"/>
            <ac:spMk id="18" creationId="{757A32F7-DD87-6CDD-5BDE-CFA8B08F4153}"/>
          </ac:spMkLst>
        </pc:spChg>
        <pc:grpChg chg="mod">
          <ac:chgData name="Montecino, Diego" userId="a795c42d-832a-4dce-b1d8-09bac981a9d2" providerId="ADAL" clId="{25E7F75A-ED09-3E4B-B2E8-8C692F53CA4D}" dt="2024-11-21T00:54:32.274" v="95" actId="5736"/>
          <ac:grpSpMkLst>
            <pc:docMk/>
            <pc:sldMk cId="1442347119" sldId="271"/>
            <ac:grpSpMk id="5" creationId="{25778D85-2795-4640-280D-01838F1A4923}"/>
          </ac:grpSpMkLst>
        </pc:grpChg>
        <pc:graphicFrameChg chg="mod">
          <ac:chgData name="Montecino, Diego" userId="a795c42d-832a-4dce-b1d8-09bac981a9d2" providerId="ADAL" clId="{25E7F75A-ED09-3E4B-B2E8-8C692F53CA4D}" dt="2024-11-21T00:54:32.274" v="95" actId="5736"/>
          <ac:graphicFrameMkLst>
            <pc:docMk/>
            <pc:sldMk cId="1442347119" sldId="271"/>
            <ac:graphicFrameMk id="4" creationId="{284DCF28-7057-2DFA-A735-1D552A1972BB}"/>
          </ac:graphicFrameMkLst>
        </pc:graphicFrameChg>
        <pc:picChg chg="del">
          <ac:chgData name="Montecino, Diego" userId="a795c42d-832a-4dce-b1d8-09bac981a9d2" providerId="ADAL" clId="{25E7F75A-ED09-3E4B-B2E8-8C692F53CA4D}" dt="2024-11-21T00:54:22.519" v="94" actId="478"/>
          <ac:picMkLst>
            <pc:docMk/>
            <pc:sldMk cId="1442347119" sldId="271"/>
            <ac:picMk id="1030" creationId="{7954B6C5-453D-38C0-5006-E6D2E1DDF73B}"/>
          </ac:picMkLst>
        </pc:picChg>
        <pc:picChg chg="del">
          <ac:chgData name="Montecino, Diego" userId="a795c42d-832a-4dce-b1d8-09bac981a9d2" providerId="ADAL" clId="{25E7F75A-ED09-3E4B-B2E8-8C692F53CA4D}" dt="2024-11-21T00:54:22.519" v="94" actId="478"/>
          <ac:picMkLst>
            <pc:docMk/>
            <pc:sldMk cId="1442347119" sldId="271"/>
            <ac:picMk id="1032" creationId="{243D5BE8-1A78-B3FD-3B5D-02FA3054FCA4}"/>
          </ac:picMkLst>
        </pc:picChg>
        <pc:picChg chg="del">
          <ac:chgData name="Montecino, Diego" userId="a795c42d-832a-4dce-b1d8-09bac981a9d2" providerId="ADAL" clId="{25E7F75A-ED09-3E4B-B2E8-8C692F53CA4D}" dt="2024-11-21T00:54:22.519" v="94" actId="478"/>
          <ac:picMkLst>
            <pc:docMk/>
            <pc:sldMk cId="1442347119" sldId="271"/>
            <ac:picMk id="1036" creationId="{BC8241BF-D2A1-578A-917E-32E4411C9476}"/>
          </ac:picMkLst>
        </pc:picChg>
        <pc:picChg chg="del">
          <ac:chgData name="Montecino, Diego" userId="a795c42d-832a-4dce-b1d8-09bac981a9d2" providerId="ADAL" clId="{25E7F75A-ED09-3E4B-B2E8-8C692F53CA4D}" dt="2024-11-21T00:54:22.519" v="94" actId="478"/>
          <ac:picMkLst>
            <pc:docMk/>
            <pc:sldMk cId="1442347119" sldId="271"/>
            <ac:picMk id="1038" creationId="{2938D7D0-2ED5-718F-B3B3-CE981497A69E}"/>
          </ac:picMkLst>
        </pc:picChg>
        <pc:picChg chg="del">
          <ac:chgData name="Montecino, Diego" userId="a795c42d-832a-4dce-b1d8-09bac981a9d2" providerId="ADAL" clId="{25E7F75A-ED09-3E4B-B2E8-8C692F53CA4D}" dt="2024-11-21T00:54:22.519" v="94" actId="478"/>
          <ac:picMkLst>
            <pc:docMk/>
            <pc:sldMk cId="1442347119" sldId="271"/>
            <ac:picMk id="1040" creationId="{2640DC72-D5EE-8B8B-1EBE-3198162E729A}"/>
          </ac:picMkLst>
        </pc:picChg>
        <pc:picChg chg="del">
          <ac:chgData name="Montecino, Diego" userId="a795c42d-832a-4dce-b1d8-09bac981a9d2" providerId="ADAL" clId="{25E7F75A-ED09-3E4B-B2E8-8C692F53CA4D}" dt="2024-11-21T00:54:22.519" v="94" actId="478"/>
          <ac:picMkLst>
            <pc:docMk/>
            <pc:sldMk cId="1442347119" sldId="271"/>
            <ac:picMk id="1042" creationId="{662A5877-B573-C130-69ED-7AA53E93E1EA}"/>
          </ac:picMkLst>
        </pc:picChg>
        <pc:picChg chg="del">
          <ac:chgData name="Montecino, Diego" userId="a795c42d-832a-4dce-b1d8-09bac981a9d2" providerId="ADAL" clId="{25E7F75A-ED09-3E4B-B2E8-8C692F53CA4D}" dt="2024-11-21T00:54:22.519" v="94" actId="478"/>
          <ac:picMkLst>
            <pc:docMk/>
            <pc:sldMk cId="1442347119" sldId="271"/>
            <ac:picMk id="1044" creationId="{F709F6E0-EF95-1033-C8AB-10FC8D0503A9}"/>
          </ac:picMkLst>
        </pc:picChg>
        <pc:picChg chg="del">
          <ac:chgData name="Montecino, Diego" userId="a795c42d-832a-4dce-b1d8-09bac981a9d2" providerId="ADAL" clId="{25E7F75A-ED09-3E4B-B2E8-8C692F53CA4D}" dt="2024-11-21T00:54:22.519" v="94" actId="478"/>
          <ac:picMkLst>
            <pc:docMk/>
            <pc:sldMk cId="1442347119" sldId="271"/>
            <ac:picMk id="1046" creationId="{9CA24BEB-2BBD-B588-CD7D-7029B60FFEFB}"/>
          </ac:picMkLst>
        </pc:picChg>
        <pc:picChg chg="del">
          <ac:chgData name="Montecino, Diego" userId="a795c42d-832a-4dce-b1d8-09bac981a9d2" providerId="ADAL" clId="{25E7F75A-ED09-3E4B-B2E8-8C692F53CA4D}" dt="2024-11-21T00:54:22.519" v="94" actId="478"/>
          <ac:picMkLst>
            <pc:docMk/>
            <pc:sldMk cId="1442347119" sldId="271"/>
            <ac:picMk id="1048" creationId="{43275139-C920-3990-FE25-44A9A562E5C4}"/>
          </ac:picMkLst>
        </pc:picChg>
        <pc:picChg chg="del">
          <ac:chgData name="Montecino, Diego" userId="a795c42d-832a-4dce-b1d8-09bac981a9d2" providerId="ADAL" clId="{25E7F75A-ED09-3E4B-B2E8-8C692F53CA4D}" dt="2024-11-21T00:54:22.519" v="94" actId="478"/>
          <ac:picMkLst>
            <pc:docMk/>
            <pc:sldMk cId="1442347119" sldId="271"/>
            <ac:picMk id="1050" creationId="{9997BD1D-97DE-F7FE-9F69-0A3D434E507F}"/>
          </ac:picMkLst>
        </pc:picChg>
      </pc:sldChg>
      <pc:sldChg chg="addSp delSp modSp add mod">
        <pc:chgData name="Montecino, Diego" userId="a795c42d-832a-4dce-b1d8-09bac981a9d2" providerId="ADAL" clId="{25E7F75A-ED09-3E4B-B2E8-8C692F53CA4D}" dt="2024-11-21T01:25:32.855" v="676" actId="5736"/>
        <pc:sldMkLst>
          <pc:docMk/>
          <pc:sldMk cId="3911109271" sldId="272"/>
        </pc:sldMkLst>
        <pc:spChg chg="mod">
          <ac:chgData name="Montecino, Diego" userId="a795c42d-832a-4dce-b1d8-09bac981a9d2" providerId="ADAL" clId="{25E7F75A-ED09-3E4B-B2E8-8C692F53CA4D}" dt="2024-11-21T00:56:10.349" v="100"/>
          <ac:spMkLst>
            <pc:docMk/>
            <pc:sldMk cId="3911109271" sldId="272"/>
            <ac:spMk id="8" creationId="{4A03E489-1062-5E48-D222-0C7B7A9F7D1C}"/>
          </ac:spMkLst>
        </pc:spChg>
        <pc:spChg chg="del mod">
          <ac:chgData name="Montecino, Diego" userId="a795c42d-832a-4dce-b1d8-09bac981a9d2" providerId="ADAL" clId="{25E7F75A-ED09-3E4B-B2E8-8C692F53CA4D}" dt="2024-11-21T00:56:48.008" v="108" actId="478"/>
          <ac:spMkLst>
            <pc:docMk/>
            <pc:sldMk cId="3911109271" sldId="272"/>
            <ac:spMk id="9" creationId="{BA6A8F68-AA08-298C-D5FD-0D29F87425A9}"/>
          </ac:spMkLst>
        </pc:spChg>
        <pc:spChg chg="mod">
          <ac:chgData name="Montecino, Diego" userId="a795c42d-832a-4dce-b1d8-09bac981a9d2" providerId="ADAL" clId="{25E7F75A-ED09-3E4B-B2E8-8C692F53CA4D}" dt="2024-11-21T00:56:10.349" v="100"/>
          <ac:spMkLst>
            <pc:docMk/>
            <pc:sldMk cId="3911109271" sldId="272"/>
            <ac:spMk id="10" creationId="{D6B832D7-5598-7C8E-9F0C-EB2FE075460E}"/>
          </ac:spMkLst>
        </pc:spChg>
        <pc:spChg chg="add del mod">
          <ac:chgData name="Montecino, Diego" userId="a795c42d-832a-4dce-b1d8-09bac981a9d2" providerId="ADAL" clId="{25E7F75A-ED09-3E4B-B2E8-8C692F53CA4D}" dt="2024-11-21T00:56:26.463" v="103" actId="478"/>
          <ac:spMkLst>
            <pc:docMk/>
            <pc:sldMk cId="3911109271" sldId="272"/>
            <ac:spMk id="11" creationId="{99DAA1E0-270A-021C-6475-5BA4D174FC2E}"/>
          </ac:spMkLst>
        </pc:spChg>
        <pc:spChg chg="add del mod">
          <ac:chgData name="Montecino, Diego" userId="a795c42d-832a-4dce-b1d8-09bac981a9d2" providerId="ADAL" clId="{25E7F75A-ED09-3E4B-B2E8-8C692F53CA4D}" dt="2024-11-21T00:57:19.444" v="116" actId="478"/>
          <ac:spMkLst>
            <pc:docMk/>
            <pc:sldMk cId="3911109271" sldId="272"/>
            <ac:spMk id="12" creationId="{4D864513-0099-030C-7E68-BA23B5500C12}"/>
          </ac:spMkLst>
        </pc:spChg>
        <pc:spChg chg="add del mod">
          <ac:chgData name="Montecino, Diego" userId="a795c42d-832a-4dce-b1d8-09bac981a9d2" providerId="ADAL" clId="{25E7F75A-ED09-3E4B-B2E8-8C692F53CA4D}" dt="2024-11-21T00:57:18.514" v="115" actId="478"/>
          <ac:spMkLst>
            <pc:docMk/>
            <pc:sldMk cId="3911109271" sldId="272"/>
            <ac:spMk id="13" creationId="{85B3E8AE-6CF2-8526-795D-E4DEB7AAEF80}"/>
          </ac:spMkLst>
        </pc:spChg>
        <pc:spChg chg="add del mod">
          <ac:chgData name="Montecino, Diego" userId="a795c42d-832a-4dce-b1d8-09bac981a9d2" providerId="ADAL" clId="{25E7F75A-ED09-3E4B-B2E8-8C692F53CA4D}" dt="2024-11-21T00:57:17.707" v="114" actId="478"/>
          <ac:spMkLst>
            <pc:docMk/>
            <pc:sldMk cId="3911109271" sldId="272"/>
            <ac:spMk id="14" creationId="{29B0BA81-3AA3-A635-62AA-2F5B3E50052A}"/>
          </ac:spMkLst>
        </pc:spChg>
        <pc:spChg chg="add mod">
          <ac:chgData name="Montecino, Diego" userId="a795c42d-832a-4dce-b1d8-09bac981a9d2" providerId="ADAL" clId="{25E7F75A-ED09-3E4B-B2E8-8C692F53CA4D}" dt="2024-11-21T01:25:32.855" v="676" actId="5736"/>
          <ac:spMkLst>
            <pc:docMk/>
            <pc:sldMk cId="3911109271" sldId="272"/>
            <ac:spMk id="15" creationId="{C29A932F-7B58-6392-1AAF-EC24D91EB6DA}"/>
          </ac:spMkLst>
        </pc:spChg>
        <pc:spChg chg="del mod">
          <ac:chgData name="Montecino, Diego" userId="a795c42d-832a-4dce-b1d8-09bac981a9d2" providerId="ADAL" clId="{25E7F75A-ED09-3E4B-B2E8-8C692F53CA4D}" dt="2024-11-21T00:56:52.071" v="111" actId="478"/>
          <ac:spMkLst>
            <pc:docMk/>
            <pc:sldMk cId="3911109271" sldId="272"/>
            <ac:spMk id="16" creationId="{22C5B2A8-0A08-7A63-D484-276EAFE303A8}"/>
          </ac:spMkLst>
        </pc:spChg>
        <pc:spChg chg="del mod">
          <ac:chgData name="Montecino, Diego" userId="a795c42d-832a-4dce-b1d8-09bac981a9d2" providerId="ADAL" clId="{25E7F75A-ED09-3E4B-B2E8-8C692F53CA4D}" dt="2024-11-21T00:56:50.467" v="110" actId="478"/>
          <ac:spMkLst>
            <pc:docMk/>
            <pc:sldMk cId="3911109271" sldId="272"/>
            <ac:spMk id="17" creationId="{D42F39D4-3CF6-AE5B-C590-E6621665DE62}"/>
          </ac:spMkLst>
        </pc:spChg>
        <pc:spChg chg="del mod">
          <ac:chgData name="Montecino, Diego" userId="a795c42d-832a-4dce-b1d8-09bac981a9d2" providerId="ADAL" clId="{25E7F75A-ED09-3E4B-B2E8-8C692F53CA4D}" dt="2024-11-21T00:56:49.584" v="109" actId="478"/>
          <ac:spMkLst>
            <pc:docMk/>
            <pc:sldMk cId="3911109271" sldId="272"/>
            <ac:spMk id="18" creationId="{6F2DDE1E-DCF2-AD0B-30F4-82FC0BFA71FD}"/>
          </ac:spMkLst>
        </pc:spChg>
        <pc:spChg chg="add mod">
          <ac:chgData name="Montecino, Diego" userId="a795c42d-832a-4dce-b1d8-09bac981a9d2" providerId="ADAL" clId="{25E7F75A-ED09-3E4B-B2E8-8C692F53CA4D}" dt="2024-11-21T01:25:32.855" v="676" actId="5736"/>
          <ac:spMkLst>
            <pc:docMk/>
            <pc:sldMk cId="3911109271" sldId="272"/>
            <ac:spMk id="19" creationId="{451E59B5-71BF-075D-DF1A-547B26E53A6A}"/>
          </ac:spMkLst>
        </pc:spChg>
        <pc:spChg chg="add mod">
          <ac:chgData name="Montecino, Diego" userId="a795c42d-832a-4dce-b1d8-09bac981a9d2" providerId="ADAL" clId="{25E7F75A-ED09-3E4B-B2E8-8C692F53CA4D}" dt="2024-11-21T01:25:32.855" v="676" actId="5736"/>
          <ac:spMkLst>
            <pc:docMk/>
            <pc:sldMk cId="3911109271" sldId="272"/>
            <ac:spMk id="20" creationId="{424039A8-7250-13E8-562C-EF1F2CBD8F05}"/>
          </ac:spMkLst>
        </pc:spChg>
        <pc:spChg chg="add mod">
          <ac:chgData name="Montecino, Diego" userId="a795c42d-832a-4dce-b1d8-09bac981a9d2" providerId="ADAL" clId="{25E7F75A-ED09-3E4B-B2E8-8C692F53CA4D}" dt="2024-11-21T01:08:07.606" v="199" actId="1076"/>
          <ac:spMkLst>
            <pc:docMk/>
            <pc:sldMk cId="3911109271" sldId="272"/>
            <ac:spMk id="21" creationId="{B555E0B0-AB02-1783-B8B3-023D94394159}"/>
          </ac:spMkLst>
        </pc:spChg>
        <pc:spChg chg="add mod">
          <ac:chgData name="Montecino, Diego" userId="a795c42d-832a-4dce-b1d8-09bac981a9d2" providerId="ADAL" clId="{25E7F75A-ED09-3E4B-B2E8-8C692F53CA4D}" dt="2024-11-21T01:25:32.855" v="676" actId="5736"/>
          <ac:spMkLst>
            <pc:docMk/>
            <pc:sldMk cId="3911109271" sldId="272"/>
            <ac:spMk id="22" creationId="{F4AA5C41-2F33-3277-D535-8B8EB74BC677}"/>
          </ac:spMkLst>
        </pc:spChg>
        <pc:spChg chg="add mod">
          <ac:chgData name="Montecino, Diego" userId="a795c42d-832a-4dce-b1d8-09bac981a9d2" providerId="ADAL" clId="{25E7F75A-ED09-3E4B-B2E8-8C692F53CA4D}" dt="2024-11-21T01:25:32.855" v="676" actId="5736"/>
          <ac:spMkLst>
            <pc:docMk/>
            <pc:sldMk cId="3911109271" sldId="272"/>
            <ac:spMk id="23" creationId="{8C2903BA-9545-6BA2-4397-F639650063FE}"/>
          </ac:spMkLst>
        </pc:spChg>
        <pc:grpChg chg="add del mod">
          <ac:chgData name="Montecino, Diego" userId="a795c42d-832a-4dce-b1d8-09bac981a9d2" providerId="ADAL" clId="{25E7F75A-ED09-3E4B-B2E8-8C692F53CA4D}" dt="2024-11-21T00:56:25.673" v="102" actId="478"/>
          <ac:grpSpMkLst>
            <pc:docMk/>
            <pc:sldMk cId="3911109271" sldId="272"/>
            <ac:grpSpMk id="3" creationId="{C360B1CA-719A-BA0B-2C97-E36789CE7247}"/>
          </ac:grpSpMkLst>
        </pc:grpChg>
        <pc:grpChg chg="del mod">
          <ac:chgData name="Montecino, Diego" userId="a795c42d-832a-4dce-b1d8-09bac981a9d2" providerId="ADAL" clId="{25E7F75A-ED09-3E4B-B2E8-8C692F53CA4D}" dt="2024-11-21T00:56:42.187" v="106" actId="478"/>
          <ac:grpSpMkLst>
            <pc:docMk/>
            <pc:sldMk cId="3911109271" sldId="272"/>
            <ac:grpSpMk id="5" creationId="{C08D0F4E-724C-760F-DBE4-AB56417ED7FA}"/>
          </ac:grpSpMkLst>
        </pc:grpChg>
        <pc:graphicFrameChg chg="add del mod modGraphic">
          <ac:chgData name="Montecino, Diego" userId="a795c42d-832a-4dce-b1d8-09bac981a9d2" providerId="ADAL" clId="{25E7F75A-ED09-3E4B-B2E8-8C692F53CA4D}" dt="2024-11-21T01:25:32.855" v="676" actId="5736"/>
          <ac:graphicFrameMkLst>
            <pc:docMk/>
            <pc:sldMk cId="3911109271" sldId="272"/>
            <ac:graphicFrameMk id="2" creationId="{0833F752-9D76-FC34-2ED0-108F91A10E72}"/>
          </ac:graphicFrameMkLst>
        </pc:graphicFrameChg>
        <pc:graphicFrameChg chg="mod modGraphic">
          <ac:chgData name="Montecino, Diego" userId="a795c42d-832a-4dce-b1d8-09bac981a9d2" providerId="ADAL" clId="{25E7F75A-ED09-3E4B-B2E8-8C692F53CA4D}" dt="2024-11-21T01:25:32.855" v="676" actId="5736"/>
          <ac:graphicFrameMkLst>
            <pc:docMk/>
            <pc:sldMk cId="3911109271" sldId="272"/>
            <ac:graphicFrameMk id="4" creationId="{51C9D5AE-CA8C-02CF-F8C5-9F54A475C63E}"/>
          </ac:graphicFrameMkLst>
        </pc:graphicFrameChg>
      </pc:sldChg>
      <pc:sldChg chg="modSp add">
        <pc:chgData name="Montecino, Diego" userId="a795c42d-832a-4dce-b1d8-09bac981a9d2" providerId="ADAL" clId="{25E7F75A-ED09-3E4B-B2E8-8C692F53CA4D}" dt="2024-11-21T01:28:16.718" v="684" actId="5736"/>
        <pc:sldMkLst>
          <pc:docMk/>
          <pc:sldMk cId="4192625395" sldId="273"/>
        </pc:sldMkLst>
        <pc:spChg chg="mod">
          <ac:chgData name="Montecino, Diego" userId="a795c42d-832a-4dce-b1d8-09bac981a9d2" providerId="ADAL" clId="{25E7F75A-ED09-3E4B-B2E8-8C692F53CA4D}" dt="2024-11-21T01:28:16.718" v="684" actId="5736"/>
          <ac:spMkLst>
            <pc:docMk/>
            <pc:sldMk cId="4192625395" sldId="273"/>
            <ac:spMk id="15" creationId="{59EC767B-3DE7-3DDA-BF63-B20B904990FD}"/>
          </ac:spMkLst>
        </pc:spChg>
        <pc:spChg chg="mod">
          <ac:chgData name="Montecino, Diego" userId="a795c42d-832a-4dce-b1d8-09bac981a9d2" providerId="ADAL" clId="{25E7F75A-ED09-3E4B-B2E8-8C692F53CA4D}" dt="2024-11-21T01:28:16.718" v="684" actId="5736"/>
          <ac:spMkLst>
            <pc:docMk/>
            <pc:sldMk cId="4192625395" sldId="273"/>
            <ac:spMk id="19" creationId="{36CE3F07-10E8-58A1-507E-DA60B7FABD7E}"/>
          </ac:spMkLst>
        </pc:spChg>
        <pc:spChg chg="mod">
          <ac:chgData name="Montecino, Diego" userId="a795c42d-832a-4dce-b1d8-09bac981a9d2" providerId="ADAL" clId="{25E7F75A-ED09-3E4B-B2E8-8C692F53CA4D}" dt="2024-11-21T01:28:16.718" v="684" actId="5736"/>
          <ac:spMkLst>
            <pc:docMk/>
            <pc:sldMk cId="4192625395" sldId="273"/>
            <ac:spMk id="20" creationId="{4288E0D3-685C-C5DD-898C-D00B753AE972}"/>
          </ac:spMkLst>
        </pc:spChg>
        <pc:spChg chg="mod">
          <ac:chgData name="Montecino, Diego" userId="a795c42d-832a-4dce-b1d8-09bac981a9d2" providerId="ADAL" clId="{25E7F75A-ED09-3E4B-B2E8-8C692F53CA4D}" dt="2024-11-21T01:28:16.718" v="684" actId="5736"/>
          <ac:spMkLst>
            <pc:docMk/>
            <pc:sldMk cId="4192625395" sldId="273"/>
            <ac:spMk id="22" creationId="{BBC7A132-288D-9932-4C44-06B83519E452}"/>
          </ac:spMkLst>
        </pc:spChg>
        <pc:spChg chg="mod">
          <ac:chgData name="Montecino, Diego" userId="a795c42d-832a-4dce-b1d8-09bac981a9d2" providerId="ADAL" clId="{25E7F75A-ED09-3E4B-B2E8-8C692F53CA4D}" dt="2024-11-21T01:28:16.718" v="684" actId="5736"/>
          <ac:spMkLst>
            <pc:docMk/>
            <pc:sldMk cId="4192625395" sldId="273"/>
            <ac:spMk id="23" creationId="{BC0B79C4-921C-3758-8109-33FFEFAEA467}"/>
          </ac:spMkLst>
        </pc:spChg>
        <pc:graphicFrameChg chg="mod">
          <ac:chgData name="Montecino, Diego" userId="a795c42d-832a-4dce-b1d8-09bac981a9d2" providerId="ADAL" clId="{25E7F75A-ED09-3E4B-B2E8-8C692F53CA4D}" dt="2024-11-21T01:28:16.718" v="684" actId="5736"/>
          <ac:graphicFrameMkLst>
            <pc:docMk/>
            <pc:sldMk cId="4192625395" sldId="273"/>
            <ac:graphicFrameMk id="2" creationId="{B35164A0-104D-1F56-9D52-C629923826E9}"/>
          </ac:graphicFrameMkLst>
        </pc:graphicFrameChg>
        <pc:graphicFrameChg chg="mod">
          <ac:chgData name="Montecino, Diego" userId="a795c42d-832a-4dce-b1d8-09bac981a9d2" providerId="ADAL" clId="{25E7F75A-ED09-3E4B-B2E8-8C692F53CA4D}" dt="2024-11-21T01:28:16.718" v="684" actId="5736"/>
          <ac:graphicFrameMkLst>
            <pc:docMk/>
            <pc:sldMk cId="4192625395" sldId="273"/>
            <ac:graphicFrameMk id="4" creationId="{AEC56795-72EC-A7A8-9A69-28FE0BCE0B73}"/>
          </ac:graphicFrameMkLst>
        </pc:graphicFrameChg>
      </pc:sldChg>
      <pc:sldChg chg="addSp modSp add">
        <pc:chgData name="Montecino, Diego" userId="a795c42d-832a-4dce-b1d8-09bac981a9d2" providerId="ADAL" clId="{25E7F75A-ED09-3E4B-B2E8-8C692F53CA4D}" dt="2024-11-21T02:16:56.591" v="883"/>
        <pc:sldMkLst>
          <pc:docMk/>
          <pc:sldMk cId="989403556" sldId="274"/>
        </pc:sldMkLst>
        <pc:spChg chg="add mod">
          <ac:chgData name="Montecino, Diego" userId="a795c42d-832a-4dce-b1d8-09bac981a9d2" providerId="ADAL" clId="{25E7F75A-ED09-3E4B-B2E8-8C692F53CA4D}" dt="2024-11-21T02:16:56.591" v="883"/>
          <ac:spMkLst>
            <pc:docMk/>
            <pc:sldMk cId="989403556" sldId="274"/>
            <ac:spMk id="5" creationId="{26DCD955-F28B-6345-D6B5-07471B329162}"/>
          </ac:spMkLst>
        </pc:spChg>
        <pc:spChg chg="add mod">
          <ac:chgData name="Montecino, Diego" userId="a795c42d-832a-4dce-b1d8-09bac981a9d2" providerId="ADAL" clId="{25E7F75A-ED09-3E4B-B2E8-8C692F53CA4D}" dt="2024-11-21T02:16:56.591" v="883"/>
          <ac:spMkLst>
            <pc:docMk/>
            <pc:sldMk cId="989403556" sldId="274"/>
            <ac:spMk id="6" creationId="{58777543-C4CB-95C8-B99F-BA0F06009705}"/>
          </ac:spMkLst>
        </pc:spChg>
        <pc:spChg chg="mod">
          <ac:chgData name="Montecino, Diego" userId="a795c42d-832a-4dce-b1d8-09bac981a9d2" providerId="ADAL" clId="{25E7F75A-ED09-3E4B-B2E8-8C692F53CA4D}" dt="2024-11-21T02:01:12.800" v="804" actId="5736"/>
          <ac:spMkLst>
            <pc:docMk/>
            <pc:sldMk cId="989403556" sldId="274"/>
            <ac:spMk id="15" creationId="{B85A3D79-F69D-6B8F-FF90-FC784755CCA3}"/>
          </ac:spMkLst>
        </pc:spChg>
        <pc:spChg chg="mod">
          <ac:chgData name="Montecino, Diego" userId="a795c42d-832a-4dce-b1d8-09bac981a9d2" providerId="ADAL" clId="{25E7F75A-ED09-3E4B-B2E8-8C692F53CA4D}" dt="2024-11-21T02:01:12.800" v="804" actId="5736"/>
          <ac:spMkLst>
            <pc:docMk/>
            <pc:sldMk cId="989403556" sldId="274"/>
            <ac:spMk id="19" creationId="{A600991E-F544-53FC-6399-8B9F55688EC2}"/>
          </ac:spMkLst>
        </pc:spChg>
        <pc:spChg chg="mod">
          <ac:chgData name="Montecino, Diego" userId="a795c42d-832a-4dce-b1d8-09bac981a9d2" providerId="ADAL" clId="{25E7F75A-ED09-3E4B-B2E8-8C692F53CA4D}" dt="2024-11-21T02:01:12.800" v="804" actId="5736"/>
          <ac:spMkLst>
            <pc:docMk/>
            <pc:sldMk cId="989403556" sldId="274"/>
            <ac:spMk id="20" creationId="{82B797EB-9E32-C941-7961-D0B1C663804F}"/>
          </ac:spMkLst>
        </pc:spChg>
        <pc:spChg chg="mod">
          <ac:chgData name="Montecino, Diego" userId="a795c42d-832a-4dce-b1d8-09bac981a9d2" providerId="ADAL" clId="{25E7F75A-ED09-3E4B-B2E8-8C692F53CA4D}" dt="2024-11-21T02:01:12.800" v="804" actId="5736"/>
          <ac:spMkLst>
            <pc:docMk/>
            <pc:sldMk cId="989403556" sldId="274"/>
            <ac:spMk id="22" creationId="{41C1D1FE-A590-48DB-D056-186032506DFC}"/>
          </ac:spMkLst>
        </pc:spChg>
        <pc:spChg chg="mod">
          <ac:chgData name="Montecino, Diego" userId="a795c42d-832a-4dce-b1d8-09bac981a9d2" providerId="ADAL" clId="{25E7F75A-ED09-3E4B-B2E8-8C692F53CA4D}" dt="2024-11-21T02:01:12.800" v="804" actId="5736"/>
          <ac:spMkLst>
            <pc:docMk/>
            <pc:sldMk cId="989403556" sldId="274"/>
            <ac:spMk id="23" creationId="{88CA7EC1-6E1E-B0C0-812A-897EA250CE0D}"/>
          </ac:spMkLst>
        </pc:spChg>
        <pc:grpChg chg="add mod">
          <ac:chgData name="Montecino, Diego" userId="a795c42d-832a-4dce-b1d8-09bac981a9d2" providerId="ADAL" clId="{25E7F75A-ED09-3E4B-B2E8-8C692F53CA4D}" dt="2024-11-21T02:16:56.591" v="883"/>
          <ac:grpSpMkLst>
            <pc:docMk/>
            <pc:sldMk cId="989403556" sldId="274"/>
            <ac:grpSpMk id="3" creationId="{D8C4FCEC-5E3F-AA86-A3E3-383994535315}"/>
          </ac:grpSpMkLst>
        </pc:grpChg>
        <pc:graphicFrameChg chg="mod">
          <ac:chgData name="Montecino, Diego" userId="a795c42d-832a-4dce-b1d8-09bac981a9d2" providerId="ADAL" clId="{25E7F75A-ED09-3E4B-B2E8-8C692F53CA4D}" dt="2024-11-21T02:01:12.800" v="804" actId="5736"/>
          <ac:graphicFrameMkLst>
            <pc:docMk/>
            <pc:sldMk cId="989403556" sldId="274"/>
            <ac:graphicFrameMk id="2" creationId="{67DF803F-542A-8506-0CE3-7B816E1AD417}"/>
          </ac:graphicFrameMkLst>
        </pc:graphicFrameChg>
        <pc:graphicFrameChg chg="mod">
          <ac:chgData name="Montecino, Diego" userId="a795c42d-832a-4dce-b1d8-09bac981a9d2" providerId="ADAL" clId="{25E7F75A-ED09-3E4B-B2E8-8C692F53CA4D}" dt="2024-11-21T02:01:12.800" v="804" actId="5736"/>
          <ac:graphicFrameMkLst>
            <pc:docMk/>
            <pc:sldMk cId="989403556" sldId="274"/>
            <ac:graphicFrameMk id="4" creationId="{70B9F710-1382-48DF-936F-47838083E289}"/>
          </ac:graphicFrameMkLst>
        </pc:graphicFrameChg>
      </pc:sldChg>
      <pc:sldChg chg="modSp add">
        <pc:chgData name="Montecino, Diego" userId="a795c42d-832a-4dce-b1d8-09bac981a9d2" providerId="ADAL" clId="{25E7F75A-ED09-3E4B-B2E8-8C692F53CA4D}" dt="2024-11-21T01:36:34.098" v="702" actId="5736"/>
        <pc:sldMkLst>
          <pc:docMk/>
          <pc:sldMk cId="352082603" sldId="275"/>
        </pc:sldMkLst>
        <pc:spChg chg="mod">
          <ac:chgData name="Montecino, Diego" userId="a795c42d-832a-4dce-b1d8-09bac981a9d2" providerId="ADAL" clId="{25E7F75A-ED09-3E4B-B2E8-8C692F53CA4D}" dt="2024-11-21T01:36:34.098" v="702" actId="5736"/>
          <ac:spMkLst>
            <pc:docMk/>
            <pc:sldMk cId="352082603" sldId="275"/>
            <ac:spMk id="15" creationId="{0FB52557-F36A-C280-9700-08127EC9BAE3}"/>
          </ac:spMkLst>
        </pc:spChg>
        <pc:spChg chg="mod">
          <ac:chgData name="Montecino, Diego" userId="a795c42d-832a-4dce-b1d8-09bac981a9d2" providerId="ADAL" clId="{25E7F75A-ED09-3E4B-B2E8-8C692F53CA4D}" dt="2024-11-21T01:36:34.098" v="702" actId="5736"/>
          <ac:spMkLst>
            <pc:docMk/>
            <pc:sldMk cId="352082603" sldId="275"/>
            <ac:spMk id="19" creationId="{110865B5-8958-ED7E-9A0E-CCD5EBBFCD5E}"/>
          </ac:spMkLst>
        </pc:spChg>
        <pc:spChg chg="mod">
          <ac:chgData name="Montecino, Diego" userId="a795c42d-832a-4dce-b1d8-09bac981a9d2" providerId="ADAL" clId="{25E7F75A-ED09-3E4B-B2E8-8C692F53CA4D}" dt="2024-11-21T01:36:34.098" v="702" actId="5736"/>
          <ac:spMkLst>
            <pc:docMk/>
            <pc:sldMk cId="352082603" sldId="275"/>
            <ac:spMk id="20" creationId="{3CD7D1DD-2C29-62C4-A6D0-F214C082D71D}"/>
          </ac:spMkLst>
        </pc:spChg>
        <pc:spChg chg="mod">
          <ac:chgData name="Montecino, Diego" userId="a795c42d-832a-4dce-b1d8-09bac981a9d2" providerId="ADAL" clId="{25E7F75A-ED09-3E4B-B2E8-8C692F53CA4D}" dt="2024-11-21T01:36:34.098" v="702" actId="5736"/>
          <ac:spMkLst>
            <pc:docMk/>
            <pc:sldMk cId="352082603" sldId="275"/>
            <ac:spMk id="22" creationId="{8E607348-C7C4-C98A-9B93-9D3A9E763F2A}"/>
          </ac:spMkLst>
        </pc:spChg>
        <pc:spChg chg="mod">
          <ac:chgData name="Montecino, Diego" userId="a795c42d-832a-4dce-b1d8-09bac981a9d2" providerId="ADAL" clId="{25E7F75A-ED09-3E4B-B2E8-8C692F53CA4D}" dt="2024-11-21T01:36:34.098" v="702" actId="5736"/>
          <ac:spMkLst>
            <pc:docMk/>
            <pc:sldMk cId="352082603" sldId="275"/>
            <ac:spMk id="23" creationId="{7D936830-B6A9-55C6-DC83-7FABA529187B}"/>
          </ac:spMkLst>
        </pc:spChg>
        <pc:graphicFrameChg chg="mod">
          <ac:chgData name="Montecino, Diego" userId="a795c42d-832a-4dce-b1d8-09bac981a9d2" providerId="ADAL" clId="{25E7F75A-ED09-3E4B-B2E8-8C692F53CA4D}" dt="2024-11-21T01:36:34.098" v="702" actId="5736"/>
          <ac:graphicFrameMkLst>
            <pc:docMk/>
            <pc:sldMk cId="352082603" sldId="275"/>
            <ac:graphicFrameMk id="2" creationId="{CD236F8B-F2F9-29D5-7650-57141E52C4C6}"/>
          </ac:graphicFrameMkLst>
        </pc:graphicFrameChg>
        <pc:graphicFrameChg chg="mod">
          <ac:chgData name="Montecino, Diego" userId="a795c42d-832a-4dce-b1d8-09bac981a9d2" providerId="ADAL" clId="{25E7F75A-ED09-3E4B-B2E8-8C692F53CA4D}" dt="2024-11-21T01:36:34.098" v="702" actId="5736"/>
          <ac:graphicFrameMkLst>
            <pc:docMk/>
            <pc:sldMk cId="352082603" sldId="275"/>
            <ac:graphicFrameMk id="4" creationId="{4D66115F-9B6E-5851-A0C3-4F08772F5D4E}"/>
          </ac:graphicFrameMkLst>
        </pc:graphicFrameChg>
      </pc:sldChg>
      <pc:sldChg chg="modSp add">
        <pc:chgData name="Montecino, Diego" userId="a795c42d-832a-4dce-b1d8-09bac981a9d2" providerId="ADAL" clId="{25E7F75A-ED09-3E4B-B2E8-8C692F53CA4D}" dt="2024-11-21T01:53:14.553" v="709"/>
        <pc:sldMkLst>
          <pc:docMk/>
          <pc:sldMk cId="4063152617" sldId="276"/>
        </pc:sldMkLst>
        <pc:spChg chg="mod">
          <ac:chgData name="Montecino, Diego" userId="a795c42d-832a-4dce-b1d8-09bac981a9d2" providerId="ADAL" clId="{25E7F75A-ED09-3E4B-B2E8-8C692F53CA4D}" dt="2024-11-21T01:51:08.083" v="708" actId="5736"/>
          <ac:spMkLst>
            <pc:docMk/>
            <pc:sldMk cId="4063152617" sldId="276"/>
            <ac:spMk id="15" creationId="{B57F98FA-63C2-E8B0-72EC-9D0DD48A476E}"/>
          </ac:spMkLst>
        </pc:spChg>
        <pc:spChg chg="mod">
          <ac:chgData name="Montecino, Diego" userId="a795c42d-832a-4dce-b1d8-09bac981a9d2" providerId="ADAL" clId="{25E7F75A-ED09-3E4B-B2E8-8C692F53CA4D}" dt="2024-11-21T01:51:08.083" v="708" actId="5736"/>
          <ac:spMkLst>
            <pc:docMk/>
            <pc:sldMk cId="4063152617" sldId="276"/>
            <ac:spMk id="19" creationId="{3F4E4545-A188-EC87-C551-11215523BCC5}"/>
          </ac:spMkLst>
        </pc:spChg>
        <pc:spChg chg="mod">
          <ac:chgData name="Montecino, Diego" userId="a795c42d-832a-4dce-b1d8-09bac981a9d2" providerId="ADAL" clId="{25E7F75A-ED09-3E4B-B2E8-8C692F53CA4D}" dt="2024-11-21T01:51:08.083" v="708" actId="5736"/>
          <ac:spMkLst>
            <pc:docMk/>
            <pc:sldMk cId="4063152617" sldId="276"/>
            <ac:spMk id="20" creationId="{19055F0F-6099-DD6F-6A27-B6C58564C179}"/>
          </ac:spMkLst>
        </pc:spChg>
        <pc:spChg chg="mod">
          <ac:chgData name="Montecino, Diego" userId="a795c42d-832a-4dce-b1d8-09bac981a9d2" providerId="ADAL" clId="{25E7F75A-ED09-3E4B-B2E8-8C692F53CA4D}" dt="2024-11-21T01:51:08.083" v="708" actId="5736"/>
          <ac:spMkLst>
            <pc:docMk/>
            <pc:sldMk cId="4063152617" sldId="276"/>
            <ac:spMk id="22" creationId="{11730095-0490-E36D-A7BE-B6ABA1A54078}"/>
          </ac:spMkLst>
        </pc:spChg>
        <pc:spChg chg="mod">
          <ac:chgData name="Montecino, Diego" userId="a795c42d-832a-4dce-b1d8-09bac981a9d2" providerId="ADAL" clId="{25E7F75A-ED09-3E4B-B2E8-8C692F53CA4D}" dt="2024-11-21T01:51:08.083" v="708" actId="5736"/>
          <ac:spMkLst>
            <pc:docMk/>
            <pc:sldMk cId="4063152617" sldId="276"/>
            <ac:spMk id="23" creationId="{DC02A408-31AB-03F6-A424-2AED1EF4797A}"/>
          </ac:spMkLst>
        </pc:spChg>
        <pc:graphicFrameChg chg="mod">
          <ac:chgData name="Montecino, Diego" userId="a795c42d-832a-4dce-b1d8-09bac981a9d2" providerId="ADAL" clId="{25E7F75A-ED09-3E4B-B2E8-8C692F53CA4D}" dt="2024-11-21T01:53:14.553" v="709"/>
          <ac:graphicFrameMkLst>
            <pc:docMk/>
            <pc:sldMk cId="4063152617" sldId="276"/>
            <ac:graphicFrameMk id="2" creationId="{8B2C013D-A045-406E-FD86-C237B0DC2CF2}"/>
          </ac:graphicFrameMkLst>
        </pc:graphicFrameChg>
        <pc:graphicFrameChg chg="mod">
          <ac:chgData name="Montecino, Diego" userId="a795c42d-832a-4dce-b1d8-09bac981a9d2" providerId="ADAL" clId="{25E7F75A-ED09-3E4B-B2E8-8C692F53CA4D}" dt="2024-11-21T01:51:08.083" v="708" actId="5736"/>
          <ac:graphicFrameMkLst>
            <pc:docMk/>
            <pc:sldMk cId="4063152617" sldId="276"/>
            <ac:graphicFrameMk id="4" creationId="{450168E6-C21F-5297-F7EE-EF1A1EEBA9FA}"/>
          </ac:graphicFrameMkLst>
        </pc:graphicFrameChg>
      </pc:sldChg>
      <pc:sldChg chg="modSp add mod">
        <pc:chgData name="Montecino, Diego" userId="a795c42d-832a-4dce-b1d8-09bac981a9d2" providerId="ADAL" clId="{25E7F75A-ED09-3E4B-B2E8-8C692F53CA4D}" dt="2024-11-21T02:15:52.928" v="874" actId="1076"/>
        <pc:sldMkLst>
          <pc:docMk/>
          <pc:sldMk cId="2706753487" sldId="277"/>
        </pc:sldMkLst>
        <pc:spChg chg="mod">
          <ac:chgData name="Montecino, Diego" userId="a795c42d-832a-4dce-b1d8-09bac981a9d2" providerId="ADAL" clId="{25E7F75A-ED09-3E4B-B2E8-8C692F53CA4D}" dt="2024-11-21T01:53:56.754" v="716" actId="5736"/>
          <ac:spMkLst>
            <pc:docMk/>
            <pc:sldMk cId="2706753487" sldId="277"/>
            <ac:spMk id="15" creationId="{DD9CF404-3372-98A7-F119-D09A3DCF86B0}"/>
          </ac:spMkLst>
        </pc:spChg>
        <pc:spChg chg="mod">
          <ac:chgData name="Montecino, Diego" userId="a795c42d-832a-4dce-b1d8-09bac981a9d2" providerId="ADAL" clId="{25E7F75A-ED09-3E4B-B2E8-8C692F53CA4D}" dt="2024-11-21T01:53:56.754" v="716" actId="5736"/>
          <ac:spMkLst>
            <pc:docMk/>
            <pc:sldMk cId="2706753487" sldId="277"/>
            <ac:spMk id="19" creationId="{D56E022B-4B79-A441-91D7-712788626F8B}"/>
          </ac:spMkLst>
        </pc:spChg>
        <pc:spChg chg="mod">
          <ac:chgData name="Montecino, Diego" userId="a795c42d-832a-4dce-b1d8-09bac981a9d2" providerId="ADAL" clId="{25E7F75A-ED09-3E4B-B2E8-8C692F53CA4D}" dt="2024-11-21T01:53:56.754" v="716" actId="5736"/>
          <ac:spMkLst>
            <pc:docMk/>
            <pc:sldMk cId="2706753487" sldId="277"/>
            <ac:spMk id="20" creationId="{E28CD244-1C22-0529-6093-1FB35BFD429C}"/>
          </ac:spMkLst>
        </pc:spChg>
        <pc:spChg chg="mod">
          <ac:chgData name="Montecino, Diego" userId="a795c42d-832a-4dce-b1d8-09bac981a9d2" providerId="ADAL" clId="{25E7F75A-ED09-3E4B-B2E8-8C692F53CA4D}" dt="2024-11-21T01:53:56.754" v="716" actId="5736"/>
          <ac:spMkLst>
            <pc:docMk/>
            <pc:sldMk cId="2706753487" sldId="277"/>
            <ac:spMk id="22" creationId="{3F5160FA-1F94-AC25-F76A-49D944CD2CFA}"/>
          </ac:spMkLst>
        </pc:spChg>
        <pc:spChg chg="mod">
          <ac:chgData name="Montecino, Diego" userId="a795c42d-832a-4dce-b1d8-09bac981a9d2" providerId="ADAL" clId="{25E7F75A-ED09-3E4B-B2E8-8C692F53CA4D}" dt="2024-11-21T01:53:56.754" v="716" actId="5736"/>
          <ac:spMkLst>
            <pc:docMk/>
            <pc:sldMk cId="2706753487" sldId="277"/>
            <ac:spMk id="23" creationId="{1FC5BE22-24DC-4C96-81AB-32AC9917B9A8}"/>
          </ac:spMkLst>
        </pc:spChg>
        <pc:graphicFrameChg chg="mod">
          <ac:chgData name="Montecino, Diego" userId="a795c42d-832a-4dce-b1d8-09bac981a9d2" providerId="ADAL" clId="{25E7F75A-ED09-3E4B-B2E8-8C692F53CA4D}" dt="2024-11-21T02:15:52.928" v="874" actId="1076"/>
          <ac:graphicFrameMkLst>
            <pc:docMk/>
            <pc:sldMk cId="2706753487" sldId="277"/>
            <ac:graphicFrameMk id="2" creationId="{EE0704D8-0928-CBBE-1933-F23FF1FCC708}"/>
          </ac:graphicFrameMkLst>
        </pc:graphicFrameChg>
        <pc:graphicFrameChg chg="mod">
          <ac:chgData name="Montecino, Diego" userId="a795c42d-832a-4dce-b1d8-09bac981a9d2" providerId="ADAL" clId="{25E7F75A-ED09-3E4B-B2E8-8C692F53CA4D}" dt="2024-11-21T01:53:56.754" v="716" actId="5736"/>
          <ac:graphicFrameMkLst>
            <pc:docMk/>
            <pc:sldMk cId="2706753487" sldId="277"/>
            <ac:graphicFrameMk id="4" creationId="{ACA93B8E-7195-D637-048F-B270DB4687AA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02:17:36.367" v="888" actId="5736"/>
        <pc:sldMkLst>
          <pc:docMk/>
          <pc:sldMk cId="1969588968" sldId="278"/>
        </pc:sldMkLst>
        <pc:spChg chg="add mod">
          <ac:chgData name="Montecino, Diego" userId="a795c42d-832a-4dce-b1d8-09bac981a9d2" providerId="ADAL" clId="{25E7F75A-ED09-3E4B-B2E8-8C692F53CA4D}" dt="2024-11-21T01:59:16.618" v="745"/>
          <ac:spMkLst>
            <pc:docMk/>
            <pc:sldMk cId="1969588968" sldId="278"/>
            <ac:spMk id="5" creationId="{8C07F22B-F752-FAFF-87DD-6DCE3224CDFD}"/>
          </ac:spMkLst>
        </pc:spChg>
        <pc:spChg chg="add mod">
          <ac:chgData name="Montecino, Diego" userId="a795c42d-832a-4dce-b1d8-09bac981a9d2" providerId="ADAL" clId="{25E7F75A-ED09-3E4B-B2E8-8C692F53CA4D}" dt="2024-11-21T01:59:16.618" v="745"/>
          <ac:spMkLst>
            <pc:docMk/>
            <pc:sldMk cId="1969588968" sldId="278"/>
            <ac:spMk id="6" creationId="{51A436E2-5A52-1FF4-B436-515D6CA5F6BA}"/>
          </ac:spMkLst>
        </pc:spChg>
        <pc:spChg chg="add mod">
          <ac:chgData name="Montecino, Diego" userId="a795c42d-832a-4dce-b1d8-09bac981a9d2" providerId="ADAL" clId="{25E7F75A-ED09-3E4B-B2E8-8C692F53CA4D}" dt="2024-11-21T01:58:49.547" v="737"/>
          <ac:spMkLst>
            <pc:docMk/>
            <pc:sldMk cId="1969588968" sldId="278"/>
            <ac:spMk id="8" creationId="{48E05409-5DD5-D7BB-6EC7-331DC2CAE2C0}"/>
          </ac:spMkLst>
        </pc:spChg>
        <pc:spChg chg="add mod">
          <ac:chgData name="Montecino, Diego" userId="a795c42d-832a-4dce-b1d8-09bac981a9d2" providerId="ADAL" clId="{25E7F75A-ED09-3E4B-B2E8-8C692F53CA4D}" dt="2024-11-21T01:58:49.547" v="737"/>
          <ac:spMkLst>
            <pc:docMk/>
            <pc:sldMk cId="1969588968" sldId="278"/>
            <ac:spMk id="9" creationId="{C1BEB706-AC62-83EC-05B5-0224C5D7CF0C}"/>
          </ac:spMkLst>
        </pc:spChg>
        <pc:spChg chg="add mod">
          <ac:chgData name="Montecino, Diego" userId="a795c42d-832a-4dce-b1d8-09bac981a9d2" providerId="ADAL" clId="{25E7F75A-ED09-3E4B-B2E8-8C692F53CA4D}" dt="2024-11-21T01:59:45.523" v="754"/>
          <ac:spMkLst>
            <pc:docMk/>
            <pc:sldMk cId="1969588968" sldId="278"/>
            <ac:spMk id="11" creationId="{7425CAB7-43A8-0798-8D11-0E647DF9408B}"/>
          </ac:spMkLst>
        </pc:spChg>
        <pc:spChg chg="add mod">
          <ac:chgData name="Montecino, Diego" userId="a795c42d-832a-4dce-b1d8-09bac981a9d2" providerId="ADAL" clId="{25E7F75A-ED09-3E4B-B2E8-8C692F53CA4D}" dt="2024-11-21T02:07:53.068" v="815" actId="20577"/>
          <ac:spMkLst>
            <pc:docMk/>
            <pc:sldMk cId="1969588968" sldId="278"/>
            <ac:spMk id="12" creationId="{1A366D41-FE6E-D6FD-A6DF-BC12C8012ACD}"/>
          </ac:spMkLst>
        </pc:spChg>
        <pc:spChg chg="add del mod topLvl">
          <ac:chgData name="Montecino, Diego" userId="a795c42d-832a-4dce-b1d8-09bac981a9d2" providerId="ADAL" clId="{25E7F75A-ED09-3E4B-B2E8-8C692F53CA4D}" dt="2024-11-21T02:07:52.141" v="814" actId="478"/>
          <ac:spMkLst>
            <pc:docMk/>
            <pc:sldMk cId="1969588968" sldId="278"/>
            <ac:spMk id="14" creationId="{AAB55E36-DF42-B896-371A-567958D39DB6}"/>
          </ac:spMkLst>
        </pc:spChg>
        <pc:spChg chg="add del mod">
          <ac:chgData name="Montecino, Diego" userId="a795c42d-832a-4dce-b1d8-09bac981a9d2" providerId="ADAL" clId="{25E7F75A-ED09-3E4B-B2E8-8C692F53CA4D}" dt="2024-11-21T02:17:36.367" v="888" actId="5736"/>
          <ac:spMkLst>
            <pc:docMk/>
            <pc:sldMk cId="1969588968" sldId="278"/>
            <ac:spMk id="15" creationId="{08EF70B5-D04E-2E04-D721-42D3862ACB04}"/>
          </ac:spMkLst>
        </pc:spChg>
        <pc:spChg chg="add del mod topLvl">
          <ac:chgData name="Montecino, Diego" userId="a795c42d-832a-4dce-b1d8-09bac981a9d2" providerId="ADAL" clId="{25E7F75A-ED09-3E4B-B2E8-8C692F53CA4D}" dt="2024-11-21T02:12:50.457" v="864" actId="478"/>
          <ac:spMkLst>
            <pc:docMk/>
            <pc:sldMk cId="1969588968" sldId="278"/>
            <ac:spMk id="16" creationId="{B7273655-D575-8344-05E8-167655349C30}"/>
          </ac:spMkLst>
        </pc:spChg>
        <pc:spChg chg="add mod">
          <ac:chgData name="Montecino, Diego" userId="a795c42d-832a-4dce-b1d8-09bac981a9d2" providerId="ADAL" clId="{25E7F75A-ED09-3E4B-B2E8-8C692F53CA4D}" dt="2024-11-21T02:08:18.613" v="820"/>
          <ac:spMkLst>
            <pc:docMk/>
            <pc:sldMk cId="1969588968" sldId="278"/>
            <ac:spMk id="18" creationId="{601918AA-CC2F-0809-51AC-0B54666EC006}"/>
          </ac:spMkLst>
        </pc:spChg>
        <pc:spChg chg="add del mod">
          <ac:chgData name="Montecino, Diego" userId="a795c42d-832a-4dce-b1d8-09bac981a9d2" providerId="ADAL" clId="{25E7F75A-ED09-3E4B-B2E8-8C692F53CA4D}" dt="2024-11-21T02:17:36.367" v="888" actId="5736"/>
          <ac:spMkLst>
            <pc:docMk/>
            <pc:sldMk cId="1969588968" sldId="278"/>
            <ac:spMk id="19" creationId="{4792B654-36E9-850F-A5EC-479C340619F3}"/>
          </ac:spMkLst>
        </pc:spChg>
        <pc:spChg chg="add del mod">
          <ac:chgData name="Montecino, Diego" userId="a795c42d-832a-4dce-b1d8-09bac981a9d2" providerId="ADAL" clId="{25E7F75A-ED09-3E4B-B2E8-8C692F53CA4D}" dt="2024-11-21T02:17:36.367" v="888" actId="5736"/>
          <ac:spMkLst>
            <pc:docMk/>
            <pc:sldMk cId="1969588968" sldId="278"/>
            <ac:spMk id="20" creationId="{A0B8BB51-E66A-1D75-4C5C-B846A7C98B42}"/>
          </ac:spMkLst>
        </pc:spChg>
        <pc:spChg chg="add mod">
          <ac:chgData name="Montecino, Diego" userId="a795c42d-832a-4dce-b1d8-09bac981a9d2" providerId="ADAL" clId="{25E7F75A-ED09-3E4B-B2E8-8C692F53CA4D}" dt="2024-11-21T02:08:18.613" v="820"/>
          <ac:spMkLst>
            <pc:docMk/>
            <pc:sldMk cId="1969588968" sldId="278"/>
            <ac:spMk id="21" creationId="{78381CCD-78B5-9BB3-706F-E04E2E2C8CDE}"/>
          </ac:spMkLst>
        </pc:spChg>
        <pc:spChg chg="add del mod">
          <ac:chgData name="Montecino, Diego" userId="a795c42d-832a-4dce-b1d8-09bac981a9d2" providerId="ADAL" clId="{25E7F75A-ED09-3E4B-B2E8-8C692F53CA4D}" dt="2024-11-21T02:17:36.367" v="888" actId="5736"/>
          <ac:spMkLst>
            <pc:docMk/>
            <pc:sldMk cId="1969588968" sldId="278"/>
            <ac:spMk id="22" creationId="{FB1D3BD8-BD1F-8223-1971-51BC45753900}"/>
          </ac:spMkLst>
        </pc:spChg>
        <pc:spChg chg="add del mod">
          <ac:chgData name="Montecino, Diego" userId="a795c42d-832a-4dce-b1d8-09bac981a9d2" providerId="ADAL" clId="{25E7F75A-ED09-3E4B-B2E8-8C692F53CA4D}" dt="2024-11-21T02:17:36.367" v="888" actId="5736"/>
          <ac:spMkLst>
            <pc:docMk/>
            <pc:sldMk cId="1969588968" sldId="278"/>
            <ac:spMk id="23" creationId="{7F364A4F-A215-055E-3767-672BE5814FA4}"/>
          </ac:spMkLst>
        </pc:spChg>
        <pc:spChg chg="add mod">
          <ac:chgData name="Montecino, Diego" userId="a795c42d-832a-4dce-b1d8-09bac981a9d2" providerId="ADAL" clId="{25E7F75A-ED09-3E4B-B2E8-8C692F53CA4D}" dt="2024-11-21T02:08:20.856" v="821"/>
          <ac:spMkLst>
            <pc:docMk/>
            <pc:sldMk cId="1969588968" sldId="278"/>
            <ac:spMk id="25" creationId="{0F063586-3943-5B1D-EAC7-8A4E4FDDF97D}"/>
          </ac:spMkLst>
        </pc:spChg>
        <pc:spChg chg="add mod">
          <ac:chgData name="Montecino, Diego" userId="a795c42d-832a-4dce-b1d8-09bac981a9d2" providerId="ADAL" clId="{25E7F75A-ED09-3E4B-B2E8-8C692F53CA4D}" dt="2024-11-21T02:08:20.856" v="821"/>
          <ac:spMkLst>
            <pc:docMk/>
            <pc:sldMk cId="1969588968" sldId="278"/>
            <ac:spMk id="26" creationId="{D9EDB1D5-02D2-D31F-E8E6-43FBCA50EA3E}"/>
          </ac:spMkLst>
        </pc:spChg>
        <pc:spChg chg="add del">
          <ac:chgData name="Montecino, Diego" userId="a795c42d-832a-4dce-b1d8-09bac981a9d2" providerId="ADAL" clId="{25E7F75A-ED09-3E4B-B2E8-8C692F53CA4D}" dt="2024-11-21T02:16:52.172" v="881" actId="22"/>
          <ac:spMkLst>
            <pc:docMk/>
            <pc:sldMk cId="1969588968" sldId="278"/>
            <ac:spMk id="28" creationId="{AC3EDA21-FCB0-1AB5-B1BC-7A9B6EBE4C92}"/>
          </ac:spMkLst>
        </pc:spChg>
        <pc:spChg chg="add mod">
          <ac:chgData name="Montecino, Diego" userId="a795c42d-832a-4dce-b1d8-09bac981a9d2" providerId="ADAL" clId="{25E7F75A-ED09-3E4B-B2E8-8C692F53CA4D}" dt="2024-11-21T02:17:00.040" v="884"/>
          <ac:spMkLst>
            <pc:docMk/>
            <pc:sldMk cId="1969588968" sldId="278"/>
            <ac:spMk id="30" creationId="{837CE57F-2F98-66D0-4DE7-0F11CBEC00A5}"/>
          </ac:spMkLst>
        </pc:spChg>
        <pc:spChg chg="add mod">
          <ac:chgData name="Montecino, Diego" userId="a795c42d-832a-4dce-b1d8-09bac981a9d2" providerId="ADAL" clId="{25E7F75A-ED09-3E4B-B2E8-8C692F53CA4D}" dt="2024-11-21T02:17:00.040" v="884"/>
          <ac:spMkLst>
            <pc:docMk/>
            <pc:sldMk cId="1969588968" sldId="278"/>
            <ac:spMk id="31" creationId="{F0A1039A-BFE4-DB14-D44D-41292D01277A}"/>
          </ac:spMkLst>
        </pc:spChg>
        <pc:grpChg chg="add mod">
          <ac:chgData name="Montecino, Diego" userId="a795c42d-832a-4dce-b1d8-09bac981a9d2" providerId="ADAL" clId="{25E7F75A-ED09-3E4B-B2E8-8C692F53CA4D}" dt="2024-11-21T01:59:16.618" v="745"/>
          <ac:grpSpMkLst>
            <pc:docMk/>
            <pc:sldMk cId="1969588968" sldId="278"/>
            <ac:grpSpMk id="3" creationId="{211CC62A-B079-ABBF-841F-57BDB65B2FAD}"/>
          </ac:grpSpMkLst>
        </pc:grpChg>
        <pc:grpChg chg="add mod">
          <ac:chgData name="Montecino, Diego" userId="a795c42d-832a-4dce-b1d8-09bac981a9d2" providerId="ADAL" clId="{25E7F75A-ED09-3E4B-B2E8-8C692F53CA4D}" dt="2024-11-21T01:58:49.547" v="737"/>
          <ac:grpSpMkLst>
            <pc:docMk/>
            <pc:sldMk cId="1969588968" sldId="278"/>
            <ac:grpSpMk id="7" creationId="{BB10DEDD-6080-1A93-5277-3218A7C04699}"/>
          </ac:grpSpMkLst>
        </pc:grpChg>
        <pc:grpChg chg="add del mod">
          <ac:chgData name="Montecino, Diego" userId="a795c42d-832a-4dce-b1d8-09bac981a9d2" providerId="ADAL" clId="{25E7F75A-ED09-3E4B-B2E8-8C692F53CA4D}" dt="2024-11-21T02:07:53.668" v="816" actId="478"/>
          <ac:grpSpMkLst>
            <pc:docMk/>
            <pc:sldMk cId="1969588968" sldId="278"/>
            <ac:grpSpMk id="10" creationId="{34DE1F1A-9D78-AE94-2F18-BE59542697FB}"/>
          </ac:grpSpMkLst>
        </pc:grpChg>
        <pc:grpChg chg="add del mod">
          <ac:chgData name="Montecino, Diego" userId="a795c42d-832a-4dce-b1d8-09bac981a9d2" providerId="ADAL" clId="{25E7F75A-ED09-3E4B-B2E8-8C692F53CA4D}" dt="2024-11-21T02:07:52.141" v="814" actId="478"/>
          <ac:grpSpMkLst>
            <pc:docMk/>
            <pc:sldMk cId="1969588968" sldId="278"/>
            <ac:grpSpMk id="13" creationId="{690B9066-0505-68A1-0429-8884383018A2}"/>
          </ac:grpSpMkLst>
        </pc:grpChg>
        <pc:grpChg chg="add del mod">
          <ac:chgData name="Montecino, Diego" userId="a795c42d-832a-4dce-b1d8-09bac981a9d2" providerId="ADAL" clId="{25E7F75A-ED09-3E4B-B2E8-8C692F53CA4D}" dt="2024-11-21T02:17:36.367" v="888" actId="5736"/>
          <ac:grpSpMkLst>
            <pc:docMk/>
            <pc:sldMk cId="1969588968" sldId="278"/>
            <ac:grpSpMk id="17" creationId="{A9AD56E7-960E-6136-9368-1F3563081D0F}"/>
          </ac:grpSpMkLst>
        </pc:grpChg>
        <pc:grpChg chg="add del mod">
          <ac:chgData name="Montecino, Diego" userId="a795c42d-832a-4dce-b1d8-09bac981a9d2" providerId="ADAL" clId="{25E7F75A-ED09-3E4B-B2E8-8C692F53CA4D}" dt="2024-11-21T02:17:36.367" v="888" actId="5736"/>
          <ac:grpSpMkLst>
            <pc:docMk/>
            <pc:sldMk cId="1969588968" sldId="278"/>
            <ac:grpSpMk id="24" creationId="{042B79EB-C07B-9A88-FB20-0417B32226C7}"/>
          </ac:grpSpMkLst>
        </pc:grpChg>
        <pc:grpChg chg="add mod">
          <ac:chgData name="Montecino, Diego" userId="a795c42d-832a-4dce-b1d8-09bac981a9d2" providerId="ADAL" clId="{25E7F75A-ED09-3E4B-B2E8-8C692F53CA4D}" dt="2024-11-21T02:17:36.367" v="888" actId="5736"/>
          <ac:grpSpMkLst>
            <pc:docMk/>
            <pc:sldMk cId="1969588968" sldId="278"/>
            <ac:grpSpMk id="29" creationId="{7E7A2764-0800-BB7A-6A1D-BA81D8CADAD1}"/>
          </ac:grpSpMkLst>
        </pc:grpChg>
        <pc:graphicFrameChg chg="add del mod modGraphic">
          <ac:chgData name="Montecino, Diego" userId="a795c42d-832a-4dce-b1d8-09bac981a9d2" providerId="ADAL" clId="{25E7F75A-ED09-3E4B-B2E8-8C692F53CA4D}" dt="2024-11-21T02:17:36.367" v="888" actId="5736"/>
          <ac:graphicFrameMkLst>
            <pc:docMk/>
            <pc:sldMk cId="1969588968" sldId="278"/>
            <ac:graphicFrameMk id="2" creationId="{F30A9231-445F-8265-D1B6-8D980D8849CF}"/>
          </ac:graphicFrameMkLst>
        </pc:graphicFrameChg>
        <pc:graphicFrameChg chg="add del mod">
          <ac:chgData name="Montecino, Diego" userId="a795c42d-832a-4dce-b1d8-09bac981a9d2" providerId="ADAL" clId="{25E7F75A-ED09-3E4B-B2E8-8C692F53CA4D}" dt="2024-11-21T02:08:29.967" v="824" actId="478"/>
          <ac:graphicFrameMkLst>
            <pc:docMk/>
            <pc:sldMk cId="1969588968" sldId="278"/>
            <ac:graphicFrameMk id="4" creationId="{17BC0C75-459E-DE84-F793-B10A9B2BAB99}"/>
          </ac:graphicFrameMkLst>
        </pc:graphicFrameChg>
      </pc:sldChg>
      <pc:sldChg chg="addSp delSp modSp add mod">
        <pc:chgData name="Montecino, Diego" userId="a795c42d-832a-4dce-b1d8-09bac981a9d2" providerId="ADAL" clId="{25E7F75A-ED09-3E4B-B2E8-8C692F53CA4D}" dt="2024-11-21T02:17:48.289" v="889" actId="5736"/>
        <pc:sldMkLst>
          <pc:docMk/>
          <pc:sldMk cId="527585227" sldId="279"/>
        </pc:sldMkLst>
        <pc:spChg chg="add del">
          <ac:chgData name="Montecino, Diego" userId="a795c42d-832a-4dce-b1d8-09bac981a9d2" providerId="ADAL" clId="{25E7F75A-ED09-3E4B-B2E8-8C692F53CA4D}" dt="2024-11-21T02:15:25.586" v="868" actId="22"/>
          <ac:spMkLst>
            <pc:docMk/>
            <pc:sldMk cId="527585227" sldId="279"/>
            <ac:spMk id="4" creationId="{DBE34BB7-C777-F71F-765C-A893D11D6C46}"/>
          </ac:spMkLst>
        </pc:spChg>
        <pc:spChg chg="add mod">
          <ac:chgData name="Montecino, Diego" userId="a795c42d-832a-4dce-b1d8-09bac981a9d2" providerId="ADAL" clId="{25E7F75A-ED09-3E4B-B2E8-8C692F53CA4D}" dt="2024-11-21T02:15:27.931" v="869"/>
          <ac:spMkLst>
            <pc:docMk/>
            <pc:sldMk cId="527585227" sldId="279"/>
            <ac:spMk id="6" creationId="{D8028ECE-2275-E85D-1EDA-B5D28E874937}"/>
          </ac:spMkLst>
        </pc:spChg>
        <pc:spChg chg="add mod">
          <ac:chgData name="Montecino, Diego" userId="a795c42d-832a-4dce-b1d8-09bac981a9d2" providerId="ADAL" clId="{25E7F75A-ED09-3E4B-B2E8-8C692F53CA4D}" dt="2024-11-21T02:15:27.931" v="869"/>
          <ac:spMkLst>
            <pc:docMk/>
            <pc:sldMk cId="527585227" sldId="279"/>
            <ac:spMk id="7" creationId="{E154EF13-AF39-F41D-D8F4-29E0B0244C93}"/>
          </ac:spMkLst>
        </pc:spChg>
        <pc:spChg chg="add mod">
          <ac:chgData name="Montecino, Diego" userId="a795c42d-832a-4dce-b1d8-09bac981a9d2" providerId="ADAL" clId="{25E7F75A-ED09-3E4B-B2E8-8C692F53CA4D}" dt="2024-11-21T02:15:58.596" v="877"/>
          <ac:spMkLst>
            <pc:docMk/>
            <pc:sldMk cId="527585227" sldId="279"/>
            <ac:spMk id="9" creationId="{B819ABC6-05E6-7D6C-915F-19DF7E66E84E}"/>
          </ac:spMkLst>
        </pc:spChg>
        <pc:spChg chg="add mod">
          <ac:chgData name="Montecino, Diego" userId="a795c42d-832a-4dce-b1d8-09bac981a9d2" providerId="ADAL" clId="{25E7F75A-ED09-3E4B-B2E8-8C692F53CA4D}" dt="2024-11-21T02:15:58.596" v="877"/>
          <ac:spMkLst>
            <pc:docMk/>
            <pc:sldMk cId="527585227" sldId="279"/>
            <ac:spMk id="10" creationId="{EFF9A33B-1F0C-CD54-D42E-3CA3B90B949F}"/>
          </ac:spMkLst>
        </pc:spChg>
        <pc:spChg chg="add mod">
          <ac:chgData name="Montecino, Diego" userId="a795c42d-832a-4dce-b1d8-09bac981a9d2" providerId="ADAL" clId="{25E7F75A-ED09-3E4B-B2E8-8C692F53CA4D}" dt="2024-11-21T02:17:11.485" v="886"/>
          <ac:spMkLst>
            <pc:docMk/>
            <pc:sldMk cId="527585227" sldId="279"/>
            <ac:spMk id="12" creationId="{2370B721-25D1-BC56-9BDC-AD3009C06D2E}"/>
          </ac:spMkLst>
        </pc:spChg>
        <pc:spChg chg="add mod">
          <ac:chgData name="Montecino, Diego" userId="a795c42d-832a-4dce-b1d8-09bac981a9d2" providerId="ADAL" clId="{25E7F75A-ED09-3E4B-B2E8-8C692F53CA4D}" dt="2024-11-21T02:17:11.485" v="886"/>
          <ac:spMkLst>
            <pc:docMk/>
            <pc:sldMk cId="527585227" sldId="279"/>
            <ac:spMk id="13" creationId="{DEE20DC7-9F34-DEE5-8C5D-780410E64E7C}"/>
          </ac:spMkLst>
        </pc:spChg>
        <pc:spChg chg="mod">
          <ac:chgData name="Montecino, Diego" userId="a795c42d-832a-4dce-b1d8-09bac981a9d2" providerId="ADAL" clId="{25E7F75A-ED09-3E4B-B2E8-8C692F53CA4D}" dt="2024-11-21T02:17:48.289" v="889" actId="5736"/>
          <ac:spMkLst>
            <pc:docMk/>
            <pc:sldMk cId="527585227" sldId="279"/>
            <ac:spMk id="15" creationId="{7E55D01D-5735-7851-2F3E-978DBA63580B}"/>
          </ac:spMkLst>
        </pc:spChg>
        <pc:spChg chg="mod">
          <ac:chgData name="Montecino, Diego" userId="a795c42d-832a-4dce-b1d8-09bac981a9d2" providerId="ADAL" clId="{25E7F75A-ED09-3E4B-B2E8-8C692F53CA4D}" dt="2024-11-21T02:17:48.289" v="889" actId="5736"/>
          <ac:spMkLst>
            <pc:docMk/>
            <pc:sldMk cId="527585227" sldId="279"/>
            <ac:spMk id="19" creationId="{7129574F-68A7-D3B8-0E8E-CDF7C78DE00E}"/>
          </ac:spMkLst>
        </pc:spChg>
        <pc:spChg chg="mod">
          <ac:chgData name="Montecino, Diego" userId="a795c42d-832a-4dce-b1d8-09bac981a9d2" providerId="ADAL" clId="{25E7F75A-ED09-3E4B-B2E8-8C692F53CA4D}" dt="2024-11-21T02:17:48.289" v="889" actId="5736"/>
          <ac:spMkLst>
            <pc:docMk/>
            <pc:sldMk cId="527585227" sldId="279"/>
            <ac:spMk id="20" creationId="{57B8AAAB-07D9-1594-F1EE-A292460148A9}"/>
          </ac:spMkLst>
        </pc:spChg>
        <pc:spChg chg="mod">
          <ac:chgData name="Montecino, Diego" userId="a795c42d-832a-4dce-b1d8-09bac981a9d2" providerId="ADAL" clId="{25E7F75A-ED09-3E4B-B2E8-8C692F53CA4D}" dt="2024-11-21T02:17:48.289" v="889" actId="5736"/>
          <ac:spMkLst>
            <pc:docMk/>
            <pc:sldMk cId="527585227" sldId="279"/>
            <ac:spMk id="22" creationId="{C1D11F89-2292-2922-9704-E03BA8ED7D22}"/>
          </ac:spMkLst>
        </pc:spChg>
        <pc:spChg chg="mod">
          <ac:chgData name="Montecino, Diego" userId="a795c42d-832a-4dce-b1d8-09bac981a9d2" providerId="ADAL" clId="{25E7F75A-ED09-3E4B-B2E8-8C692F53CA4D}" dt="2024-11-21T02:17:48.289" v="889" actId="5736"/>
          <ac:spMkLst>
            <pc:docMk/>
            <pc:sldMk cId="527585227" sldId="279"/>
            <ac:spMk id="23" creationId="{83E65E6B-4B18-A45A-C3D6-DF58086303E3}"/>
          </ac:spMkLst>
        </pc:spChg>
        <pc:grpChg chg="add del mod">
          <ac:chgData name="Montecino, Diego" userId="a795c42d-832a-4dce-b1d8-09bac981a9d2" providerId="ADAL" clId="{25E7F75A-ED09-3E4B-B2E8-8C692F53CA4D}" dt="2024-11-21T02:15:56.755" v="876" actId="478"/>
          <ac:grpSpMkLst>
            <pc:docMk/>
            <pc:sldMk cId="527585227" sldId="279"/>
            <ac:grpSpMk id="5" creationId="{21371EBB-5FE0-8995-6F83-B61E70029BEB}"/>
          </ac:grpSpMkLst>
        </pc:grpChg>
        <pc:grpChg chg="add mod">
          <ac:chgData name="Montecino, Diego" userId="a795c42d-832a-4dce-b1d8-09bac981a9d2" providerId="ADAL" clId="{25E7F75A-ED09-3E4B-B2E8-8C692F53CA4D}" dt="2024-11-21T02:17:48.289" v="889" actId="5736"/>
          <ac:grpSpMkLst>
            <pc:docMk/>
            <pc:sldMk cId="527585227" sldId="279"/>
            <ac:grpSpMk id="8" creationId="{62A7BE5F-1821-F846-87D1-6EB806C996CB}"/>
          </ac:grpSpMkLst>
        </pc:grpChg>
        <pc:grpChg chg="add mod">
          <ac:chgData name="Montecino, Diego" userId="a795c42d-832a-4dce-b1d8-09bac981a9d2" providerId="ADAL" clId="{25E7F75A-ED09-3E4B-B2E8-8C692F53CA4D}" dt="2024-11-21T02:17:48.289" v="889" actId="5736"/>
          <ac:grpSpMkLst>
            <pc:docMk/>
            <pc:sldMk cId="527585227" sldId="279"/>
            <ac:grpSpMk id="11" creationId="{6DB29645-DAA0-18A6-A82E-74EB8246DC19}"/>
          </ac:grpSpMkLst>
        </pc:grpChg>
        <pc:grpChg chg="mod">
          <ac:chgData name="Montecino, Diego" userId="a795c42d-832a-4dce-b1d8-09bac981a9d2" providerId="ADAL" clId="{25E7F75A-ED09-3E4B-B2E8-8C692F53CA4D}" dt="2024-11-21T02:17:48.289" v="889" actId="5736"/>
          <ac:grpSpMkLst>
            <pc:docMk/>
            <pc:sldMk cId="527585227" sldId="279"/>
            <ac:grpSpMk id="17" creationId="{9B1568E1-BBFF-C85A-567A-A630BF72D5F3}"/>
          </ac:grpSpMkLst>
        </pc:grpChg>
        <pc:grpChg chg="mod">
          <ac:chgData name="Montecino, Diego" userId="a795c42d-832a-4dce-b1d8-09bac981a9d2" providerId="ADAL" clId="{25E7F75A-ED09-3E4B-B2E8-8C692F53CA4D}" dt="2024-11-21T02:17:48.289" v="889" actId="5736"/>
          <ac:grpSpMkLst>
            <pc:docMk/>
            <pc:sldMk cId="527585227" sldId="279"/>
            <ac:grpSpMk id="24" creationId="{4942B09D-6DF3-442F-9EB8-6D4D9A44D05C}"/>
          </ac:grpSpMkLst>
        </pc:grpChg>
        <pc:graphicFrameChg chg="mod">
          <ac:chgData name="Montecino, Diego" userId="a795c42d-832a-4dce-b1d8-09bac981a9d2" providerId="ADAL" clId="{25E7F75A-ED09-3E4B-B2E8-8C692F53CA4D}" dt="2024-11-21T02:17:48.289" v="889" actId="5736"/>
          <ac:graphicFrameMkLst>
            <pc:docMk/>
            <pc:sldMk cId="527585227" sldId="279"/>
            <ac:graphicFrameMk id="2" creationId="{4F8BD9E0-AB5B-3A99-9753-58BFA9852C3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/>
        </a:p>
      </dgm:t>
    </dgm:pt>
    <dgm:pt modelId="{F88CE117-5BF2-824D-962F-E3C5DAC5A996}">
      <dgm:prSet phldrT="[Text]"/>
      <dgm:spPr/>
      <dgm:t>
        <a:bodyPr/>
        <a:lstStyle/>
        <a:p>
          <a:r>
            <a:rPr lang="en-US" dirty="0"/>
            <a:t>Surveillance Activity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/>
        </a:p>
      </dgm:t>
    </dgm:pt>
    <dgm:pt modelId="{47A6B5D6-95B4-0C44-8860-A7AA7E836704}">
      <dgm:prSet/>
      <dgm:spPr/>
      <dgm:t>
        <a:bodyPr/>
        <a:lstStyle/>
        <a:p>
          <a:r>
            <a:rPr lang="en-US" dirty="0"/>
            <a:t>Field Visit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/>
        </a:p>
      </dgm:t>
    </dgm:pt>
    <dgm:pt modelId="{B1699C19-643B-F242-A254-7074FF4437C5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/>
        </a:p>
      </dgm:t>
    </dgm:pt>
    <dgm:pt modelId="{DC0FAB8B-36FA-7240-B531-363CA24568A8}">
      <dgm:prSet/>
      <dgm:spPr/>
      <dgm:t>
        <a:bodyPr/>
        <a:lstStyle/>
        <a:p>
          <a:r>
            <a:rPr lang="en-US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/>
        </a:p>
      </dgm:t>
    </dgm:pt>
    <dgm:pt modelId="{81EC79C3-3D68-C446-B051-6829E91968D1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/>
        </a:p>
      </dgm:t>
    </dgm:pt>
    <dgm:pt modelId="{73604A89-255C-2D49-85F6-08C50A6CF7DB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/>
        </a:p>
      </dgm:t>
    </dgm:pt>
    <dgm:pt modelId="{5E92B1EF-5271-3A42-9FF3-87CE1099F051}">
      <dgm:prSet/>
      <dgm:spPr/>
      <dgm:t>
        <a:bodyPr/>
        <a:lstStyle/>
        <a:p>
          <a:r>
            <a:rPr lang="en-US" dirty="0"/>
            <a:t>Animal 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/>
        </a:p>
      </dgm:t>
    </dgm:pt>
    <dgm:pt modelId="{29C1E6BC-A772-A54E-A97A-982A323EA941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/>
        </a:p>
      </dgm:t>
    </dgm:pt>
    <dgm:pt modelId="{F298D2E6-9D14-1F4A-980D-DF0EC320BA59}">
      <dgm:prSet/>
      <dgm:spPr/>
      <dgm:t>
        <a:bodyPr/>
        <a:lstStyle/>
        <a:p>
          <a:r>
            <a:rPr lang="en-US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88820" custLinFactNeighborY="4513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865AC1C9-F897-1242-9A94-7B29552B7D68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Diagnosis</a:t>
          </a:r>
        </a:p>
      </dgm:t>
    </dgm:pt>
    <dgm:pt modelId="{53DE9F96-519C-CA4E-AFC9-398C34652FD4}" type="parTrans" cxnId="{459E7867-95FF-0E4C-876C-272C1577A440}">
      <dgm:prSet/>
      <dgm:spPr/>
      <dgm:t>
        <a:bodyPr/>
        <a:lstStyle/>
        <a:p>
          <a:endParaRPr lang="en-US" sz="2800"/>
        </a:p>
      </dgm:t>
    </dgm:pt>
    <dgm:pt modelId="{5D1517E1-A903-8046-8DDE-91817A5D1B63}" type="sibTrans" cxnId="{459E7867-95FF-0E4C-876C-272C1577A440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9"/>
      <dgm:spPr/>
    </dgm:pt>
    <dgm:pt modelId="{E70E073C-0144-0144-92D7-8022B5B4ED6C}" type="pres">
      <dgm:prSet presAssocID="{388DDA7F-6B53-414E-93D1-41D1A686B953}" presName="ParentText" presStyleLbl="node1" presStyleIdx="0" presStyleCnt="10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9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9"/>
      <dgm:spPr/>
    </dgm:pt>
    <dgm:pt modelId="{243D85E8-60AD-7242-B3F1-495FEAA80603}" type="pres">
      <dgm:prSet presAssocID="{F88CE117-5BF2-824D-962F-E3C5DAC5A996}" presName="ParentText" presStyleLbl="node1" presStyleIdx="1" presStyleCnt="10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9"/>
      <dgm:spPr/>
    </dgm:pt>
    <dgm:pt modelId="{BA063F9E-C568-1044-A371-4330F8415E39}" type="pres">
      <dgm:prSet presAssocID="{47A6B5D6-95B4-0C44-8860-A7AA7E836704}" presName="ParentText" presStyleLbl="node1" presStyleIdx="2" presStyleCnt="10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9"/>
      <dgm:spPr/>
    </dgm:pt>
    <dgm:pt modelId="{AD96FFB8-8AA6-2648-B135-42325BEBFD0A}" type="pres">
      <dgm:prSet presAssocID="{B1699C19-643B-F242-A254-7074FF4437C5}" presName="ParentText" presStyleLbl="node1" presStyleIdx="3" presStyleCnt="10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9"/>
      <dgm:spPr/>
    </dgm:pt>
    <dgm:pt modelId="{702CC053-5949-4048-A72E-5290119FBE1B}" type="pres">
      <dgm:prSet presAssocID="{DC0FAB8B-36FA-7240-B531-363CA24568A8}" presName="ParentText" presStyleLbl="node1" presStyleIdx="4" presStyleCnt="10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9"/>
      <dgm:spPr/>
    </dgm:pt>
    <dgm:pt modelId="{81DEEC13-6DD8-1B47-90A9-6598E41AA4A7}" type="pres">
      <dgm:prSet presAssocID="{F298D2E6-9D14-1F4A-980D-DF0EC320BA59}" presName="ParentText" presStyleLbl="node1" presStyleIdx="5" presStyleCnt="10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9"/>
      <dgm:spPr/>
    </dgm:pt>
    <dgm:pt modelId="{AC2591C7-C870-8148-9D67-59F2A2DA5B2A}" type="pres">
      <dgm:prSet presAssocID="{81EC79C3-3D68-C446-B051-6829E91968D1}" presName="ParentText" presStyleLbl="node1" presStyleIdx="6" presStyleCnt="10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9"/>
      <dgm:spPr/>
    </dgm:pt>
    <dgm:pt modelId="{3BC96B77-210C-8B4D-9688-37E554F7A796}" type="pres">
      <dgm:prSet presAssocID="{73604A89-255C-2D49-85F6-08C50A6CF7DB}" presName="ParentText" presStyleLbl="node1" presStyleIdx="7" presStyleCnt="10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8A675DBB-2400-4E4B-B5C2-F5084AB1E0E2}" type="pres">
      <dgm:prSet presAssocID="{29C1E6BC-A772-A54E-A97A-982A323EA941}" presName="bentUpArrow1" presStyleLbl="alignImgPlace1" presStyleIdx="8" presStyleCnt="9"/>
      <dgm:spPr/>
    </dgm:pt>
    <dgm:pt modelId="{5CB1BCAB-849E-A141-A294-D17CD616024D}" type="pres">
      <dgm:prSet presAssocID="{29C1E6BC-A772-A54E-A97A-982A323EA941}" presName="ParentText" presStyleLbl="node1" presStyleIdx="8" presStyleCnt="10" custScaleX="120940" custScaleY="94372">
        <dgm:presLayoutVars>
          <dgm:chMax val="1"/>
          <dgm:chPref val="1"/>
          <dgm:bulletEnabled val="1"/>
        </dgm:presLayoutVars>
      </dgm:prSet>
      <dgm:spPr/>
    </dgm:pt>
    <dgm:pt modelId="{112A3E7E-849E-EF4E-B2AF-020C2AB8761F}" type="pres">
      <dgm:prSet presAssocID="{29C1E6BC-A772-A54E-A97A-982A323EA941}" presName="ChildText" presStyleLbl="revTx" presStyleIdx="8" presStyleCnt="9">
        <dgm:presLayoutVars>
          <dgm:chMax val="0"/>
          <dgm:chPref val="0"/>
          <dgm:bulletEnabled val="1"/>
        </dgm:presLayoutVars>
      </dgm:prSet>
      <dgm:spPr/>
    </dgm:pt>
    <dgm:pt modelId="{4987A64A-A16A-BE4C-85BD-C34C89B9CFC9}" type="pres">
      <dgm:prSet presAssocID="{84CCAD9D-2D4E-644D-9223-5B03A1020817}" presName="sibTrans" presStyleCnt="0"/>
      <dgm:spPr/>
    </dgm:pt>
    <dgm:pt modelId="{9CA30270-F1CF-4E41-B198-A7EECAA99859}" type="pres">
      <dgm:prSet presAssocID="{865AC1C9-F897-1242-9A94-7B29552B7D68}" presName="composite" presStyleCnt="0"/>
      <dgm:spPr/>
    </dgm:pt>
    <dgm:pt modelId="{633E7131-ADDA-D142-8B7C-8A29D45436C5}" type="pres">
      <dgm:prSet presAssocID="{865AC1C9-F897-1242-9A94-7B29552B7D68}" presName="ParentText" presStyleLbl="node1" presStyleIdx="9" presStyleCnt="10" custScaleX="1212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90333541-C3C2-9340-A5B9-375345BA5E25}" type="presOf" srcId="{865AC1C9-F897-1242-9A94-7B29552B7D68}" destId="{633E7131-ADDA-D142-8B7C-8A29D45436C5}" srcOrd="0" destOrd="0" presId="urn:microsoft.com/office/officeart/2005/8/layout/StepDownProcess"/>
    <dgm:cxn modelId="{459E7867-95FF-0E4C-876C-272C1577A440}" srcId="{FA4E500E-7F97-A745-8093-97446D9A4C3A}" destId="{865AC1C9-F897-1242-9A94-7B29552B7D68}" srcOrd="9" destOrd="0" parTransId="{53DE9F96-519C-CA4E-AFC9-398C34652FD4}" sibTransId="{5D1517E1-A903-8046-8DDE-91817A5D1B63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14587AA1-178A-4F40-BB4E-D21D2AAB3F8F}" type="presParOf" srcId="{4FEECC91-3C99-8F44-98C4-AFDFE277318A}" destId="{8A675DBB-2400-4E4B-B5C2-F5084AB1E0E2}" srcOrd="0" destOrd="0" presId="urn:microsoft.com/office/officeart/2005/8/layout/StepDownProcess"/>
    <dgm:cxn modelId="{335F2026-6AFB-AC4E-988D-5A1B88B6D70D}" type="presParOf" srcId="{4FEECC91-3C99-8F44-98C4-AFDFE277318A}" destId="{5CB1BCAB-849E-A141-A294-D17CD616024D}" srcOrd="1" destOrd="0" presId="urn:microsoft.com/office/officeart/2005/8/layout/StepDownProcess"/>
    <dgm:cxn modelId="{21D1970D-7F0D-C941-88EE-FCE508118920}" type="presParOf" srcId="{4FEECC91-3C99-8F44-98C4-AFDFE277318A}" destId="{112A3E7E-849E-EF4E-B2AF-020C2AB8761F}" srcOrd="2" destOrd="0" presId="urn:microsoft.com/office/officeart/2005/8/layout/StepDownProcess"/>
    <dgm:cxn modelId="{53BF2D3D-961B-BA4D-A4CF-736AE1132DB2}" type="presParOf" srcId="{5D596788-D4D1-1A46-9221-14C322B0AEC1}" destId="{4987A64A-A16A-BE4C-85BD-C34C89B9CFC9}" srcOrd="17" destOrd="0" presId="urn:microsoft.com/office/officeart/2005/8/layout/StepDownProcess"/>
    <dgm:cxn modelId="{20731887-E6D4-5A4A-B322-A54B1FC6DCB3}" type="presParOf" srcId="{5D596788-D4D1-1A46-9221-14C322B0AEC1}" destId="{9CA30270-F1CF-4E41-B198-A7EECAA99859}" srcOrd="18" destOrd="0" presId="urn:microsoft.com/office/officeart/2005/8/layout/StepDownProcess"/>
    <dgm:cxn modelId="{8563E253-1ACD-9540-9C46-749FC17737C5}" type="presParOf" srcId="{9CA30270-F1CF-4E41-B198-A7EECAA99859}" destId="{633E7131-ADDA-D142-8B7C-8A29D45436C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865AC1C9-F897-1242-9A94-7B29552B7D68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Diagnosis</a:t>
          </a:r>
        </a:p>
      </dgm:t>
    </dgm:pt>
    <dgm:pt modelId="{53DE9F96-519C-CA4E-AFC9-398C34652FD4}" type="parTrans" cxnId="{459E7867-95FF-0E4C-876C-272C1577A440}">
      <dgm:prSet/>
      <dgm:spPr/>
      <dgm:t>
        <a:bodyPr/>
        <a:lstStyle/>
        <a:p>
          <a:endParaRPr lang="en-US" sz="2800"/>
        </a:p>
      </dgm:t>
    </dgm:pt>
    <dgm:pt modelId="{5D1517E1-A903-8046-8DDE-91817A5D1B63}" type="sibTrans" cxnId="{459E7867-95FF-0E4C-876C-272C1577A440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9"/>
      <dgm:spPr/>
    </dgm:pt>
    <dgm:pt modelId="{E70E073C-0144-0144-92D7-8022B5B4ED6C}" type="pres">
      <dgm:prSet presAssocID="{388DDA7F-6B53-414E-93D1-41D1A686B953}" presName="ParentText" presStyleLbl="node1" presStyleIdx="0" presStyleCnt="10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9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9"/>
      <dgm:spPr/>
    </dgm:pt>
    <dgm:pt modelId="{243D85E8-60AD-7242-B3F1-495FEAA80603}" type="pres">
      <dgm:prSet presAssocID="{F88CE117-5BF2-824D-962F-E3C5DAC5A996}" presName="ParentText" presStyleLbl="node1" presStyleIdx="1" presStyleCnt="10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9"/>
      <dgm:spPr/>
    </dgm:pt>
    <dgm:pt modelId="{BA063F9E-C568-1044-A371-4330F8415E39}" type="pres">
      <dgm:prSet presAssocID="{47A6B5D6-95B4-0C44-8860-A7AA7E836704}" presName="ParentText" presStyleLbl="node1" presStyleIdx="2" presStyleCnt="10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9"/>
      <dgm:spPr/>
    </dgm:pt>
    <dgm:pt modelId="{AD96FFB8-8AA6-2648-B135-42325BEBFD0A}" type="pres">
      <dgm:prSet presAssocID="{B1699C19-643B-F242-A254-7074FF4437C5}" presName="ParentText" presStyleLbl="node1" presStyleIdx="3" presStyleCnt="10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9"/>
      <dgm:spPr/>
    </dgm:pt>
    <dgm:pt modelId="{702CC053-5949-4048-A72E-5290119FBE1B}" type="pres">
      <dgm:prSet presAssocID="{DC0FAB8B-36FA-7240-B531-363CA24568A8}" presName="ParentText" presStyleLbl="node1" presStyleIdx="4" presStyleCnt="10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9"/>
      <dgm:spPr/>
    </dgm:pt>
    <dgm:pt modelId="{81DEEC13-6DD8-1B47-90A9-6598E41AA4A7}" type="pres">
      <dgm:prSet presAssocID="{F298D2E6-9D14-1F4A-980D-DF0EC320BA59}" presName="ParentText" presStyleLbl="node1" presStyleIdx="5" presStyleCnt="10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9"/>
      <dgm:spPr/>
    </dgm:pt>
    <dgm:pt modelId="{AC2591C7-C870-8148-9D67-59F2A2DA5B2A}" type="pres">
      <dgm:prSet presAssocID="{81EC79C3-3D68-C446-B051-6829E91968D1}" presName="ParentText" presStyleLbl="node1" presStyleIdx="6" presStyleCnt="10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9"/>
      <dgm:spPr/>
    </dgm:pt>
    <dgm:pt modelId="{3BC96B77-210C-8B4D-9688-37E554F7A796}" type="pres">
      <dgm:prSet presAssocID="{73604A89-255C-2D49-85F6-08C50A6CF7DB}" presName="ParentText" presStyleLbl="node1" presStyleIdx="7" presStyleCnt="10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8A675DBB-2400-4E4B-B5C2-F5084AB1E0E2}" type="pres">
      <dgm:prSet presAssocID="{29C1E6BC-A772-A54E-A97A-982A323EA941}" presName="bentUpArrow1" presStyleLbl="alignImgPlace1" presStyleIdx="8" presStyleCnt="9"/>
      <dgm:spPr/>
    </dgm:pt>
    <dgm:pt modelId="{5CB1BCAB-849E-A141-A294-D17CD616024D}" type="pres">
      <dgm:prSet presAssocID="{29C1E6BC-A772-A54E-A97A-982A323EA941}" presName="ParentText" presStyleLbl="node1" presStyleIdx="8" presStyleCnt="10" custScaleX="120940" custScaleY="94372">
        <dgm:presLayoutVars>
          <dgm:chMax val="1"/>
          <dgm:chPref val="1"/>
          <dgm:bulletEnabled val="1"/>
        </dgm:presLayoutVars>
      </dgm:prSet>
      <dgm:spPr/>
    </dgm:pt>
    <dgm:pt modelId="{112A3E7E-849E-EF4E-B2AF-020C2AB8761F}" type="pres">
      <dgm:prSet presAssocID="{29C1E6BC-A772-A54E-A97A-982A323EA941}" presName="ChildText" presStyleLbl="revTx" presStyleIdx="8" presStyleCnt="9">
        <dgm:presLayoutVars>
          <dgm:chMax val="0"/>
          <dgm:chPref val="0"/>
          <dgm:bulletEnabled val="1"/>
        </dgm:presLayoutVars>
      </dgm:prSet>
      <dgm:spPr/>
    </dgm:pt>
    <dgm:pt modelId="{4987A64A-A16A-BE4C-85BD-C34C89B9CFC9}" type="pres">
      <dgm:prSet presAssocID="{84CCAD9D-2D4E-644D-9223-5B03A1020817}" presName="sibTrans" presStyleCnt="0"/>
      <dgm:spPr/>
    </dgm:pt>
    <dgm:pt modelId="{9CA30270-F1CF-4E41-B198-A7EECAA99859}" type="pres">
      <dgm:prSet presAssocID="{865AC1C9-F897-1242-9A94-7B29552B7D68}" presName="composite" presStyleCnt="0"/>
      <dgm:spPr/>
    </dgm:pt>
    <dgm:pt modelId="{633E7131-ADDA-D142-8B7C-8A29D45436C5}" type="pres">
      <dgm:prSet presAssocID="{865AC1C9-F897-1242-9A94-7B29552B7D68}" presName="ParentText" presStyleLbl="node1" presStyleIdx="9" presStyleCnt="10" custScaleX="1212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90333541-C3C2-9340-A5B9-375345BA5E25}" type="presOf" srcId="{865AC1C9-F897-1242-9A94-7B29552B7D68}" destId="{633E7131-ADDA-D142-8B7C-8A29D45436C5}" srcOrd="0" destOrd="0" presId="urn:microsoft.com/office/officeart/2005/8/layout/StepDownProcess"/>
    <dgm:cxn modelId="{459E7867-95FF-0E4C-876C-272C1577A440}" srcId="{FA4E500E-7F97-A745-8093-97446D9A4C3A}" destId="{865AC1C9-F897-1242-9A94-7B29552B7D68}" srcOrd="9" destOrd="0" parTransId="{53DE9F96-519C-CA4E-AFC9-398C34652FD4}" sibTransId="{5D1517E1-A903-8046-8DDE-91817A5D1B63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14587AA1-178A-4F40-BB4E-D21D2AAB3F8F}" type="presParOf" srcId="{4FEECC91-3C99-8F44-98C4-AFDFE277318A}" destId="{8A675DBB-2400-4E4B-B5C2-F5084AB1E0E2}" srcOrd="0" destOrd="0" presId="urn:microsoft.com/office/officeart/2005/8/layout/StepDownProcess"/>
    <dgm:cxn modelId="{335F2026-6AFB-AC4E-988D-5A1B88B6D70D}" type="presParOf" srcId="{4FEECC91-3C99-8F44-98C4-AFDFE277318A}" destId="{5CB1BCAB-849E-A141-A294-D17CD616024D}" srcOrd="1" destOrd="0" presId="urn:microsoft.com/office/officeart/2005/8/layout/StepDownProcess"/>
    <dgm:cxn modelId="{21D1970D-7F0D-C941-88EE-FCE508118920}" type="presParOf" srcId="{4FEECC91-3C99-8F44-98C4-AFDFE277318A}" destId="{112A3E7E-849E-EF4E-B2AF-020C2AB8761F}" srcOrd="2" destOrd="0" presId="urn:microsoft.com/office/officeart/2005/8/layout/StepDownProcess"/>
    <dgm:cxn modelId="{53BF2D3D-961B-BA4D-A4CF-736AE1132DB2}" type="presParOf" srcId="{5D596788-D4D1-1A46-9221-14C322B0AEC1}" destId="{4987A64A-A16A-BE4C-85BD-C34C89B9CFC9}" srcOrd="17" destOrd="0" presId="urn:microsoft.com/office/officeart/2005/8/layout/StepDownProcess"/>
    <dgm:cxn modelId="{20731887-E6D4-5A4A-B322-A54B1FC6DCB3}" type="presParOf" srcId="{5D596788-D4D1-1A46-9221-14C322B0AEC1}" destId="{9CA30270-F1CF-4E41-B198-A7EECAA99859}" srcOrd="18" destOrd="0" presId="urn:microsoft.com/office/officeart/2005/8/layout/StepDownProcess"/>
    <dgm:cxn modelId="{8563E253-1ACD-9540-9C46-749FC17737C5}" type="presParOf" srcId="{9CA30270-F1CF-4E41-B198-A7EECAA99859}" destId="{633E7131-ADDA-D142-8B7C-8A29D45436C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865AC1C9-F897-1242-9A94-7B29552B7D68}">
      <dgm:prSet custT="1"/>
      <dgm:spPr/>
      <dgm:t>
        <a:bodyPr/>
        <a:lstStyle/>
        <a:p>
          <a:r>
            <a:rPr lang="en-US" sz="1200" dirty="0"/>
            <a:t>Diagnosis</a:t>
          </a:r>
        </a:p>
      </dgm:t>
    </dgm:pt>
    <dgm:pt modelId="{53DE9F96-519C-CA4E-AFC9-398C34652FD4}" type="parTrans" cxnId="{459E7867-95FF-0E4C-876C-272C1577A440}">
      <dgm:prSet/>
      <dgm:spPr/>
      <dgm:t>
        <a:bodyPr/>
        <a:lstStyle/>
        <a:p>
          <a:endParaRPr lang="en-US" sz="2800"/>
        </a:p>
      </dgm:t>
    </dgm:pt>
    <dgm:pt modelId="{5D1517E1-A903-8046-8DDE-91817A5D1B63}" type="sibTrans" cxnId="{459E7867-95FF-0E4C-876C-272C1577A440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9"/>
      <dgm:spPr/>
    </dgm:pt>
    <dgm:pt modelId="{E70E073C-0144-0144-92D7-8022B5B4ED6C}" type="pres">
      <dgm:prSet presAssocID="{388DDA7F-6B53-414E-93D1-41D1A686B953}" presName="ParentText" presStyleLbl="node1" presStyleIdx="0" presStyleCnt="10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9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9"/>
      <dgm:spPr/>
    </dgm:pt>
    <dgm:pt modelId="{243D85E8-60AD-7242-B3F1-495FEAA80603}" type="pres">
      <dgm:prSet presAssocID="{F88CE117-5BF2-824D-962F-E3C5DAC5A996}" presName="ParentText" presStyleLbl="node1" presStyleIdx="1" presStyleCnt="10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9"/>
      <dgm:spPr/>
    </dgm:pt>
    <dgm:pt modelId="{BA063F9E-C568-1044-A371-4330F8415E39}" type="pres">
      <dgm:prSet presAssocID="{47A6B5D6-95B4-0C44-8860-A7AA7E836704}" presName="ParentText" presStyleLbl="node1" presStyleIdx="2" presStyleCnt="10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9"/>
      <dgm:spPr/>
    </dgm:pt>
    <dgm:pt modelId="{AD96FFB8-8AA6-2648-B135-42325BEBFD0A}" type="pres">
      <dgm:prSet presAssocID="{B1699C19-643B-F242-A254-7074FF4437C5}" presName="ParentText" presStyleLbl="node1" presStyleIdx="3" presStyleCnt="10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9"/>
      <dgm:spPr/>
    </dgm:pt>
    <dgm:pt modelId="{702CC053-5949-4048-A72E-5290119FBE1B}" type="pres">
      <dgm:prSet presAssocID="{DC0FAB8B-36FA-7240-B531-363CA24568A8}" presName="ParentText" presStyleLbl="node1" presStyleIdx="4" presStyleCnt="10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9"/>
      <dgm:spPr/>
    </dgm:pt>
    <dgm:pt modelId="{81DEEC13-6DD8-1B47-90A9-6598E41AA4A7}" type="pres">
      <dgm:prSet presAssocID="{F298D2E6-9D14-1F4A-980D-DF0EC320BA59}" presName="ParentText" presStyleLbl="node1" presStyleIdx="5" presStyleCnt="10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9"/>
      <dgm:spPr/>
    </dgm:pt>
    <dgm:pt modelId="{AC2591C7-C870-8148-9D67-59F2A2DA5B2A}" type="pres">
      <dgm:prSet presAssocID="{81EC79C3-3D68-C446-B051-6829E91968D1}" presName="ParentText" presStyleLbl="node1" presStyleIdx="6" presStyleCnt="10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9"/>
      <dgm:spPr/>
    </dgm:pt>
    <dgm:pt modelId="{3BC96B77-210C-8B4D-9688-37E554F7A796}" type="pres">
      <dgm:prSet presAssocID="{73604A89-255C-2D49-85F6-08C50A6CF7DB}" presName="ParentText" presStyleLbl="node1" presStyleIdx="7" presStyleCnt="10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8A675DBB-2400-4E4B-B5C2-F5084AB1E0E2}" type="pres">
      <dgm:prSet presAssocID="{29C1E6BC-A772-A54E-A97A-982A323EA941}" presName="bentUpArrow1" presStyleLbl="alignImgPlace1" presStyleIdx="8" presStyleCnt="9"/>
      <dgm:spPr/>
    </dgm:pt>
    <dgm:pt modelId="{5CB1BCAB-849E-A141-A294-D17CD616024D}" type="pres">
      <dgm:prSet presAssocID="{29C1E6BC-A772-A54E-A97A-982A323EA941}" presName="ParentText" presStyleLbl="node1" presStyleIdx="8" presStyleCnt="10" custScaleX="120940" custScaleY="94372">
        <dgm:presLayoutVars>
          <dgm:chMax val="1"/>
          <dgm:chPref val="1"/>
          <dgm:bulletEnabled val="1"/>
        </dgm:presLayoutVars>
      </dgm:prSet>
      <dgm:spPr/>
    </dgm:pt>
    <dgm:pt modelId="{112A3E7E-849E-EF4E-B2AF-020C2AB8761F}" type="pres">
      <dgm:prSet presAssocID="{29C1E6BC-A772-A54E-A97A-982A323EA941}" presName="ChildText" presStyleLbl="revTx" presStyleIdx="8" presStyleCnt="9">
        <dgm:presLayoutVars>
          <dgm:chMax val="0"/>
          <dgm:chPref val="0"/>
          <dgm:bulletEnabled val="1"/>
        </dgm:presLayoutVars>
      </dgm:prSet>
      <dgm:spPr/>
    </dgm:pt>
    <dgm:pt modelId="{4987A64A-A16A-BE4C-85BD-C34C89B9CFC9}" type="pres">
      <dgm:prSet presAssocID="{84CCAD9D-2D4E-644D-9223-5B03A1020817}" presName="sibTrans" presStyleCnt="0"/>
      <dgm:spPr/>
    </dgm:pt>
    <dgm:pt modelId="{9CA30270-F1CF-4E41-B198-A7EECAA99859}" type="pres">
      <dgm:prSet presAssocID="{865AC1C9-F897-1242-9A94-7B29552B7D68}" presName="composite" presStyleCnt="0"/>
      <dgm:spPr/>
    </dgm:pt>
    <dgm:pt modelId="{633E7131-ADDA-D142-8B7C-8A29D45436C5}" type="pres">
      <dgm:prSet presAssocID="{865AC1C9-F897-1242-9A94-7B29552B7D68}" presName="ParentText" presStyleLbl="node1" presStyleIdx="9" presStyleCnt="10" custScaleX="1212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90333541-C3C2-9340-A5B9-375345BA5E25}" type="presOf" srcId="{865AC1C9-F897-1242-9A94-7B29552B7D68}" destId="{633E7131-ADDA-D142-8B7C-8A29D45436C5}" srcOrd="0" destOrd="0" presId="urn:microsoft.com/office/officeart/2005/8/layout/StepDownProcess"/>
    <dgm:cxn modelId="{459E7867-95FF-0E4C-876C-272C1577A440}" srcId="{FA4E500E-7F97-A745-8093-97446D9A4C3A}" destId="{865AC1C9-F897-1242-9A94-7B29552B7D68}" srcOrd="9" destOrd="0" parTransId="{53DE9F96-519C-CA4E-AFC9-398C34652FD4}" sibTransId="{5D1517E1-A903-8046-8DDE-91817A5D1B63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14587AA1-178A-4F40-BB4E-D21D2AAB3F8F}" type="presParOf" srcId="{4FEECC91-3C99-8F44-98C4-AFDFE277318A}" destId="{8A675DBB-2400-4E4B-B5C2-F5084AB1E0E2}" srcOrd="0" destOrd="0" presId="urn:microsoft.com/office/officeart/2005/8/layout/StepDownProcess"/>
    <dgm:cxn modelId="{335F2026-6AFB-AC4E-988D-5A1B88B6D70D}" type="presParOf" srcId="{4FEECC91-3C99-8F44-98C4-AFDFE277318A}" destId="{5CB1BCAB-849E-A141-A294-D17CD616024D}" srcOrd="1" destOrd="0" presId="urn:microsoft.com/office/officeart/2005/8/layout/StepDownProcess"/>
    <dgm:cxn modelId="{21D1970D-7F0D-C941-88EE-FCE508118920}" type="presParOf" srcId="{4FEECC91-3C99-8F44-98C4-AFDFE277318A}" destId="{112A3E7E-849E-EF4E-B2AF-020C2AB8761F}" srcOrd="2" destOrd="0" presId="urn:microsoft.com/office/officeart/2005/8/layout/StepDownProcess"/>
    <dgm:cxn modelId="{53BF2D3D-961B-BA4D-A4CF-736AE1132DB2}" type="presParOf" srcId="{5D596788-D4D1-1A46-9221-14C322B0AEC1}" destId="{4987A64A-A16A-BE4C-85BD-C34C89B9CFC9}" srcOrd="17" destOrd="0" presId="urn:microsoft.com/office/officeart/2005/8/layout/StepDownProcess"/>
    <dgm:cxn modelId="{20731887-E6D4-5A4A-B322-A54B1FC6DCB3}" type="presParOf" srcId="{5D596788-D4D1-1A46-9221-14C322B0AEC1}" destId="{9CA30270-F1CF-4E41-B198-A7EECAA99859}" srcOrd="18" destOrd="0" presId="urn:microsoft.com/office/officeart/2005/8/layout/StepDownProcess"/>
    <dgm:cxn modelId="{8563E253-1ACD-9540-9C46-749FC17737C5}" type="presParOf" srcId="{9CA30270-F1CF-4E41-B198-A7EECAA99859}" destId="{633E7131-ADDA-D142-8B7C-8A29D45436C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865AC1C9-F897-1242-9A94-7B29552B7D68}">
      <dgm:prSet custT="1"/>
      <dgm:spPr/>
      <dgm:t>
        <a:bodyPr/>
        <a:lstStyle/>
        <a:p>
          <a:r>
            <a:rPr lang="en-US" sz="1100" dirty="0"/>
            <a:t>Diagnosis</a:t>
          </a:r>
        </a:p>
      </dgm:t>
    </dgm:pt>
    <dgm:pt modelId="{53DE9F96-519C-CA4E-AFC9-398C34652FD4}" type="parTrans" cxnId="{459E7867-95FF-0E4C-876C-272C1577A440}">
      <dgm:prSet/>
      <dgm:spPr/>
      <dgm:t>
        <a:bodyPr/>
        <a:lstStyle/>
        <a:p>
          <a:endParaRPr lang="en-US" sz="2400"/>
        </a:p>
      </dgm:t>
    </dgm:pt>
    <dgm:pt modelId="{5D1517E1-A903-8046-8DDE-91817A5D1B63}" type="sibTrans" cxnId="{459E7867-95FF-0E4C-876C-272C1577A440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10" custLinFactY="-10017" custLinFactNeighborX="81921" custLinFactNeighborY="-100000">
        <dgm:presLayoutVars>
          <dgm:chMax val="0"/>
          <dgm:chPref val="0"/>
          <dgm:bulletEnabled val="1"/>
        </dgm:presLayoutVars>
      </dgm:prSet>
      <dgm:spPr/>
    </dgm:pt>
    <dgm:pt modelId="{012E9950-F81D-014F-85E9-5452A18D8D23}" type="pres">
      <dgm:prSet presAssocID="{84CCAD9D-2D4E-644D-9223-5B03A1020817}" presName="parTxOnlySpace" presStyleCnt="0"/>
      <dgm:spPr/>
    </dgm:pt>
    <dgm:pt modelId="{D82FFC8F-EF35-334D-B060-246CD22C3531}" type="pres">
      <dgm:prSet presAssocID="{865AC1C9-F897-1242-9A94-7B29552B7D68}" presName="parTxOnly" presStyleLbl="node1" presStyleIdx="9" presStyleCnt="10" custLinFactY="-10017" custLinFactNeighborX="55725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C84E735D-4A3F-5544-A8B8-21556DAF82C8}" type="presOf" srcId="{865AC1C9-F897-1242-9A94-7B29552B7D68}" destId="{D82FFC8F-EF35-334D-B060-246CD22C3531}" srcOrd="0" destOrd="0" presId="urn:microsoft.com/office/officeart/2005/8/layout/chevron1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459E7867-95FF-0E4C-876C-272C1577A440}" srcId="{FA4E500E-7F97-A745-8093-97446D9A4C3A}" destId="{865AC1C9-F897-1242-9A94-7B29552B7D68}" srcOrd="9" destOrd="0" parTransId="{53DE9F96-519C-CA4E-AFC9-398C34652FD4}" sibTransId="{5D1517E1-A903-8046-8DDE-91817A5D1B63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  <dgm:cxn modelId="{57FE58D5-1A8F-BB4E-873A-D112B4437755}" type="presParOf" srcId="{2542F843-0AE2-344F-9133-81A6B7C9C9E7}" destId="{012E9950-F81D-014F-85E9-5452A18D8D23}" srcOrd="17" destOrd="0" presId="urn:microsoft.com/office/officeart/2005/8/layout/chevron1"/>
    <dgm:cxn modelId="{2A73D8F1-4F76-7A4A-8243-8C8BD7D5F3FC}" type="presParOf" srcId="{2542F843-0AE2-344F-9133-81A6B7C9C9E7}" destId="{D82FFC8F-EF35-334D-B060-246CD22C3531}" srcOrd="1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865AC1C9-F897-1242-9A94-7B29552B7D68}">
      <dgm:prSet custT="1"/>
      <dgm:spPr/>
      <dgm:t>
        <a:bodyPr/>
        <a:lstStyle/>
        <a:p>
          <a:r>
            <a:rPr lang="en-US" sz="1100" dirty="0"/>
            <a:t>Diagnosis</a:t>
          </a:r>
        </a:p>
      </dgm:t>
    </dgm:pt>
    <dgm:pt modelId="{53DE9F96-519C-CA4E-AFC9-398C34652FD4}" type="parTrans" cxnId="{459E7867-95FF-0E4C-876C-272C1577A440}">
      <dgm:prSet/>
      <dgm:spPr/>
      <dgm:t>
        <a:bodyPr/>
        <a:lstStyle/>
        <a:p>
          <a:endParaRPr lang="en-US" sz="2400"/>
        </a:p>
      </dgm:t>
    </dgm:pt>
    <dgm:pt modelId="{5D1517E1-A903-8046-8DDE-91817A5D1B63}" type="sibTrans" cxnId="{459E7867-95FF-0E4C-876C-272C1577A440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10" custLinFactNeighborX="61440" custLinFactNeighborY="83627">
        <dgm:presLayoutVars>
          <dgm:chMax val="0"/>
          <dgm:chPref val="0"/>
          <dgm:bulletEnabled val="1"/>
        </dgm:presLayoutVars>
      </dgm:prSet>
      <dgm:spPr/>
    </dgm:pt>
    <dgm:pt modelId="{15B9917D-F715-F246-B392-878650D7E701}" type="pres">
      <dgm:prSet presAssocID="{84CCAD9D-2D4E-644D-9223-5B03A1020817}" presName="parTxOnlySpace" presStyleCnt="0"/>
      <dgm:spPr/>
    </dgm:pt>
    <dgm:pt modelId="{4B2365EE-5DAB-1F48-8AF5-B09110DA84E8}" type="pres">
      <dgm:prSet presAssocID="{865AC1C9-F897-1242-9A94-7B29552B7D68}" presName="parTxOnly" presStyleLbl="node1" presStyleIdx="9" presStyleCnt="10" custLinFactNeighborX="-26196" custLinFactNeighborY="85333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718CED55-036C-FA41-B341-A197928D8FCC}" type="presOf" srcId="{865AC1C9-F897-1242-9A94-7B29552B7D68}" destId="{4B2365EE-5DAB-1F48-8AF5-B09110DA84E8}" srcOrd="0" destOrd="0" presId="urn:microsoft.com/office/officeart/2005/8/layout/chevron1"/>
    <dgm:cxn modelId="{459E7867-95FF-0E4C-876C-272C1577A440}" srcId="{FA4E500E-7F97-A745-8093-97446D9A4C3A}" destId="{865AC1C9-F897-1242-9A94-7B29552B7D68}" srcOrd="9" destOrd="0" parTransId="{53DE9F96-519C-CA4E-AFC9-398C34652FD4}" sibTransId="{5D1517E1-A903-8046-8DDE-91817A5D1B63}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  <dgm:cxn modelId="{D53E126D-BC8A-414A-A5B8-641100107ED8}" type="presParOf" srcId="{70272D13-F1AC-FD4E-B0CF-4EDA3661B559}" destId="{15B9917D-F715-F246-B392-878650D7E701}" srcOrd="17" destOrd="0" presId="urn:microsoft.com/office/officeart/2005/8/layout/chevron1"/>
    <dgm:cxn modelId="{8B6B6EAD-7197-A348-B90D-F0D3BD929DEA}" type="presParOf" srcId="{70272D13-F1AC-FD4E-B0CF-4EDA3661B559}" destId="{4B2365EE-5DAB-1F48-8AF5-B09110DA84E8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865AC1C9-F897-1242-9A94-7B29552B7D68}">
      <dgm:prSet custT="1"/>
      <dgm:spPr/>
      <dgm:t>
        <a:bodyPr/>
        <a:lstStyle/>
        <a:p>
          <a:r>
            <a:rPr lang="en-US" sz="1100" dirty="0"/>
            <a:t>Diagnosis</a:t>
          </a:r>
        </a:p>
      </dgm:t>
    </dgm:pt>
    <dgm:pt modelId="{53DE9F96-519C-CA4E-AFC9-398C34652FD4}" type="parTrans" cxnId="{459E7867-95FF-0E4C-876C-272C1577A440}">
      <dgm:prSet/>
      <dgm:spPr/>
      <dgm:t>
        <a:bodyPr/>
        <a:lstStyle/>
        <a:p>
          <a:endParaRPr lang="en-US" sz="2400"/>
        </a:p>
      </dgm:t>
    </dgm:pt>
    <dgm:pt modelId="{5D1517E1-A903-8046-8DDE-91817A5D1B63}" type="sibTrans" cxnId="{459E7867-95FF-0E4C-876C-272C1577A440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10" custLinFactX="7067" custLinFactY="-10328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10" custLinFactY="-10017" custLinFactNeighborX="81921" custLinFactNeighborY="-100000">
        <dgm:presLayoutVars>
          <dgm:chMax val="0"/>
          <dgm:chPref val="0"/>
          <dgm:bulletEnabled val="1"/>
        </dgm:presLayoutVars>
      </dgm:prSet>
      <dgm:spPr/>
    </dgm:pt>
    <dgm:pt modelId="{012E9950-F81D-014F-85E9-5452A18D8D23}" type="pres">
      <dgm:prSet presAssocID="{84CCAD9D-2D4E-644D-9223-5B03A1020817}" presName="parTxOnlySpace" presStyleCnt="0"/>
      <dgm:spPr/>
    </dgm:pt>
    <dgm:pt modelId="{D82FFC8F-EF35-334D-B060-246CD22C3531}" type="pres">
      <dgm:prSet presAssocID="{865AC1C9-F897-1242-9A94-7B29552B7D68}" presName="parTxOnly" presStyleLbl="node1" presStyleIdx="9" presStyleCnt="10" custLinFactY="-10017" custLinFactNeighborX="55725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C84E735D-4A3F-5544-A8B8-21556DAF82C8}" type="presOf" srcId="{865AC1C9-F897-1242-9A94-7B29552B7D68}" destId="{D82FFC8F-EF35-334D-B060-246CD22C3531}" srcOrd="0" destOrd="0" presId="urn:microsoft.com/office/officeart/2005/8/layout/chevron1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459E7867-95FF-0E4C-876C-272C1577A440}" srcId="{FA4E500E-7F97-A745-8093-97446D9A4C3A}" destId="{865AC1C9-F897-1242-9A94-7B29552B7D68}" srcOrd="9" destOrd="0" parTransId="{53DE9F96-519C-CA4E-AFC9-398C34652FD4}" sibTransId="{5D1517E1-A903-8046-8DDE-91817A5D1B63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  <dgm:cxn modelId="{57FE58D5-1A8F-BB4E-873A-D112B4437755}" type="presParOf" srcId="{2542F843-0AE2-344F-9133-81A6B7C9C9E7}" destId="{012E9950-F81D-014F-85E9-5452A18D8D23}" srcOrd="17" destOrd="0" presId="urn:microsoft.com/office/officeart/2005/8/layout/chevron1"/>
    <dgm:cxn modelId="{2A73D8F1-4F76-7A4A-8243-8C8BD7D5F3FC}" type="presParOf" srcId="{2542F843-0AE2-344F-9133-81A6B7C9C9E7}" destId="{D82FFC8F-EF35-334D-B060-246CD22C3531}" srcOrd="1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865AC1C9-F897-1242-9A94-7B29552B7D68}">
      <dgm:prSet custT="1"/>
      <dgm:spPr/>
      <dgm:t>
        <a:bodyPr/>
        <a:lstStyle/>
        <a:p>
          <a:r>
            <a:rPr lang="en-US" sz="1100" dirty="0"/>
            <a:t>Diagnosis</a:t>
          </a:r>
        </a:p>
      </dgm:t>
    </dgm:pt>
    <dgm:pt modelId="{53DE9F96-519C-CA4E-AFC9-398C34652FD4}" type="parTrans" cxnId="{459E7867-95FF-0E4C-876C-272C1577A440}">
      <dgm:prSet/>
      <dgm:spPr/>
      <dgm:t>
        <a:bodyPr/>
        <a:lstStyle/>
        <a:p>
          <a:endParaRPr lang="en-US" sz="2400"/>
        </a:p>
      </dgm:t>
    </dgm:pt>
    <dgm:pt modelId="{5D1517E1-A903-8046-8DDE-91817A5D1B63}" type="sibTrans" cxnId="{459E7867-95FF-0E4C-876C-272C1577A440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10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10" custLinFactNeighborX="61440" custLinFactNeighborY="83627">
        <dgm:presLayoutVars>
          <dgm:chMax val="0"/>
          <dgm:chPref val="0"/>
          <dgm:bulletEnabled val="1"/>
        </dgm:presLayoutVars>
      </dgm:prSet>
      <dgm:spPr/>
    </dgm:pt>
    <dgm:pt modelId="{15B9917D-F715-F246-B392-878650D7E701}" type="pres">
      <dgm:prSet presAssocID="{84CCAD9D-2D4E-644D-9223-5B03A1020817}" presName="parTxOnlySpace" presStyleCnt="0"/>
      <dgm:spPr/>
    </dgm:pt>
    <dgm:pt modelId="{4B2365EE-5DAB-1F48-8AF5-B09110DA84E8}" type="pres">
      <dgm:prSet presAssocID="{865AC1C9-F897-1242-9A94-7B29552B7D68}" presName="parTxOnly" presStyleLbl="node1" presStyleIdx="9" presStyleCnt="10" custLinFactNeighborX="-26196" custLinFactNeighborY="85333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718CED55-036C-FA41-B341-A197928D8FCC}" type="presOf" srcId="{865AC1C9-F897-1242-9A94-7B29552B7D68}" destId="{4B2365EE-5DAB-1F48-8AF5-B09110DA84E8}" srcOrd="0" destOrd="0" presId="urn:microsoft.com/office/officeart/2005/8/layout/chevron1"/>
    <dgm:cxn modelId="{459E7867-95FF-0E4C-876C-272C1577A440}" srcId="{FA4E500E-7F97-A745-8093-97446D9A4C3A}" destId="{865AC1C9-F897-1242-9A94-7B29552B7D68}" srcOrd="9" destOrd="0" parTransId="{53DE9F96-519C-CA4E-AFC9-398C34652FD4}" sibTransId="{5D1517E1-A903-8046-8DDE-91817A5D1B63}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  <dgm:cxn modelId="{D53E126D-BC8A-414A-A5B8-641100107ED8}" type="presParOf" srcId="{70272D13-F1AC-FD4E-B0CF-4EDA3661B559}" destId="{15B9917D-F715-F246-B392-878650D7E701}" srcOrd="17" destOrd="0" presId="urn:microsoft.com/office/officeart/2005/8/layout/chevron1"/>
    <dgm:cxn modelId="{8B6B6EAD-7197-A348-B90D-F0D3BD929DEA}" type="presParOf" srcId="{70272D13-F1AC-FD4E-B0CF-4EDA3661B559}" destId="{4B2365EE-5DAB-1F48-8AF5-B09110DA84E8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865AC1C9-F897-1242-9A94-7B29552B7D68}">
      <dgm:prSet custT="1"/>
      <dgm:spPr/>
      <dgm:t>
        <a:bodyPr/>
        <a:lstStyle/>
        <a:p>
          <a:r>
            <a:rPr lang="en-US" sz="1100" dirty="0"/>
            <a:t>Diagnosis</a:t>
          </a:r>
        </a:p>
      </dgm:t>
    </dgm:pt>
    <dgm:pt modelId="{53DE9F96-519C-CA4E-AFC9-398C34652FD4}" type="parTrans" cxnId="{459E7867-95FF-0E4C-876C-272C1577A440}">
      <dgm:prSet/>
      <dgm:spPr/>
      <dgm:t>
        <a:bodyPr/>
        <a:lstStyle/>
        <a:p>
          <a:endParaRPr lang="en-US" sz="2400"/>
        </a:p>
      </dgm:t>
    </dgm:pt>
    <dgm:pt modelId="{5D1517E1-A903-8046-8DDE-91817A5D1B63}" type="sibTrans" cxnId="{459E7867-95FF-0E4C-876C-272C1577A440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10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10" custLinFactNeighborX="61440" custLinFactNeighborY="83627">
        <dgm:presLayoutVars>
          <dgm:chMax val="0"/>
          <dgm:chPref val="0"/>
          <dgm:bulletEnabled val="1"/>
        </dgm:presLayoutVars>
      </dgm:prSet>
      <dgm:spPr/>
    </dgm:pt>
    <dgm:pt modelId="{15B9917D-F715-F246-B392-878650D7E701}" type="pres">
      <dgm:prSet presAssocID="{84CCAD9D-2D4E-644D-9223-5B03A1020817}" presName="parTxOnlySpace" presStyleCnt="0"/>
      <dgm:spPr/>
    </dgm:pt>
    <dgm:pt modelId="{4B2365EE-5DAB-1F48-8AF5-B09110DA84E8}" type="pres">
      <dgm:prSet presAssocID="{865AC1C9-F897-1242-9A94-7B29552B7D68}" presName="parTxOnly" presStyleLbl="node1" presStyleIdx="9" presStyleCnt="10" custLinFactNeighborX="-26196" custLinFactNeighborY="85333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718CED55-036C-FA41-B341-A197928D8FCC}" type="presOf" srcId="{865AC1C9-F897-1242-9A94-7B29552B7D68}" destId="{4B2365EE-5DAB-1F48-8AF5-B09110DA84E8}" srcOrd="0" destOrd="0" presId="urn:microsoft.com/office/officeart/2005/8/layout/chevron1"/>
    <dgm:cxn modelId="{459E7867-95FF-0E4C-876C-272C1577A440}" srcId="{FA4E500E-7F97-A745-8093-97446D9A4C3A}" destId="{865AC1C9-F897-1242-9A94-7B29552B7D68}" srcOrd="9" destOrd="0" parTransId="{53DE9F96-519C-CA4E-AFC9-398C34652FD4}" sibTransId="{5D1517E1-A903-8046-8DDE-91817A5D1B63}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  <dgm:cxn modelId="{D53E126D-BC8A-414A-A5B8-641100107ED8}" type="presParOf" srcId="{70272D13-F1AC-FD4E-B0CF-4EDA3661B559}" destId="{15B9917D-F715-F246-B392-878650D7E701}" srcOrd="17" destOrd="0" presId="urn:microsoft.com/office/officeart/2005/8/layout/chevron1"/>
    <dgm:cxn modelId="{8B6B6EAD-7197-A348-B90D-F0D3BD929DEA}" type="presParOf" srcId="{70272D13-F1AC-FD4E-B0CF-4EDA3661B559}" destId="{4B2365EE-5DAB-1F48-8AF5-B09110DA84E8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865AC1C9-F897-1242-9A94-7B29552B7D68}">
      <dgm:prSet custT="1"/>
      <dgm:spPr/>
      <dgm:t>
        <a:bodyPr/>
        <a:lstStyle/>
        <a:p>
          <a:r>
            <a:rPr lang="en-US" sz="1100" dirty="0"/>
            <a:t>Diagnosis</a:t>
          </a:r>
        </a:p>
      </dgm:t>
    </dgm:pt>
    <dgm:pt modelId="{53DE9F96-519C-CA4E-AFC9-398C34652FD4}" type="parTrans" cxnId="{459E7867-95FF-0E4C-876C-272C1577A440}">
      <dgm:prSet/>
      <dgm:spPr/>
      <dgm:t>
        <a:bodyPr/>
        <a:lstStyle/>
        <a:p>
          <a:endParaRPr lang="en-US" sz="2400"/>
        </a:p>
      </dgm:t>
    </dgm:pt>
    <dgm:pt modelId="{5D1517E1-A903-8046-8DDE-91817A5D1B63}" type="sibTrans" cxnId="{459E7867-95FF-0E4C-876C-272C1577A440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10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10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10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  <dgm:pt modelId="{012E9950-F81D-014F-85E9-5452A18D8D23}" type="pres">
      <dgm:prSet presAssocID="{84CCAD9D-2D4E-644D-9223-5B03A1020817}" presName="parTxOnlySpace" presStyleCnt="0"/>
      <dgm:spPr/>
    </dgm:pt>
    <dgm:pt modelId="{D82FFC8F-EF35-334D-B060-246CD22C3531}" type="pres">
      <dgm:prSet presAssocID="{865AC1C9-F897-1242-9A94-7B29552B7D68}" presName="parTxOnly" presStyleLbl="node1" presStyleIdx="9" presStyleCnt="10" custLinFactY="-13107" custLinFactNeighborX="-41556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C84E735D-4A3F-5544-A8B8-21556DAF82C8}" type="presOf" srcId="{865AC1C9-F897-1242-9A94-7B29552B7D68}" destId="{D82FFC8F-EF35-334D-B060-246CD22C3531}" srcOrd="0" destOrd="0" presId="urn:microsoft.com/office/officeart/2005/8/layout/chevron1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459E7867-95FF-0E4C-876C-272C1577A440}" srcId="{FA4E500E-7F97-A745-8093-97446D9A4C3A}" destId="{865AC1C9-F897-1242-9A94-7B29552B7D68}" srcOrd="9" destOrd="0" parTransId="{53DE9F96-519C-CA4E-AFC9-398C34652FD4}" sibTransId="{5D1517E1-A903-8046-8DDE-91817A5D1B63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  <dgm:cxn modelId="{57FE58D5-1A8F-BB4E-873A-D112B4437755}" type="presParOf" srcId="{2542F843-0AE2-344F-9133-81A6B7C9C9E7}" destId="{012E9950-F81D-014F-85E9-5452A18D8D23}" srcOrd="17" destOrd="0" presId="urn:microsoft.com/office/officeart/2005/8/layout/chevron1"/>
    <dgm:cxn modelId="{2A73D8F1-4F76-7A4A-8243-8C8BD7D5F3FC}" type="presParOf" srcId="{2542F843-0AE2-344F-9133-81A6B7C9C9E7}" destId="{D82FFC8F-EF35-334D-B060-246CD22C3531}" srcOrd="1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865AC1C9-F897-1242-9A94-7B29552B7D68}">
      <dgm:prSet custT="1"/>
      <dgm:spPr/>
      <dgm:t>
        <a:bodyPr/>
        <a:lstStyle/>
        <a:p>
          <a:r>
            <a:rPr lang="en-US" sz="1100" dirty="0"/>
            <a:t>Diagnosis</a:t>
          </a:r>
        </a:p>
      </dgm:t>
    </dgm:pt>
    <dgm:pt modelId="{53DE9F96-519C-CA4E-AFC9-398C34652FD4}" type="parTrans" cxnId="{459E7867-95FF-0E4C-876C-272C1577A440}">
      <dgm:prSet/>
      <dgm:spPr/>
      <dgm:t>
        <a:bodyPr/>
        <a:lstStyle/>
        <a:p>
          <a:endParaRPr lang="en-US" sz="2400"/>
        </a:p>
      </dgm:t>
    </dgm:pt>
    <dgm:pt modelId="{5D1517E1-A903-8046-8DDE-91817A5D1B63}" type="sibTrans" cxnId="{459E7867-95FF-0E4C-876C-272C1577A440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10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10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10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10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  <dgm:pt modelId="{012E9950-F81D-014F-85E9-5452A18D8D23}" type="pres">
      <dgm:prSet presAssocID="{84CCAD9D-2D4E-644D-9223-5B03A1020817}" presName="parTxOnlySpace" presStyleCnt="0"/>
      <dgm:spPr/>
    </dgm:pt>
    <dgm:pt modelId="{D82FFC8F-EF35-334D-B060-246CD22C3531}" type="pres">
      <dgm:prSet presAssocID="{865AC1C9-F897-1242-9A94-7B29552B7D68}" presName="parTxOnly" presStyleLbl="node1" presStyleIdx="9" presStyleCnt="10" custLinFactY="-13107" custLinFactNeighborX="-41556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C84E735D-4A3F-5544-A8B8-21556DAF82C8}" type="presOf" srcId="{865AC1C9-F897-1242-9A94-7B29552B7D68}" destId="{D82FFC8F-EF35-334D-B060-246CD22C3531}" srcOrd="0" destOrd="0" presId="urn:microsoft.com/office/officeart/2005/8/layout/chevron1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459E7867-95FF-0E4C-876C-272C1577A440}" srcId="{FA4E500E-7F97-A745-8093-97446D9A4C3A}" destId="{865AC1C9-F897-1242-9A94-7B29552B7D68}" srcOrd="9" destOrd="0" parTransId="{53DE9F96-519C-CA4E-AFC9-398C34652FD4}" sibTransId="{5D1517E1-A903-8046-8DDE-91817A5D1B63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  <dgm:cxn modelId="{57FE58D5-1A8F-BB4E-873A-D112B4437755}" type="presParOf" srcId="{2542F843-0AE2-344F-9133-81A6B7C9C9E7}" destId="{012E9950-F81D-014F-85E9-5452A18D8D23}" srcOrd="17" destOrd="0" presId="urn:microsoft.com/office/officeart/2005/8/layout/chevron1"/>
    <dgm:cxn modelId="{2A73D8F1-4F76-7A4A-8243-8C8BD7D5F3FC}" type="presParOf" srcId="{2542F843-0AE2-344F-9133-81A6B7C9C9E7}" destId="{D82FFC8F-EF35-334D-B060-246CD22C3531}" srcOrd="1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865AC1C9-F897-1242-9A94-7B29552B7D68}">
      <dgm:prSet custT="1"/>
      <dgm:spPr/>
      <dgm:t>
        <a:bodyPr/>
        <a:lstStyle/>
        <a:p>
          <a:r>
            <a:rPr lang="en-US" sz="1200" dirty="0"/>
            <a:t>Diagnosis</a:t>
          </a:r>
        </a:p>
      </dgm:t>
    </dgm:pt>
    <dgm:pt modelId="{53DE9F96-519C-CA4E-AFC9-398C34652FD4}" type="parTrans" cxnId="{459E7867-95FF-0E4C-876C-272C1577A440}">
      <dgm:prSet/>
      <dgm:spPr/>
      <dgm:t>
        <a:bodyPr/>
        <a:lstStyle/>
        <a:p>
          <a:endParaRPr lang="en-US" sz="2800"/>
        </a:p>
      </dgm:t>
    </dgm:pt>
    <dgm:pt modelId="{5D1517E1-A903-8046-8DDE-91817A5D1B63}" type="sibTrans" cxnId="{459E7867-95FF-0E4C-876C-272C1577A440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9"/>
      <dgm:spPr/>
    </dgm:pt>
    <dgm:pt modelId="{E70E073C-0144-0144-92D7-8022B5B4ED6C}" type="pres">
      <dgm:prSet presAssocID="{388DDA7F-6B53-414E-93D1-41D1A686B953}" presName="ParentText" presStyleLbl="node1" presStyleIdx="0" presStyleCnt="10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9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9"/>
      <dgm:spPr/>
    </dgm:pt>
    <dgm:pt modelId="{243D85E8-60AD-7242-B3F1-495FEAA80603}" type="pres">
      <dgm:prSet presAssocID="{F88CE117-5BF2-824D-962F-E3C5DAC5A996}" presName="ParentText" presStyleLbl="node1" presStyleIdx="1" presStyleCnt="10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9"/>
      <dgm:spPr/>
    </dgm:pt>
    <dgm:pt modelId="{BA063F9E-C568-1044-A371-4330F8415E39}" type="pres">
      <dgm:prSet presAssocID="{47A6B5D6-95B4-0C44-8860-A7AA7E836704}" presName="ParentText" presStyleLbl="node1" presStyleIdx="2" presStyleCnt="10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9"/>
      <dgm:spPr/>
    </dgm:pt>
    <dgm:pt modelId="{AD96FFB8-8AA6-2648-B135-42325BEBFD0A}" type="pres">
      <dgm:prSet presAssocID="{B1699C19-643B-F242-A254-7074FF4437C5}" presName="ParentText" presStyleLbl="node1" presStyleIdx="3" presStyleCnt="10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9"/>
      <dgm:spPr/>
    </dgm:pt>
    <dgm:pt modelId="{702CC053-5949-4048-A72E-5290119FBE1B}" type="pres">
      <dgm:prSet presAssocID="{DC0FAB8B-36FA-7240-B531-363CA24568A8}" presName="ParentText" presStyleLbl="node1" presStyleIdx="4" presStyleCnt="10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9"/>
      <dgm:spPr/>
    </dgm:pt>
    <dgm:pt modelId="{81DEEC13-6DD8-1B47-90A9-6598E41AA4A7}" type="pres">
      <dgm:prSet presAssocID="{F298D2E6-9D14-1F4A-980D-DF0EC320BA59}" presName="ParentText" presStyleLbl="node1" presStyleIdx="5" presStyleCnt="10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9"/>
      <dgm:spPr/>
    </dgm:pt>
    <dgm:pt modelId="{AC2591C7-C870-8148-9D67-59F2A2DA5B2A}" type="pres">
      <dgm:prSet presAssocID="{81EC79C3-3D68-C446-B051-6829E91968D1}" presName="ParentText" presStyleLbl="node1" presStyleIdx="6" presStyleCnt="10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9"/>
      <dgm:spPr/>
    </dgm:pt>
    <dgm:pt modelId="{3BC96B77-210C-8B4D-9688-37E554F7A796}" type="pres">
      <dgm:prSet presAssocID="{73604A89-255C-2D49-85F6-08C50A6CF7DB}" presName="ParentText" presStyleLbl="node1" presStyleIdx="7" presStyleCnt="10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8A675DBB-2400-4E4B-B5C2-F5084AB1E0E2}" type="pres">
      <dgm:prSet presAssocID="{29C1E6BC-A772-A54E-A97A-982A323EA941}" presName="bentUpArrow1" presStyleLbl="alignImgPlace1" presStyleIdx="8" presStyleCnt="9"/>
      <dgm:spPr/>
    </dgm:pt>
    <dgm:pt modelId="{5CB1BCAB-849E-A141-A294-D17CD616024D}" type="pres">
      <dgm:prSet presAssocID="{29C1E6BC-A772-A54E-A97A-982A323EA941}" presName="ParentText" presStyleLbl="node1" presStyleIdx="8" presStyleCnt="10" custScaleX="120940" custScaleY="94372">
        <dgm:presLayoutVars>
          <dgm:chMax val="1"/>
          <dgm:chPref val="1"/>
          <dgm:bulletEnabled val="1"/>
        </dgm:presLayoutVars>
      </dgm:prSet>
      <dgm:spPr/>
    </dgm:pt>
    <dgm:pt modelId="{112A3E7E-849E-EF4E-B2AF-020C2AB8761F}" type="pres">
      <dgm:prSet presAssocID="{29C1E6BC-A772-A54E-A97A-982A323EA941}" presName="ChildText" presStyleLbl="revTx" presStyleIdx="8" presStyleCnt="9">
        <dgm:presLayoutVars>
          <dgm:chMax val="0"/>
          <dgm:chPref val="0"/>
          <dgm:bulletEnabled val="1"/>
        </dgm:presLayoutVars>
      </dgm:prSet>
      <dgm:spPr/>
    </dgm:pt>
    <dgm:pt modelId="{4987A64A-A16A-BE4C-85BD-C34C89B9CFC9}" type="pres">
      <dgm:prSet presAssocID="{84CCAD9D-2D4E-644D-9223-5B03A1020817}" presName="sibTrans" presStyleCnt="0"/>
      <dgm:spPr/>
    </dgm:pt>
    <dgm:pt modelId="{9CA30270-F1CF-4E41-B198-A7EECAA99859}" type="pres">
      <dgm:prSet presAssocID="{865AC1C9-F897-1242-9A94-7B29552B7D68}" presName="composite" presStyleCnt="0"/>
      <dgm:spPr/>
    </dgm:pt>
    <dgm:pt modelId="{633E7131-ADDA-D142-8B7C-8A29D45436C5}" type="pres">
      <dgm:prSet presAssocID="{865AC1C9-F897-1242-9A94-7B29552B7D68}" presName="ParentText" presStyleLbl="node1" presStyleIdx="9" presStyleCnt="10" custScaleX="1212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90333541-C3C2-9340-A5B9-375345BA5E25}" type="presOf" srcId="{865AC1C9-F897-1242-9A94-7B29552B7D68}" destId="{633E7131-ADDA-D142-8B7C-8A29D45436C5}" srcOrd="0" destOrd="0" presId="urn:microsoft.com/office/officeart/2005/8/layout/StepDownProcess"/>
    <dgm:cxn modelId="{459E7867-95FF-0E4C-876C-272C1577A440}" srcId="{FA4E500E-7F97-A745-8093-97446D9A4C3A}" destId="{865AC1C9-F897-1242-9A94-7B29552B7D68}" srcOrd="9" destOrd="0" parTransId="{53DE9F96-519C-CA4E-AFC9-398C34652FD4}" sibTransId="{5D1517E1-A903-8046-8DDE-91817A5D1B63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14587AA1-178A-4F40-BB4E-D21D2AAB3F8F}" type="presParOf" srcId="{4FEECC91-3C99-8F44-98C4-AFDFE277318A}" destId="{8A675DBB-2400-4E4B-B5C2-F5084AB1E0E2}" srcOrd="0" destOrd="0" presId="urn:microsoft.com/office/officeart/2005/8/layout/StepDownProcess"/>
    <dgm:cxn modelId="{335F2026-6AFB-AC4E-988D-5A1B88B6D70D}" type="presParOf" srcId="{4FEECC91-3C99-8F44-98C4-AFDFE277318A}" destId="{5CB1BCAB-849E-A141-A294-D17CD616024D}" srcOrd="1" destOrd="0" presId="urn:microsoft.com/office/officeart/2005/8/layout/StepDownProcess"/>
    <dgm:cxn modelId="{21D1970D-7F0D-C941-88EE-FCE508118920}" type="presParOf" srcId="{4FEECC91-3C99-8F44-98C4-AFDFE277318A}" destId="{112A3E7E-849E-EF4E-B2AF-020C2AB8761F}" srcOrd="2" destOrd="0" presId="urn:microsoft.com/office/officeart/2005/8/layout/StepDownProcess"/>
    <dgm:cxn modelId="{53BF2D3D-961B-BA4D-A4CF-736AE1132DB2}" type="presParOf" srcId="{5D596788-D4D1-1A46-9221-14C322B0AEC1}" destId="{4987A64A-A16A-BE4C-85BD-C34C89B9CFC9}" srcOrd="17" destOrd="0" presId="urn:microsoft.com/office/officeart/2005/8/layout/StepDownProcess"/>
    <dgm:cxn modelId="{20731887-E6D4-5A4A-B322-A54B1FC6DCB3}" type="presParOf" srcId="{5D596788-D4D1-1A46-9221-14C322B0AEC1}" destId="{9CA30270-F1CF-4E41-B198-A7EECAA99859}" srcOrd="18" destOrd="0" presId="urn:microsoft.com/office/officeart/2005/8/layout/StepDownProcess"/>
    <dgm:cxn modelId="{8563E253-1ACD-9540-9C46-749FC17737C5}" type="presParOf" srcId="{9CA30270-F1CF-4E41-B198-A7EECAA99859}" destId="{633E7131-ADDA-D142-8B7C-8A29D45436C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865AC1C9-F897-1242-9A94-7B29552B7D68}">
      <dgm:prSet custT="1"/>
      <dgm:spPr/>
      <dgm:t>
        <a:bodyPr/>
        <a:lstStyle/>
        <a:p>
          <a:r>
            <a:rPr lang="en-US" sz="1100" dirty="0"/>
            <a:t>Diagnosis</a:t>
          </a:r>
        </a:p>
      </dgm:t>
    </dgm:pt>
    <dgm:pt modelId="{53DE9F96-519C-CA4E-AFC9-398C34652FD4}" type="parTrans" cxnId="{459E7867-95FF-0E4C-876C-272C1577A440}">
      <dgm:prSet/>
      <dgm:spPr/>
      <dgm:t>
        <a:bodyPr/>
        <a:lstStyle/>
        <a:p>
          <a:endParaRPr lang="en-US" sz="2400"/>
        </a:p>
      </dgm:t>
    </dgm:pt>
    <dgm:pt modelId="{5D1517E1-A903-8046-8DDE-91817A5D1B63}" type="sibTrans" cxnId="{459E7867-95FF-0E4C-876C-272C1577A440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10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10" custLinFactNeighborX="61440" custLinFactNeighborY="83627">
        <dgm:presLayoutVars>
          <dgm:chMax val="0"/>
          <dgm:chPref val="0"/>
          <dgm:bulletEnabled val="1"/>
        </dgm:presLayoutVars>
      </dgm:prSet>
      <dgm:spPr/>
    </dgm:pt>
    <dgm:pt modelId="{15B9917D-F715-F246-B392-878650D7E701}" type="pres">
      <dgm:prSet presAssocID="{84CCAD9D-2D4E-644D-9223-5B03A1020817}" presName="parTxOnlySpace" presStyleCnt="0"/>
      <dgm:spPr/>
    </dgm:pt>
    <dgm:pt modelId="{4B2365EE-5DAB-1F48-8AF5-B09110DA84E8}" type="pres">
      <dgm:prSet presAssocID="{865AC1C9-F897-1242-9A94-7B29552B7D68}" presName="parTxOnly" presStyleLbl="node1" presStyleIdx="9" presStyleCnt="10" custLinFactNeighborX="-26196" custLinFactNeighborY="85333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718CED55-036C-FA41-B341-A197928D8FCC}" type="presOf" srcId="{865AC1C9-F897-1242-9A94-7B29552B7D68}" destId="{4B2365EE-5DAB-1F48-8AF5-B09110DA84E8}" srcOrd="0" destOrd="0" presId="urn:microsoft.com/office/officeart/2005/8/layout/chevron1"/>
    <dgm:cxn modelId="{459E7867-95FF-0E4C-876C-272C1577A440}" srcId="{FA4E500E-7F97-A745-8093-97446D9A4C3A}" destId="{865AC1C9-F897-1242-9A94-7B29552B7D68}" srcOrd="9" destOrd="0" parTransId="{53DE9F96-519C-CA4E-AFC9-398C34652FD4}" sibTransId="{5D1517E1-A903-8046-8DDE-91817A5D1B63}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  <dgm:cxn modelId="{D53E126D-BC8A-414A-A5B8-641100107ED8}" type="presParOf" srcId="{70272D13-F1AC-FD4E-B0CF-4EDA3661B559}" destId="{15B9917D-F715-F246-B392-878650D7E701}" srcOrd="17" destOrd="0" presId="urn:microsoft.com/office/officeart/2005/8/layout/chevron1"/>
    <dgm:cxn modelId="{8B6B6EAD-7197-A348-B90D-F0D3BD929DEA}" type="presParOf" srcId="{70272D13-F1AC-FD4E-B0CF-4EDA3661B559}" destId="{4B2365EE-5DAB-1F48-8AF5-B09110DA84E8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865AC1C9-F897-1242-9A94-7B29552B7D68}">
      <dgm:prSet custT="1"/>
      <dgm:spPr/>
      <dgm:t>
        <a:bodyPr/>
        <a:lstStyle/>
        <a:p>
          <a:r>
            <a:rPr lang="en-US" sz="1100" dirty="0"/>
            <a:t>Diagnosis</a:t>
          </a:r>
        </a:p>
      </dgm:t>
    </dgm:pt>
    <dgm:pt modelId="{53DE9F96-519C-CA4E-AFC9-398C34652FD4}" type="parTrans" cxnId="{459E7867-95FF-0E4C-876C-272C1577A440}">
      <dgm:prSet/>
      <dgm:spPr/>
      <dgm:t>
        <a:bodyPr/>
        <a:lstStyle/>
        <a:p>
          <a:endParaRPr lang="en-US" sz="2400"/>
        </a:p>
      </dgm:t>
    </dgm:pt>
    <dgm:pt modelId="{5D1517E1-A903-8046-8DDE-91817A5D1B63}" type="sibTrans" cxnId="{459E7867-95FF-0E4C-876C-272C1577A440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10" custLinFactX="35000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10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10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10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10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  <dgm:pt modelId="{012E9950-F81D-014F-85E9-5452A18D8D23}" type="pres">
      <dgm:prSet presAssocID="{84CCAD9D-2D4E-644D-9223-5B03A1020817}" presName="parTxOnlySpace" presStyleCnt="0"/>
      <dgm:spPr/>
    </dgm:pt>
    <dgm:pt modelId="{D82FFC8F-EF35-334D-B060-246CD22C3531}" type="pres">
      <dgm:prSet presAssocID="{865AC1C9-F897-1242-9A94-7B29552B7D68}" presName="parTxOnly" presStyleLbl="node1" presStyleIdx="9" presStyleCnt="10" custLinFactY="-13107" custLinFactNeighborX="-41556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C84E735D-4A3F-5544-A8B8-21556DAF82C8}" type="presOf" srcId="{865AC1C9-F897-1242-9A94-7B29552B7D68}" destId="{D82FFC8F-EF35-334D-B060-246CD22C3531}" srcOrd="0" destOrd="0" presId="urn:microsoft.com/office/officeart/2005/8/layout/chevron1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459E7867-95FF-0E4C-876C-272C1577A440}" srcId="{FA4E500E-7F97-A745-8093-97446D9A4C3A}" destId="{865AC1C9-F897-1242-9A94-7B29552B7D68}" srcOrd="9" destOrd="0" parTransId="{53DE9F96-519C-CA4E-AFC9-398C34652FD4}" sibTransId="{5D1517E1-A903-8046-8DDE-91817A5D1B63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  <dgm:cxn modelId="{57FE58D5-1A8F-BB4E-873A-D112B4437755}" type="presParOf" srcId="{2542F843-0AE2-344F-9133-81A6B7C9C9E7}" destId="{012E9950-F81D-014F-85E9-5452A18D8D23}" srcOrd="17" destOrd="0" presId="urn:microsoft.com/office/officeart/2005/8/layout/chevron1"/>
    <dgm:cxn modelId="{2A73D8F1-4F76-7A4A-8243-8C8BD7D5F3FC}" type="presParOf" srcId="{2542F843-0AE2-344F-9133-81A6B7C9C9E7}" destId="{D82FFC8F-EF35-334D-B060-246CD22C3531}" srcOrd="1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865AC1C9-F897-1242-9A94-7B29552B7D68}">
      <dgm:prSet custT="1"/>
      <dgm:spPr/>
      <dgm:t>
        <a:bodyPr/>
        <a:lstStyle/>
        <a:p>
          <a:r>
            <a:rPr lang="en-US" sz="1100" dirty="0"/>
            <a:t>Diagnosis</a:t>
          </a:r>
        </a:p>
      </dgm:t>
    </dgm:pt>
    <dgm:pt modelId="{53DE9F96-519C-CA4E-AFC9-398C34652FD4}" type="parTrans" cxnId="{459E7867-95FF-0E4C-876C-272C1577A440}">
      <dgm:prSet/>
      <dgm:spPr/>
      <dgm:t>
        <a:bodyPr/>
        <a:lstStyle/>
        <a:p>
          <a:endParaRPr lang="en-US" sz="2400"/>
        </a:p>
      </dgm:t>
    </dgm:pt>
    <dgm:pt modelId="{5D1517E1-A903-8046-8DDE-91817A5D1B63}" type="sibTrans" cxnId="{459E7867-95FF-0E4C-876C-272C1577A440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 custLinFactX="35000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10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10" custLinFactNeighborX="61440" custLinFactNeighborY="83627">
        <dgm:presLayoutVars>
          <dgm:chMax val="0"/>
          <dgm:chPref val="0"/>
          <dgm:bulletEnabled val="1"/>
        </dgm:presLayoutVars>
      </dgm:prSet>
      <dgm:spPr/>
    </dgm:pt>
    <dgm:pt modelId="{15B9917D-F715-F246-B392-878650D7E701}" type="pres">
      <dgm:prSet presAssocID="{84CCAD9D-2D4E-644D-9223-5B03A1020817}" presName="parTxOnlySpace" presStyleCnt="0"/>
      <dgm:spPr/>
    </dgm:pt>
    <dgm:pt modelId="{4B2365EE-5DAB-1F48-8AF5-B09110DA84E8}" type="pres">
      <dgm:prSet presAssocID="{865AC1C9-F897-1242-9A94-7B29552B7D68}" presName="parTxOnly" presStyleLbl="node1" presStyleIdx="9" presStyleCnt="10" custLinFactNeighborX="-26196" custLinFactNeighborY="85333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718CED55-036C-FA41-B341-A197928D8FCC}" type="presOf" srcId="{865AC1C9-F897-1242-9A94-7B29552B7D68}" destId="{4B2365EE-5DAB-1F48-8AF5-B09110DA84E8}" srcOrd="0" destOrd="0" presId="urn:microsoft.com/office/officeart/2005/8/layout/chevron1"/>
    <dgm:cxn modelId="{459E7867-95FF-0E4C-876C-272C1577A440}" srcId="{FA4E500E-7F97-A745-8093-97446D9A4C3A}" destId="{865AC1C9-F897-1242-9A94-7B29552B7D68}" srcOrd="9" destOrd="0" parTransId="{53DE9F96-519C-CA4E-AFC9-398C34652FD4}" sibTransId="{5D1517E1-A903-8046-8DDE-91817A5D1B63}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  <dgm:cxn modelId="{D53E126D-BC8A-414A-A5B8-641100107ED8}" type="presParOf" srcId="{70272D13-F1AC-FD4E-B0CF-4EDA3661B559}" destId="{15B9917D-F715-F246-B392-878650D7E701}" srcOrd="17" destOrd="0" presId="urn:microsoft.com/office/officeart/2005/8/layout/chevron1"/>
    <dgm:cxn modelId="{8B6B6EAD-7197-A348-B90D-F0D3BD929DEA}" type="presParOf" srcId="{70272D13-F1AC-FD4E-B0CF-4EDA3661B559}" destId="{4B2365EE-5DAB-1F48-8AF5-B09110DA84E8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865AC1C9-F897-1242-9A94-7B29552B7D68}">
      <dgm:prSet custT="1"/>
      <dgm:spPr/>
      <dgm:t>
        <a:bodyPr/>
        <a:lstStyle/>
        <a:p>
          <a:r>
            <a:rPr lang="en-US" sz="1100" dirty="0"/>
            <a:t>Diagnosis</a:t>
          </a:r>
        </a:p>
      </dgm:t>
    </dgm:pt>
    <dgm:pt modelId="{53DE9F96-519C-CA4E-AFC9-398C34652FD4}" type="parTrans" cxnId="{459E7867-95FF-0E4C-876C-272C1577A440}">
      <dgm:prSet/>
      <dgm:spPr/>
      <dgm:t>
        <a:bodyPr/>
        <a:lstStyle/>
        <a:p>
          <a:endParaRPr lang="en-US" sz="2400"/>
        </a:p>
      </dgm:t>
    </dgm:pt>
    <dgm:pt modelId="{5D1517E1-A903-8046-8DDE-91817A5D1B63}" type="sibTrans" cxnId="{459E7867-95FF-0E4C-876C-272C1577A440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10" custLinFactX="43096" custLinFactY="-12558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10" custLinFactX="35000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10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10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10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10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  <dgm:pt modelId="{012E9950-F81D-014F-85E9-5452A18D8D23}" type="pres">
      <dgm:prSet presAssocID="{84CCAD9D-2D4E-644D-9223-5B03A1020817}" presName="parTxOnlySpace" presStyleCnt="0"/>
      <dgm:spPr/>
    </dgm:pt>
    <dgm:pt modelId="{D82FFC8F-EF35-334D-B060-246CD22C3531}" type="pres">
      <dgm:prSet presAssocID="{865AC1C9-F897-1242-9A94-7B29552B7D68}" presName="parTxOnly" presStyleLbl="node1" presStyleIdx="9" presStyleCnt="10" custLinFactY="-13107" custLinFactNeighborX="-41556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C84E735D-4A3F-5544-A8B8-21556DAF82C8}" type="presOf" srcId="{865AC1C9-F897-1242-9A94-7B29552B7D68}" destId="{D82FFC8F-EF35-334D-B060-246CD22C3531}" srcOrd="0" destOrd="0" presId="urn:microsoft.com/office/officeart/2005/8/layout/chevron1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459E7867-95FF-0E4C-876C-272C1577A440}" srcId="{FA4E500E-7F97-A745-8093-97446D9A4C3A}" destId="{865AC1C9-F897-1242-9A94-7B29552B7D68}" srcOrd="9" destOrd="0" parTransId="{53DE9F96-519C-CA4E-AFC9-398C34652FD4}" sibTransId="{5D1517E1-A903-8046-8DDE-91817A5D1B63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  <dgm:cxn modelId="{57FE58D5-1A8F-BB4E-873A-D112B4437755}" type="presParOf" srcId="{2542F843-0AE2-344F-9133-81A6B7C9C9E7}" destId="{012E9950-F81D-014F-85E9-5452A18D8D23}" srcOrd="17" destOrd="0" presId="urn:microsoft.com/office/officeart/2005/8/layout/chevron1"/>
    <dgm:cxn modelId="{2A73D8F1-4F76-7A4A-8243-8C8BD7D5F3FC}" type="presParOf" srcId="{2542F843-0AE2-344F-9133-81A6B7C9C9E7}" destId="{D82FFC8F-EF35-334D-B060-246CD22C3531}" srcOrd="1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865AC1C9-F897-1242-9A94-7B29552B7D68}">
      <dgm:prSet custT="1"/>
      <dgm:spPr/>
      <dgm:t>
        <a:bodyPr/>
        <a:lstStyle/>
        <a:p>
          <a:r>
            <a:rPr lang="en-US" sz="1100" dirty="0"/>
            <a:t>Diagnosis</a:t>
          </a:r>
        </a:p>
      </dgm:t>
    </dgm:pt>
    <dgm:pt modelId="{53DE9F96-519C-CA4E-AFC9-398C34652FD4}" type="parTrans" cxnId="{459E7867-95FF-0E4C-876C-272C1577A440}">
      <dgm:prSet/>
      <dgm:spPr/>
      <dgm:t>
        <a:bodyPr/>
        <a:lstStyle/>
        <a:p>
          <a:endParaRPr lang="en-US" sz="2400"/>
        </a:p>
      </dgm:t>
    </dgm:pt>
    <dgm:pt modelId="{5D1517E1-A903-8046-8DDE-91817A5D1B63}" type="sibTrans" cxnId="{459E7867-95FF-0E4C-876C-272C1577A440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 custLinFactX="44044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 custLinFactX="35000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10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10" custLinFactNeighborX="61440" custLinFactNeighborY="83627">
        <dgm:presLayoutVars>
          <dgm:chMax val="0"/>
          <dgm:chPref val="0"/>
          <dgm:bulletEnabled val="1"/>
        </dgm:presLayoutVars>
      </dgm:prSet>
      <dgm:spPr/>
    </dgm:pt>
    <dgm:pt modelId="{15B9917D-F715-F246-B392-878650D7E701}" type="pres">
      <dgm:prSet presAssocID="{84CCAD9D-2D4E-644D-9223-5B03A1020817}" presName="parTxOnlySpace" presStyleCnt="0"/>
      <dgm:spPr/>
    </dgm:pt>
    <dgm:pt modelId="{4B2365EE-5DAB-1F48-8AF5-B09110DA84E8}" type="pres">
      <dgm:prSet presAssocID="{865AC1C9-F897-1242-9A94-7B29552B7D68}" presName="parTxOnly" presStyleLbl="node1" presStyleIdx="9" presStyleCnt="10" custLinFactNeighborX="-26196" custLinFactNeighborY="85333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718CED55-036C-FA41-B341-A197928D8FCC}" type="presOf" srcId="{865AC1C9-F897-1242-9A94-7B29552B7D68}" destId="{4B2365EE-5DAB-1F48-8AF5-B09110DA84E8}" srcOrd="0" destOrd="0" presId="urn:microsoft.com/office/officeart/2005/8/layout/chevron1"/>
    <dgm:cxn modelId="{459E7867-95FF-0E4C-876C-272C1577A440}" srcId="{FA4E500E-7F97-A745-8093-97446D9A4C3A}" destId="{865AC1C9-F897-1242-9A94-7B29552B7D68}" srcOrd="9" destOrd="0" parTransId="{53DE9F96-519C-CA4E-AFC9-398C34652FD4}" sibTransId="{5D1517E1-A903-8046-8DDE-91817A5D1B63}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  <dgm:cxn modelId="{D53E126D-BC8A-414A-A5B8-641100107ED8}" type="presParOf" srcId="{70272D13-F1AC-FD4E-B0CF-4EDA3661B559}" destId="{15B9917D-F715-F246-B392-878650D7E701}" srcOrd="17" destOrd="0" presId="urn:microsoft.com/office/officeart/2005/8/layout/chevron1"/>
    <dgm:cxn modelId="{8B6B6EAD-7197-A348-B90D-F0D3BD929DEA}" type="presParOf" srcId="{70272D13-F1AC-FD4E-B0CF-4EDA3661B559}" destId="{4B2365EE-5DAB-1F48-8AF5-B09110DA84E8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4FED2CEE-2C07-504C-84E9-0405D343D18E}">
      <dgm:prSet custT="1"/>
      <dgm:spPr/>
      <dgm:t>
        <a:bodyPr/>
        <a:lstStyle/>
        <a:p>
          <a:r>
            <a:rPr lang="en-US" sz="1100" dirty="0"/>
            <a:t>Diagnosis</a:t>
          </a:r>
        </a:p>
      </dgm:t>
    </dgm:pt>
    <dgm:pt modelId="{B659B97A-BA8A-3C40-BE9E-2C999D53B5B4}" type="parTrans" cxnId="{44EA1169-E283-FA49-8281-4633016F0819}">
      <dgm:prSet/>
      <dgm:spPr/>
      <dgm:t>
        <a:bodyPr/>
        <a:lstStyle/>
        <a:p>
          <a:endParaRPr lang="en-US"/>
        </a:p>
      </dgm:t>
    </dgm:pt>
    <dgm:pt modelId="{990ED4A4-74FA-ED4A-8E2F-E37CDF2C0D10}" type="sibTrans" cxnId="{44EA1169-E283-FA49-8281-4633016F08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14E3D808-55FB-6D4C-A725-0CFE46AD8C1B}" type="pres">
      <dgm:prSet presAssocID="{0C5B83DF-A0DA-0D41-ABB3-C469F7A31438}" presName="parTxOnlySpace" presStyleCnt="0"/>
      <dgm:spPr/>
    </dgm:pt>
    <dgm:pt modelId="{8C1FB866-10F3-2F4E-9455-6EE4ED142D43}" type="pres">
      <dgm:prSet presAssocID="{4FED2CEE-2C07-504C-84E9-0405D343D18E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58A3A547-3A26-1E4C-B4D9-17CF30AAF056}" type="presOf" srcId="{4FED2CEE-2C07-504C-84E9-0405D343D18E}" destId="{8C1FB866-10F3-2F4E-9455-6EE4ED142D43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44EA1169-E283-FA49-8281-4633016F0819}" srcId="{FA4E500E-7F97-A745-8093-97446D9A4C3A}" destId="{4FED2CEE-2C07-504C-84E9-0405D343D18E}" srcOrd="9" destOrd="0" parTransId="{B659B97A-BA8A-3C40-BE9E-2C999D53B5B4}" sibTransId="{990ED4A4-74FA-ED4A-8E2F-E37CDF2C0D10}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  <dgm:cxn modelId="{0B5192FC-5014-CB44-9FD6-85DDC6D7309A}" type="presParOf" srcId="{70272D13-F1AC-FD4E-B0CF-4EDA3661B559}" destId="{14E3D808-55FB-6D4C-A725-0CFE46AD8C1B}" srcOrd="17" destOrd="0" presId="urn:microsoft.com/office/officeart/2005/8/layout/chevron1"/>
    <dgm:cxn modelId="{5AA009AA-F2AA-0241-9275-8ABD2DB86208}" type="presParOf" srcId="{70272D13-F1AC-FD4E-B0CF-4EDA3661B559}" destId="{8C1FB866-10F3-2F4E-9455-6EE4ED142D43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4FED2CEE-2C07-504C-84E9-0405D343D18E}">
      <dgm:prSet custT="1"/>
      <dgm:spPr/>
      <dgm:t>
        <a:bodyPr/>
        <a:lstStyle/>
        <a:p>
          <a:r>
            <a:rPr lang="en-US" sz="1100" dirty="0"/>
            <a:t>Diagnosis</a:t>
          </a:r>
        </a:p>
      </dgm:t>
    </dgm:pt>
    <dgm:pt modelId="{B659B97A-BA8A-3C40-BE9E-2C999D53B5B4}" type="parTrans" cxnId="{44EA1169-E283-FA49-8281-4633016F0819}">
      <dgm:prSet/>
      <dgm:spPr/>
      <dgm:t>
        <a:bodyPr/>
        <a:lstStyle/>
        <a:p>
          <a:endParaRPr lang="en-US"/>
        </a:p>
      </dgm:t>
    </dgm:pt>
    <dgm:pt modelId="{990ED4A4-74FA-ED4A-8E2F-E37CDF2C0D10}" type="sibTrans" cxnId="{44EA1169-E283-FA49-8281-4633016F08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14E3D808-55FB-6D4C-A725-0CFE46AD8C1B}" type="pres">
      <dgm:prSet presAssocID="{0C5B83DF-A0DA-0D41-ABB3-C469F7A31438}" presName="parTxOnlySpace" presStyleCnt="0"/>
      <dgm:spPr/>
    </dgm:pt>
    <dgm:pt modelId="{8C1FB866-10F3-2F4E-9455-6EE4ED142D43}" type="pres">
      <dgm:prSet presAssocID="{4FED2CEE-2C07-504C-84E9-0405D343D18E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58A3A547-3A26-1E4C-B4D9-17CF30AAF056}" type="presOf" srcId="{4FED2CEE-2C07-504C-84E9-0405D343D18E}" destId="{8C1FB866-10F3-2F4E-9455-6EE4ED142D43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44EA1169-E283-FA49-8281-4633016F0819}" srcId="{FA4E500E-7F97-A745-8093-97446D9A4C3A}" destId="{4FED2CEE-2C07-504C-84E9-0405D343D18E}" srcOrd="9" destOrd="0" parTransId="{B659B97A-BA8A-3C40-BE9E-2C999D53B5B4}" sibTransId="{990ED4A4-74FA-ED4A-8E2F-E37CDF2C0D10}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  <dgm:cxn modelId="{0B5192FC-5014-CB44-9FD6-85DDC6D7309A}" type="presParOf" srcId="{70272D13-F1AC-FD4E-B0CF-4EDA3661B559}" destId="{14E3D808-55FB-6D4C-A725-0CFE46AD8C1B}" srcOrd="17" destOrd="0" presId="urn:microsoft.com/office/officeart/2005/8/layout/chevron1"/>
    <dgm:cxn modelId="{5AA009AA-F2AA-0241-9275-8ABD2DB86208}" type="presParOf" srcId="{70272D13-F1AC-FD4E-B0CF-4EDA3661B559}" destId="{8C1FB866-10F3-2F4E-9455-6EE4ED142D43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20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4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4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20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4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4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20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4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4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20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4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4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20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4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4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20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4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44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5"/>
      <dgm:spPr/>
    </dgm:pt>
    <dgm:pt modelId="{E70E073C-0144-0144-92D7-8022B5B4ED6C}" type="pres">
      <dgm:prSet presAssocID="{388DDA7F-6B53-414E-93D1-41D1A686B953}" presName="ParentText" presStyleLbl="node1" presStyleIdx="0" presStyleCnt="6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5"/>
      <dgm:spPr/>
    </dgm:pt>
    <dgm:pt modelId="{243D85E8-60AD-7242-B3F1-495FEAA80603}" type="pres">
      <dgm:prSet presAssocID="{F88CE117-5BF2-824D-962F-E3C5DAC5A996}" presName="ParentText" presStyleLbl="node1" presStyleIdx="1" presStyleCnt="6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5"/>
      <dgm:spPr/>
    </dgm:pt>
    <dgm:pt modelId="{BA063F9E-C568-1044-A371-4330F8415E39}" type="pres">
      <dgm:prSet presAssocID="{47A6B5D6-95B4-0C44-8860-A7AA7E836704}" presName="ParentText" presStyleLbl="node1" presStyleIdx="2" presStyleCnt="6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5"/>
      <dgm:spPr/>
    </dgm:pt>
    <dgm:pt modelId="{AD96FFB8-8AA6-2648-B135-42325BEBFD0A}" type="pres">
      <dgm:prSet presAssocID="{B1699C19-643B-F242-A254-7074FF4437C5}" presName="ParentText" presStyleLbl="node1" presStyleIdx="3" presStyleCnt="6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5"/>
      <dgm:spPr/>
    </dgm:pt>
    <dgm:pt modelId="{702CC053-5949-4048-A72E-5290119FBE1B}" type="pres">
      <dgm:prSet presAssocID="{DC0FAB8B-36FA-7240-B531-363CA24568A8}" presName="ParentText" presStyleLbl="node1" presStyleIdx="4" presStyleCnt="6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AC2591C7-C870-8148-9D67-59F2A2DA5B2A}" type="pres">
      <dgm:prSet presAssocID="{81EC79C3-3D68-C446-B051-6829E91968D1}" presName="ParentText" presStyleLbl="node1" presStyleIdx="5" presStyleCnt="6" custScaleX="120940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D63F235-2949-A148-90B8-3AEA326ADF66}" srcId="{FA4E500E-7F97-A745-8093-97446D9A4C3A}" destId="{81EC79C3-3D68-C446-B051-6829E91968D1}" srcOrd="5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53066103-503B-B540-B492-F6505F934755}" type="presParOf" srcId="{5D596788-D4D1-1A46-9221-14C322B0AEC1}" destId="{3EC9ECC8-E707-5F44-85A4-7CF4C4415A53}" srcOrd="10" destOrd="0" presId="urn:microsoft.com/office/officeart/2005/8/layout/StepDownProcess"/>
    <dgm:cxn modelId="{950CEDFB-6DCF-A447-AD37-5E26E7111EF1}" type="presParOf" srcId="{3EC9ECC8-E707-5F44-85A4-7CF4C4415A53}" destId="{AC2591C7-C870-8148-9D67-59F2A2DA5B2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865AC1C9-F897-1242-9A94-7B29552B7D68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Diagnosis</a:t>
          </a:r>
        </a:p>
      </dgm:t>
    </dgm:pt>
    <dgm:pt modelId="{53DE9F96-519C-CA4E-AFC9-398C34652FD4}" type="parTrans" cxnId="{459E7867-95FF-0E4C-876C-272C1577A440}">
      <dgm:prSet/>
      <dgm:spPr/>
      <dgm:t>
        <a:bodyPr/>
        <a:lstStyle/>
        <a:p>
          <a:endParaRPr lang="en-US" sz="2800"/>
        </a:p>
      </dgm:t>
    </dgm:pt>
    <dgm:pt modelId="{5D1517E1-A903-8046-8DDE-91817A5D1B63}" type="sibTrans" cxnId="{459E7867-95FF-0E4C-876C-272C1577A440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9"/>
      <dgm:spPr/>
    </dgm:pt>
    <dgm:pt modelId="{E70E073C-0144-0144-92D7-8022B5B4ED6C}" type="pres">
      <dgm:prSet presAssocID="{388DDA7F-6B53-414E-93D1-41D1A686B953}" presName="ParentText" presStyleLbl="node1" presStyleIdx="0" presStyleCnt="10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9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9"/>
      <dgm:spPr/>
    </dgm:pt>
    <dgm:pt modelId="{243D85E8-60AD-7242-B3F1-495FEAA80603}" type="pres">
      <dgm:prSet presAssocID="{F88CE117-5BF2-824D-962F-E3C5DAC5A996}" presName="ParentText" presStyleLbl="node1" presStyleIdx="1" presStyleCnt="10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9"/>
      <dgm:spPr/>
    </dgm:pt>
    <dgm:pt modelId="{BA063F9E-C568-1044-A371-4330F8415E39}" type="pres">
      <dgm:prSet presAssocID="{47A6B5D6-95B4-0C44-8860-A7AA7E836704}" presName="ParentText" presStyleLbl="node1" presStyleIdx="2" presStyleCnt="10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9"/>
      <dgm:spPr/>
    </dgm:pt>
    <dgm:pt modelId="{AD96FFB8-8AA6-2648-B135-42325BEBFD0A}" type="pres">
      <dgm:prSet presAssocID="{B1699C19-643B-F242-A254-7074FF4437C5}" presName="ParentText" presStyleLbl="node1" presStyleIdx="3" presStyleCnt="10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9"/>
      <dgm:spPr/>
    </dgm:pt>
    <dgm:pt modelId="{702CC053-5949-4048-A72E-5290119FBE1B}" type="pres">
      <dgm:prSet presAssocID="{DC0FAB8B-36FA-7240-B531-363CA24568A8}" presName="ParentText" presStyleLbl="node1" presStyleIdx="4" presStyleCnt="10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9"/>
      <dgm:spPr/>
    </dgm:pt>
    <dgm:pt modelId="{81DEEC13-6DD8-1B47-90A9-6598E41AA4A7}" type="pres">
      <dgm:prSet presAssocID="{F298D2E6-9D14-1F4A-980D-DF0EC320BA59}" presName="ParentText" presStyleLbl="node1" presStyleIdx="5" presStyleCnt="10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9"/>
      <dgm:spPr/>
    </dgm:pt>
    <dgm:pt modelId="{AC2591C7-C870-8148-9D67-59F2A2DA5B2A}" type="pres">
      <dgm:prSet presAssocID="{81EC79C3-3D68-C446-B051-6829E91968D1}" presName="ParentText" presStyleLbl="node1" presStyleIdx="6" presStyleCnt="10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9"/>
      <dgm:spPr/>
    </dgm:pt>
    <dgm:pt modelId="{3BC96B77-210C-8B4D-9688-37E554F7A796}" type="pres">
      <dgm:prSet presAssocID="{73604A89-255C-2D49-85F6-08C50A6CF7DB}" presName="ParentText" presStyleLbl="node1" presStyleIdx="7" presStyleCnt="10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8A675DBB-2400-4E4B-B5C2-F5084AB1E0E2}" type="pres">
      <dgm:prSet presAssocID="{29C1E6BC-A772-A54E-A97A-982A323EA941}" presName="bentUpArrow1" presStyleLbl="alignImgPlace1" presStyleIdx="8" presStyleCnt="9"/>
      <dgm:spPr/>
    </dgm:pt>
    <dgm:pt modelId="{5CB1BCAB-849E-A141-A294-D17CD616024D}" type="pres">
      <dgm:prSet presAssocID="{29C1E6BC-A772-A54E-A97A-982A323EA941}" presName="ParentText" presStyleLbl="node1" presStyleIdx="8" presStyleCnt="10" custScaleX="120940" custScaleY="94372">
        <dgm:presLayoutVars>
          <dgm:chMax val="1"/>
          <dgm:chPref val="1"/>
          <dgm:bulletEnabled val="1"/>
        </dgm:presLayoutVars>
      </dgm:prSet>
      <dgm:spPr/>
    </dgm:pt>
    <dgm:pt modelId="{112A3E7E-849E-EF4E-B2AF-020C2AB8761F}" type="pres">
      <dgm:prSet presAssocID="{29C1E6BC-A772-A54E-A97A-982A323EA941}" presName="ChildText" presStyleLbl="revTx" presStyleIdx="8" presStyleCnt="9">
        <dgm:presLayoutVars>
          <dgm:chMax val="0"/>
          <dgm:chPref val="0"/>
          <dgm:bulletEnabled val="1"/>
        </dgm:presLayoutVars>
      </dgm:prSet>
      <dgm:spPr/>
    </dgm:pt>
    <dgm:pt modelId="{4987A64A-A16A-BE4C-85BD-C34C89B9CFC9}" type="pres">
      <dgm:prSet presAssocID="{84CCAD9D-2D4E-644D-9223-5B03A1020817}" presName="sibTrans" presStyleCnt="0"/>
      <dgm:spPr/>
    </dgm:pt>
    <dgm:pt modelId="{9CA30270-F1CF-4E41-B198-A7EECAA99859}" type="pres">
      <dgm:prSet presAssocID="{865AC1C9-F897-1242-9A94-7B29552B7D68}" presName="composite" presStyleCnt="0"/>
      <dgm:spPr/>
    </dgm:pt>
    <dgm:pt modelId="{633E7131-ADDA-D142-8B7C-8A29D45436C5}" type="pres">
      <dgm:prSet presAssocID="{865AC1C9-F897-1242-9A94-7B29552B7D68}" presName="ParentText" presStyleLbl="node1" presStyleIdx="9" presStyleCnt="10" custScaleX="1212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90333541-C3C2-9340-A5B9-375345BA5E25}" type="presOf" srcId="{865AC1C9-F897-1242-9A94-7B29552B7D68}" destId="{633E7131-ADDA-D142-8B7C-8A29D45436C5}" srcOrd="0" destOrd="0" presId="urn:microsoft.com/office/officeart/2005/8/layout/StepDownProcess"/>
    <dgm:cxn modelId="{459E7867-95FF-0E4C-876C-272C1577A440}" srcId="{FA4E500E-7F97-A745-8093-97446D9A4C3A}" destId="{865AC1C9-F897-1242-9A94-7B29552B7D68}" srcOrd="9" destOrd="0" parTransId="{53DE9F96-519C-CA4E-AFC9-398C34652FD4}" sibTransId="{5D1517E1-A903-8046-8DDE-91817A5D1B63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14587AA1-178A-4F40-BB4E-D21D2AAB3F8F}" type="presParOf" srcId="{4FEECC91-3C99-8F44-98C4-AFDFE277318A}" destId="{8A675DBB-2400-4E4B-B5C2-F5084AB1E0E2}" srcOrd="0" destOrd="0" presId="urn:microsoft.com/office/officeart/2005/8/layout/StepDownProcess"/>
    <dgm:cxn modelId="{335F2026-6AFB-AC4E-988D-5A1B88B6D70D}" type="presParOf" srcId="{4FEECC91-3C99-8F44-98C4-AFDFE277318A}" destId="{5CB1BCAB-849E-A141-A294-D17CD616024D}" srcOrd="1" destOrd="0" presId="urn:microsoft.com/office/officeart/2005/8/layout/StepDownProcess"/>
    <dgm:cxn modelId="{21D1970D-7F0D-C941-88EE-FCE508118920}" type="presParOf" srcId="{4FEECC91-3C99-8F44-98C4-AFDFE277318A}" destId="{112A3E7E-849E-EF4E-B2AF-020C2AB8761F}" srcOrd="2" destOrd="0" presId="urn:microsoft.com/office/officeart/2005/8/layout/StepDownProcess"/>
    <dgm:cxn modelId="{53BF2D3D-961B-BA4D-A4CF-736AE1132DB2}" type="presParOf" srcId="{5D596788-D4D1-1A46-9221-14C322B0AEC1}" destId="{4987A64A-A16A-BE4C-85BD-C34C89B9CFC9}" srcOrd="17" destOrd="0" presId="urn:microsoft.com/office/officeart/2005/8/layout/StepDownProcess"/>
    <dgm:cxn modelId="{20731887-E6D4-5A4A-B322-A54B1FC6DCB3}" type="presParOf" srcId="{5D596788-D4D1-1A46-9221-14C322B0AEC1}" destId="{9CA30270-F1CF-4E41-B198-A7EECAA99859}" srcOrd="18" destOrd="0" presId="urn:microsoft.com/office/officeart/2005/8/layout/StepDownProcess"/>
    <dgm:cxn modelId="{8563E253-1ACD-9540-9C46-749FC17737C5}" type="presParOf" srcId="{9CA30270-F1CF-4E41-B198-A7EECAA99859}" destId="{633E7131-ADDA-D142-8B7C-8A29D45436C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865AC1C9-F897-1242-9A94-7B29552B7D68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Diagnosis</a:t>
          </a:r>
        </a:p>
      </dgm:t>
    </dgm:pt>
    <dgm:pt modelId="{53DE9F96-519C-CA4E-AFC9-398C34652FD4}" type="parTrans" cxnId="{459E7867-95FF-0E4C-876C-272C1577A440}">
      <dgm:prSet/>
      <dgm:spPr/>
      <dgm:t>
        <a:bodyPr/>
        <a:lstStyle/>
        <a:p>
          <a:endParaRPr lang="en-US" sz="2800"/>
        </a:p>
      </dgm:t>
    </dgm:pt>
    <dgm:pt modelId="{5D1517E1-A903-8046-8DDE-91817A5D1B63}" type="sibTrans" cxnId="{459E7867-95FF-0E4C-876C-272C1577A440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9"/>
      <dgm:spPr/>
    </dgm:pt>
    <dgm:pt modelId="{E70E073C-0144-0144-92D7-8022B5B4ED6C}" type="pres">
      <dgm:prSet presAssocID="{388DDA7F-6B53-414E-93D1-41D1A686B953}" presName="ParentText" presStyleLbl="node1" presStyleIdx="0" presStyleCnt="10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9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9"/>
      <dgm:spPr/>
    </dgm:pt>
    <dgm:pt modelId="{243D85E8-60AD-7242-B3F1-495FEAA80603}" type="pres">
      <dgm:prSet presAssocID="{F88CE117-5BF2-824D-962F-E3C5DAC5A996}" presName="ParentText" presStyleLbl="node1" presStyleIdx="1" presStyleCnt="10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9"/>
      <dgm:spPr/>
    </dgm:pt>
    <dgm:pt modelId="{BA063F9E-C568-1044-A371-4330F8415E39}" type="pres">
      <dgm:prSet presAssocID="{47A6B5D6-95B4-0C44-8860-A7AA7E836704}" presName="ParentText" presStyleLbl="node1" presStyleIdx="2" presStyleCnt="10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9"/>
      <dgm:spPr/>
    </dgm:pt>
    <dgm:pt modelId="{AD96FFB8-8AA6-2648-B135-42325BEBFD0A}" type="pres">
      <dgm:prSet presAssocID="{B1699C19-643B-F242-A254-7074FF4437C5}" presName="ParentText" presStyleLbl="node1" presStyleIdx="3" presStyleCnt="10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9"/>
      <dgm:spPr/>
    </dgm:pt>
    <dgm:pt modelId="{702CC053-5949-4048-A72E-5290119FBE1B}" type="pres">
      <dgm:prSet presAssocID="{DC0FAB8B-36FA-7240-B531-363CA24568A8}" presName="ParentText" presStyleLbl="node1" presStyleIdx="4" presStyleCnt="10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9"/>
      <dgm:spPr/>
    </dgm:pt>
    <dgm:pt modelId="{81DEEC13-6DD8-1B47-90A9-6598E41AA4A7}" type="pres">
      <dgm:prSet presAssocID="{F298D2E6-9D14-1F4A-980D-DF0EC320BA59}" presName="ParentText" presStyleLbl="node1" presStyleIdx="5" presStyleCnt="10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9"/>
      <dgm:spPr/>
    </dgm:pt>
    <dgm:pt modelId="{AC2591C7-C870-8148-9D67-59F2A2DA5B2A}" type="pres">
      <dgm:prSet presAssocID="{81EC79C3-3D68-C446-B051-6829E91968D1}" presName="ParentText" presStyleLbl="node1" presStyleIdx="6" presStyleCnt="10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9"/>
      <dgm:spPr/>
    </dgm:pt>
    <dgm:pt modelId="{3BC96B77-210C-8B4D-9688-37E554F7A796}" type="pres">
      <dgm:prSet presAssocID="{73604A89-255C-2D49-85F6-08C50A6CF7DB}" presName="ParentText" presStyleLbl="node1" presStyleIdx="7" presStyleCnt="10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8A675DBB-2400-4E4B-B5C2-F5084AB1E0E2}" type="pres">
      <dgm:prSet presAssocID="{29C1E6BC-A772-A54E-A97A-982A323EA941}" presName="bentUpArrow1" presStyleLbl="alignImgPlace1" presStyleIdx="8" presStyleCnt="9"/>
      <dgm:spPr/>
    </dgm:pt>
    <dgm:pt modelId="{5CB1BCAB-849E-A141-A294-D17CD616024D}" type="pres">
      <dgm:prSet presAssocID="{29C1E6BC-A772-A54E-A97A-982A323EA941}" presName="ParentText" presStyleLbl="node1" presStyleIdx="8" presStyleCnt="10" custScaleX="120940" custScaleY="94372">
        <dgm:presLayoutVars>
          <dgm:chMax val="1"/>
          <dgm:chPref val="1"/>
          <dgm:bulletEnabled val="1"/>
        </dgm:presLayoutVars>
      </dgm:prSet>
      <dgm:spPr/>
    </dgm:pt>
    <dgm:pt modelId="{112A3E7E-849E-EF4E-B2AF-020C2AB8761F}" type="pres">
      <dgm:prSet presAssocID="{29C1E6BC-A772-A54E-A97A-982A323EA941}" presName="ChildText" presStyleLbl="revTx" presStyleIdx="8" presStyleCnt="9">
        <dgm:presLayoutVars>
          <dgm:chMax val="0"/>
          <dgm:chPref val="0"/>
          <dgm:bulletEnabled val="1"/>
        </dgm:presLayoutVars>
      </dgm:prSet>
      <dgm:spPr/>
    </dgm:pt>
    <dgm:pt modelId="{4987A64A-A16A-BE4C-85BD-C34C89B9CFC9}" type="pres">
      <dgm:prSet presAssocID="{84CCAD9D-2D4E-644D-9223-5B03A1020817}" presName="sibTrans" presStyleCnt="0"/>
      <dgm:spPr/>
    </dgm:pt>
    <dgm:pt modelId="{9CA30270-F1CF-4E41-B198-A7EECAA99859}" type="pres">
      <dgm:prSet presAssocID="{865AC1C9-F897-1242-9A94-7B29552B7D68}" presName="composite" presStyleCnt="0"/>
      <dgm:spPr/>
    </dgm:pt>
    <dgm:pt modelId="{633E7131-ADDA-D142-8B7C-8A29D45436C5}" type="pres">
      <dgm:prSet presAssocID="{865AC1C9-F897-1242-9A94-7B29552B7D68}" presName="ParentText" presStyleLbl="node1" presStyleIdx="9" presStyleCnt="10" custScaleX="1212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90333541-C3C2-9340-A5B9-375345BA5E25}" type="presOf" srcId="{865AC1C9-F897-1242-9A94-7B29552B7D68}" destId="{633E7131-ADDA-D142-8B7C-8A29D45436C5}" srcOrd="0" destOrd="0" presId="urn:microsoft.com/office/officeart/2005/8/layout/StepDownProcess"/>
    <dgm:cxn modelId="{459E7867-95FF-0E4C-876C-272C1577A440}" srcId="{FA4E500E-7F97-A745-8093-97446D9A4C3A}" destId="{865AC1C9-F897-1242-9A94-7B29552B7D68}" srcOrd="9" destOrd="0" parTransId="{53DE9F96-519C-CA4E-AFC9-398C34652FD4}" sibTransId="{5D1517E1-A903-8046-8DDE-91817A5D1B63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14587AA1-178A-4F40-BB4E-D21D2AAB3F8F}" type="presParOf" srcId="{4FEECC91-3C99-8F44-98C4-AFDFE277318A}" destId="{8A675DBB-2400-4E4B-B5C2-F5084AB1E0E2}" srcOrd="0" destOrd="0" presId="urn:microsoft.com/office/officeart/2005/8/layout/StepDownProcess"/>
    <dgm:cxn modelId="{335F2026-6AFB-AC4E-988D-5A1B88B6D70D}" type="presParOf" srcId="{4FEECC91-3C99-8F44-98C4-AFDFE277318A}" destId="{5CB1BCAB-849E-A141-A294-D17CD616024D}" srcOrd="1" destOrd="0" presId="urn:microsoft.com/office/officeart/2005/8/layout/StepDownProcess"/>
    <dgm:cxn modelId="{21D1970D-7F0D-C941-88EE-FCE508118920}" type="presParOf" srcId="{4FEECC91-3C99-8F44-98C4-AFDFE277318A}" destId="{112A3E7E-849E-EF4E-B2AF-020C2AB8761F}" srcOrd="2" destOrd="0" presId="urn:microsoft.com/office/officeart/2005/8/layout/StepDownProcess"/>
    <dgm:cxn modelId="{53BF2D3D-961B-BA4D-A4CF-736AE1132DB2}" type="presParOf" srcId="{5D596788-D4D1-1A46-9221-14C322B0AEC1}" destId="{4987A64A-A16A-BE4C-85BD-C34C89B9CFC9}" srcOrd="17" destOrd="0" presId="urn:microsoft.com/office/officeart/2005/8/layout/StepDownProcess"/>
    <dgm:cxn modelId="{20731887-E6D4-5A4A-B322-A54B1FC6DCB3}" type="presParOf" srcId="{5D596788-D4D1-1A46-9221-14C322B0AEC1}" destId="{9CA30270-F1CF-4E41-B198-A7EECAA99859}" srcOrd="18" destOrd="0" presId="urn:microsoft.com/office/officeart/2005/8/layout/StepDownProcess"/>
    <dgm:cxn modelId="{8563E253-1ACD-9540-9C46-749FC17737C5}" type="presParOf" srcId="{9CA30270-F1CF-4E41-B198-A7EECAA99859}" destId="{633E7131-ADDA-D142-8B7C-8A29D45436C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865AC1C9-F897-1242-9A94-7B29552B7D68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Diagnosis</a:t>
          </a:r>
        </a:p>
      </dgm:t>
    </dgm:pt>
    <dgm:pt modelId="{53DE9F96-519C-CA4E-AFC9-398C34652FD4}" type="parTrans" cxnId="{459E7867-95FF-0E4C-876C-272C1577A440}">
      <dgm:prSet/>
      <dgm:spPr/>
      <dgm:t>
        <a:bodyPr/>
        <a:lstStyle/>
        <a:p>
          <a:endParaRPr lang="en-US" sz="2800"/>
        </a:p>
      </dgm:t>
    </dgm:pt>
    <dgm:pt modelId="{5D1517E1-A903-8046-8DDE-91817A5D1B63}" type="sibTrans" cxnId="{459E7867-95FF-0E4C-876C-272C1577A440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9"/>
      <dgm:spPr/>
    </dgm:pt>
    <dgm:pt modelId="{E70E073C-0144-0144-92D7-8022B5B4ED6C}" type="pres">
      <dgm:prSet presAssocID="{388DDA7F-6B53-414E-93D1-41D1A686B953}" presName="ParentText" presStyleLbl="node1" presStyleIdx="0" presStyleCnt="10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9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9"/>
      <dgm:spPr/>
    </dgm:pt>
    <dgm:pt modelId="{243D85E8-60AD-7242-B3F1-495FEAA80603}" type="pres">
      <dgm:prSet presAssocID="{F88CE117-5BF2-824D-962F-E3C5DAC5A996}" presName="ParentText" presStyleLbl="node1" presStyleIdx="1" presStyleCnt="10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9"/>
      <dgm:spPr/>
    </dgm:pt>
    <dgm:pt modelId="{BA063F9E-C568-1044-A371-4330F8415E39}" type="pres">
      <dgm:prSet presAssocID="{47A6B5D6-95B4-0C44-8860-A7AA7E836704}" presName="ParentText" presStyleLbl="node1" presStyleIdx="2" presStyleCnt="10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9"/>
      <dgm:spPr/>
    </dgm:pt>
    <dgm:pt modelId="{AD96FFB8-8AA6-2648-B135-42325BEBFD0A}" type="pres">
      <dgm:prSet presAssocID="{B1699C19-643B-F242-A254-7074FF4437C5}" presName="ParentText" presStyleLbl="node1" presStyleIdx="3" presStyleCnt="10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9"/>
      <dgm:spPr/>
    </dgm:pt>
    <dgm:pt modelId="{702CC053-5949-4048-A72E-5290119FBE1B}" type="pres">
      <dgm:prSet presAssocID="{DC0FAB8B-36FA-7240-B531-363CA24568A8}" presName="ParentText" presStyleLbl="node1" presStyleIdx="4" presStyleCnt="10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9"/>
      <dgm:spPr/>
    </dgm:pt>
    <dgm:pt modelId="{81DEEC13-6DD8-1B47-90A9-6598E41AA4A7}" type="pres">
      <dgm:prSet presAssocID="{F298D2E6-9D14-1F4A-980D-DF0EC320BA59}" presName="ParentText" presStyleLbl="node1" presStyleIdx="5" presStyleCnt="10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9"/>
      <dgm:spPr/>
    </dgm:pt>
    <dgm:pt modelId="{AC2591C7-C870-8148-9D67-59F2A2DA5B2A}" type="pres">
      <dgm:prSet presAssocID="{81EC79C3-3D68-C446-B051-6829E91968D1}" presName="ParentText" presStyleLbl="node1" presStyleIdx="6" presStyleCnt="10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9"/>
      <dgm:spPr/>
    </dgm:pt>
    <dgm:pt modelId="{3BC96B77-210C-8B4D-9688-37E554F7A796}" type="pres">
      <dgm:prSet presAssocID="{73604A89-255C-2D49-85F6-08C50A6CF7DB}" presName="ParentText" presStyleLbl="node1" presStyleIdx="7" presStyleCnt="10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8A675DBB-2400-4E4B-B5C2-F5084AB1E0E2}" type="pres">
      <dgm:prSet presAssocID="{29C1E6BC-A772-A54E-A97A-982A323EA941}" presName="bentUpArrow1" presStyleLbl="alignImgPlace1" presStyleIdx="8" presStyleCnt="9"/>
      <dgm:spPr/>
    </dgm:pt>
    <dgm:pt modelId="{5CB1BCAB-849E-A141-A294-D17CD616024D}" type="pres">
      <dgm:prSet presAssocID="{29C1E6BC-A772-A54E-A97A-982A323EA941}" presName="ParentText" presStyleLbl="node1" presStyleIdx="8" presStyleCnt="10" custScaleX="120940" custScaleY="94372">
        <dgm:presLayoutVars>
          <dgm:chMax val="1"/>
          <dgm:chPref val="1"/>
          <dgm:bulletEnabled val="1"/>
        </dgm:presLayoutVars>
      </dgm:prSet>
      <dgm:spPr/>
    </dgm:pt>
    <dgm:pt modelId="{112A3E7E-849E-EF4E-B2AF-020C2AB8761F}" type="pres">
      <dgm:prSet presAssocID="{29C1E6BC-A772-A54E-A97A-982A323EA941}" presName="ChildText" presStyleLbl="revTx" presStyleIdx="8" presStyleCnt="9">
        <dgm:presLayoutVars>
          <dgm:chMax val="0"/>
          <dgm:chPref val="0"/>
          <dgm:bulletEnabled val="1"/>
        </dgm:presLayoutVars>
      </dgm:prSet>
      <dgm:spPr/>
    </dgm:pt>
    <dgm:pt modelId="{4987A64A-A16A-BE4C-85BD-C34C89B9CFC9}" type="pres">
      <dgm:prSet presAssocID="{84CCAD9D-2D4E-644D-9223-5B03A1020817}" presName="sibTrans" presStyleCnt="0"/>
      <dgm:spPr/>
    </dgm:pt>
    <dgm:pt modelId="{9CA30270-F1CF-4E41-B198-A7EECAA99859}" type="pres">
      <dgm:prSet presAssocID="{865AC1C9-F897-1242-9A94-7B29552B7D68}" presName="composite" presStyleCnt="0"/>
      <dgm:spPr/>
    </dgm:pt>
    <dgm:pt modelId="{633E7131-ADDA-D142-8B7C-8A29D45436C5}" type="pres">
      <dgm:prSet presAssocID="{865AC1C9-F897-1242-9A94-7B29552B7D68}" presName="ParentText" presStyleLbl="node1" presStyleIdx="9" presStyleCnt="10" custScaleX="1212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90333541-C3C2-9340-A5B9-375345BA5E25}" type="presOf" srcId="{865AC1C9-F897-1242-9A94-7B29552B7D68}" destId="{633E7131-ADDA-D142-8B7C-8A29D45436C5}" srcOrd="0" destOrd="0" presId="urn:microsoft.com/office/officeart/2005/8/layout/StepDownProcess"/>
    <dgm:cxn modelId="{459E7867-95FF-0E4C-876C-272C1577A440}" srcId="{FA4E500E-7F97-A745-8093-97446D9A4C3A}" destId="{865AC1C9-F897-1242-9A94-7B29552B7D68}" srcOrd="9" destOrd="0" parTransId="{53DE9F96-519C-CA4E-AFC9-398C34652FD4}" sibTransId="{5D1517E1-A903-8046-8DDE-91817A5D1B63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14587AA1-178A-4F40-BB4E-D21D2AAB3F8F}" type="presParOf" srcId="{4FEECC91-3C99-8F44-98C4-AFDFE277318A}" destId="{8A675DBB-2400-4E4B-B5C2-F5084AB1E0E2}" srcOrd="0" destOrd="0" presId="urn:microsoft.com/office/officeart/2005/8/layout/StepDownProcess"/>
    <dgm:cxn modelId="{335F2026-6AFB-AC4E-988D-5A1B88B6D70D}" type="presParOf" srcId="{4FEECC91-3C99-8F44-98C4-AFDFE277318A}" destId="{5CB1BCAB-849E-A141-A294-D17CD616024D}" srcOrd="1" destOrd="0" presId="urn:microsoft.com/office/officeart/2005/8/layout/StepDownProcess"/>
    <dgm:cxn modelId="{21D1970D-7F0D-C941-88EE-FCE508118920}" type="presParOf" srcId="{4FEECC91-3C99-8F44-98C4-AFDFE277318A}" destId="{112A3E7E-849E-EF4E-B2AF-020C2AB8761F}" srcOrd="2" destOrd="0" presId="urn:microsoft.com/office/officeart/2005/8/layout/StepDownProcess"/>
    <dgm:cxn modelId="{53BF2D3D-961B-BA4D-A4CF-736AE1132DB2}" type="presParOf" srcId="{5D596788-D4D1-1A46-9221-14C322B0AEC1}" destId="{4987A64A-A16A-BE4C-85BD-C34C89B9CFC9}" srcOrd="17" destOrd="0" presId="urn:microsoft.com/office/officeart/2005/8/layout/StepDownProcess"/>
    <dgm:cxn modelId="{20731887-E6D4-5A4A-B322-A54B1FC6DCB3}" type="presParOf" srcId="{5D596788-D4D1-1A46-9221-14C322B0AEC1}" destId="{9CA30270-F1CF-4E41-B198-A7EECAA99859}" srcOrd="18" destOrd="0" presId="urn:microsoft.com/office/officeart/2005/8/layout/StepDownProcess"/>
    <dgm:cxn modelId="{8563E253-1ACD-9540-9C46-749FC17737C5}" type="presParOf" srcId="{9CA30270-F1CF-4E41-B198-A7EECAA99859}" destId="{633E7131-ADDA-D142-8B7C-8A29D45436C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865AC1C9-F897-1242-9A94-7B29552B7D68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Diagnosis</a:t>
          </a:r>
        </a:p>
      </dgm:t>
    </dgm:pt>
    <dgm:pt modelId="{53DE9F96-519C-CA4E-AFC9-398C34652FD4}" type="parTrans" cxnId="{459E7867-95FF-0E4C-876C-272C1577A440}">
      <dgm:prSet/>
      <dgm:spPr/>
      <dgm:t>
        <a:bodyPr/>
        <a:lstStyle/>
        <a:p>
          <a:endParaRPr lang="en-US" sz="2800"/>
        </a:p>
      </dgm:t>
    </dgm:pt>
    <dgm:pt modelId="{5D1517E1-A903-8046-8DDE-91817A5D1B63}" type="sibTrans" cxnId="{459E7867-95FF-0E4C-876C-272C1577A440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9"/>
      <dgm:spPr/>
    </dgm:pt>
    <dgm:pt modelId="{E70E073C-0144-0144-92D7-8022B5B4ED6C}" type="pres">
      <dgm:prSet presAssocID="{388DDA7F-6B53-414E-93D1-41D1A686B953}" presName="ParentText" presStyleLbl="node1" presStyleIdx="0" presStyleCnt="10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9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9"/>
      <dgm:spPr/>
    </dgm:pt>
    <dgm:pt modelId="{243D85E8-60AD-7242-B3F1-495FEAA80603}" type="pres">
      <dgm:prSet presAssocID="{F88CE117-5BF2-824D-962F-E3C5DAC5A996}" presName="ParentText" presStyleLbl="node1" presStyleIdx="1" presStyleCnt="10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9"/>
      <dgm:spPr/>
    </dgm:pt>
    <dgm:pt modelId="{BA063F9E-C568-1044-A371-4330F8415E39}" type="pres">
      <dgm:prSet presAssocID="{47A6B5D6-95B4-0C44-8860-A7AA7E836704}" presName="ParentText" presStyleLbl="node1" presStyleIdx="2" presStyleCnt="10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9"/>
      <dgm:spPr/>
    </dgm:pt>
    <dgm:pt modelId="{AD96FFB8-8AA6-2648-B135-42325BEBFD0A}" type="pres">
      <dgm:prSet presAssocID="{B1699C19-643B-F242-A254-7074FF4437C5}" presName="ParentText" presStyleLbl="node1" presStyleIdx="3" presStyleCnt="10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9"/>
      <dgm:spPr/>
    </dgm:pt>
    <dgm:pt modelId="{702CC053-5949-4048-A72E-5290119FBE1B}" type="pres">
      <dgm:prSet presAssocID="{DC0FAB8B-36FA-7240-B531-363CA24568A8}" presName="ParentText" presStyleLbl="node1" presStyleIdx="4" presStyleCnt="10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9"/>
      <dgm:spPr/>
    </dgm:pt>
    <dgm:pt modelId="{81DEEC13-6DD8-1B47-90A9-6598E41AA4A7}" type="pres">
      <dgm:prSet presAssocID="{F298D2E6-9D14-1F4A-980D-DF0EC320BA59}" presName="ParentText" presStyleLbl="node1" presStyleIdx="5" presStyleCnt="10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9"/>
      <dgm:spPr/>
    </dgm:pt>
    <dgm:pt modelId="{AC2591C7-C870-8148-9D67-59F2A2DA5B2A}" type="pres">
      <dgm:prSet presAssocID="{81EC79C3-3D68-C446-B051-6829E91968D1}" presName="ParentText" presStyleLbl="node1" presStyleIdx="6" presStyleCnt="10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9"/>
      <dgm:spPr/>
    </dgm:pt>
    <dgm:pt modelId="{3BC96B77-210C-8B4D-9688-37E554F7A796}" type="pres">
      <dgm:prSet presAssocID="{73604A89-255C-2D49-85F6-08C50A6CF7DB}" presName="ParentText" presStyleLbl="node1" presStyleIdx="7" presStyleCnt="10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8A675DBB-2400-4E4B-B5C2-F5084AB1E0E2}" type="pres">
      <dgm:prSet presAssocID="{29C1E6BC-A772-A54E-A97A-982A323EA941}" presName="bentUpArrow1" presStyleLbl="alignImgPlace1" presStyleIdx="8" presStyleCnt="9"/>
      <dgm:spPr/>
    </dgm:pt>
    <dgm:pt modelId="{5CB1BCAB-849E-A141-A294-D17CD616024D}" type="pres">
      <dgm:prSet presAssocID="{29C1E6BC-A772-A54E-A97A-982A323EA941}" presName="ParentText" presStyleLbl="node1" presStyleIdx="8" presStyleCnt="10" custScaleX="120940" custScaleY="94372">
        <dgm:presLayoutVars>
          <dgm:chMax val="1"/>
          <dgm:chPref val="1"/>
          <dgm:bulletEnabled val="1"/>
        </dgm:presLayoutVars>
      </dgm:prSet>
      <dgm:spPr/>
    </dgm:pt>
    <dgm:pt modelId="{112A3E7E-849E-EF4E-B2AF-020C2AB8761F}" type="pres">
      <dgm:prSet presAssocID="{29C1E6BC-A772-A54E-A97A-982A323EA941}" presName="ChildText" presStyleLbl="revTx" presStyleIdx="8" presStyleCnt="9">
        <dgm:presLayoutVars>
          <dgm:chMax val="0"/>
          <dgm:chPref val="0"/>
          <dgm:bulletEnabled val="1"/>
        </dgm:presLayoutVars>
      </dgm:prSet>
      <dgm:spPr/>
    </dgm:pt>
    <dgm:pt modelId="{4987A64A-A16A-BE4C-85BD-C34C89B9CFC9}" type="pres">
      <dgm:prSet presAssocID="{84CCAD9D-2D4E-644D-9223-5B03A1020817}" presName="sibTrans" presStyleCnt="0"/>
      <dgm:spPr/>
    </dgm:pt>
    <dgm:pt modelId="{9CA30270-F1CF-4E41-B198-A7EECAA99859}" type="pres">
      <dgm:prSet presAssocID="{865AC1C9-F897-1242-9A94-7B29552B7D68}" presName="composite" presStyleCnt="0"/>
      <dgm:spPr/>
    </dgm:pt>
    <dgm:pt modelId="{633E7131-ADDA-D142-8B7C-8A29D45436C5}" type="pres">
      <dgm:prSet presAssocID="{865AC1C9-F897-1242-9A94-7B29552B7D68}" presName="ParentText" presStyleLbl="node1" presStyleIdx="9" presStyleCnt="10" custScaleX="1212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90333541-C3C2-9340-A5B9-375345BA5E25}" type="presOf" srcId="{865AC1C9-F897-1242-9A94-7B29552B7D68}" destId="{633E7131-ADDA-D142-8B7C-8A29D45436C5}" srcOrd="0" destOrd="0" presId="urn:microsoft.com/office/officeart/2005/8/layout/StepDownProcess"/>
    <dgm:cxn modelId="{459E7867-95FF-0E4C-876C-272C1577A440}" srcId="{FA4E500E-7F97-A745-8093-97446D9A4C3A}" destId="{865AC1C9-F897-1242-9A94-7B29552B7D68}" srcOrd="9" destOrd="0" parTransId="{53DE9F96-519C-CA4E-AFC9-398C34652FD4}" sibTransId="{5D1517E1-A903-8046-8DDE-91817A5D1B63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14587AA1-178A-4F40-BB4E-D21D2AAB3F8F}" type="presParOf" srcId="{4FEECC91-3C99-8F44-98C4-AFDFE277318A}" destId="{8A675DBB-2400-4E4B-B5C2-F5084AB1E0E2}" srcOrd="0" destOrd="0" presId="urn:microsoft.com/office/officeart/2005/8/layout/StepDownProcess"/>
    <dgm:cxn modelId="{335F2026-6AFB-AC4E-988D-5A1B88B6D70D}" type="presParOf" srcId="{4FEECC91-3C99-8F44-98C4-AFDFE277318A}" destId="{5CB1BCAB-849E-A141-A294-D17CD616024D}" srcOrd="1" destOrd="0" presId="urn:microsoft.com/office/officeart/2005/8/layout/StepDownProcess"/>
    <dgm:cxn modelId="{21D1970D-7F0D-C941-88EE-FCE508118920}" type="presParOf" srcId="{4FEECC91-3C99-8F44-98C4-AFDFE277318A}" destId="{112A3E7E-849E-EF4E-B2AF-020C2AB8761F}" srcOrd="2" destOrd="0" presId="urn:microsoft.com/office/officeart/2005/8/layout/StepDownProcess"/>
    <dgm:cxn modelId="{53BF2D3D-961B-BA4D-A4CF-736AE1132DB2}" type="presParOf" srcId="{5D596788-D4D1-1A46-9221-14C322B0AEC1}" destId="{4987A64A-A16A-BE4C-85BD-C34C89B9CFC9}" srcOrd="17" destOrd="0" presId="urn:microsoft.com/office/officeart/2005/8/layout/StepDownProcess"/>
    <dgm:cxn modelId="{20731887-E6D4-5A4A-B322-A54B1FC6DCB3}" type="presParOf" srcId="{5D596788-D4D1-1A46-9221-14C322B0AEC1}" destId="{9CA30270-F1CF-4E41-B198-A7EECAA99859}" srcOrd="18" destOrd="0" presId="urn:microsoft.com/office/officeart/2005/8/layout/StepDownProcess"/>
    <dgm:cxn modelId="{8563E253-1ACD-9540-9C46-749FC17737C5}" type="presParOf" srcId="{9CA30270-F1CF-4E41-B198-A7EECAA99859}" destId="{633E7131-ADDA-D142-8B7C-8A29D45436C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865AC1C9-F897-1242-9A94-7B29552B7D68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Diagnosis</a:t>
          </a:r>
        </a:p>
      </dgm:t>
    </dgm:pt>
    <dgm:pt modelId="{53DE9F96-519C-CA4E-AFC9-398C34652FD4}" type="parTrans" cxnId="{459E7867-95FF-0E4C-876C-272C1577A440}">
      <dgm:prSet/>
      <dgm:spPr/>
      <dgm:t>
        <a:bodyPr/>
        <a:lstStyle/>
        <a:p>
          <a:endParaRPr lang="en-US" sz="2800"/>
        </a:p>
      </dgm:t>
    </dgm:pt>
    <dgm:pt modelId="{5D1517E1-A903-8046-8DDE-91817A5D1B63}" type="sibTrans" cxnId="{459E7867-95FF-0E4C-876C-272C1577A440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9"/>
      <dgm:spPr/>
    </dgm:pt>
    <dgm:pt modelId="{E70E073C-0144-0144-92D7-8022B5B4ED6C}" type="pres">
      <dgm:prSet presAssocID="{388DDA7F-6B53-414E-93D1-41D1A686B953}" presName="ParentText" presStyleLbl="node1" presStyleIdx="0" presStyleCnt="10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9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9"/>
      <dgm:spPr/>
    </dgm:pt>
    <dgm:pt modelId="{243D85E8-60AD-7242-B3F1-495FEAA80603}" type="pres">
      <dgm:prSet presAssocID="{F88CE117-5BF2-824D-962F-E3C5DAC5A996}" presName="ParentText" presStyleLbl="node1" presStyleIdx="1" presStyleCnt="10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9"/>
      <dgm:spPr/>
    </dgm:pt>
    <dgm:pt modelId="{BA063F9E-C568-1044-A371-4330F8415E39}" type="pres">
      <dgm:prSet presAssocID="{47A6B5D6-95B4-0C44-8860-A7AA7E836704}" presName="ParentText" presStyleLbl="node1" presStyleIdx="2" presStyleCnt="10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9"/>
      <dgm:spPr/>
    </dgm:pt>
    <dgm:pt modelId="{AD96FFB8-8AA6-2648-B135-42325BEBFD0A}" type="pres">
      <dgm:prSet presAssocID="{B1699C19-643B-F242-A254-7074FF4437C5}" presName="ParentText" presStyleLbl="node1" presStyleIdx="3" presStyleCnt="10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9"/>
      <dgm:spPr/>
    </dgm:pt>
    <dgm:pt modelId="{702CC053-5949-4048-A72E-5290119FBE1B}" type="pres">
      <dgm:prSet presAssocID="{DC0FAB8B-36FA-7240-B531-363CA24568A8}" presName="ParentText" presStyleLbl="node1" presStyleIdx="4" presStyleCnt="10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9"/>
      <dgm:spPr/>
    </dgm:pt>
    <dgm:pt modelId="{81DEEC13-6DD8-1B47-90A9-6598E41AA4A7}" type="pres">
      <dgm:prSet presAssocID="{F298D2E6-9D14-1F4A-980D-DF0EC320BA59}" presName="ParentText" presStyleLbl="node1" presStyleIdx="5" presStyleCnt="10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9"/>
      <dgm:spPr/>
    </dgm:pt>
    <dgm:pt modelId="{AC2591C7-C870-8148-9D67-59F2A2DA5B2A}" type="pres">
      <dgm:prSet presAssocID="{81EC79C3-3D68-C446-B051-6829E91968D1}" presName="ParentText" presStyleLbl="node1" presStyleIdx="6" presStyleCnt="10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9"/>
      <dgm:spPr/>
    </dgm:pt>
    <dgm:pt modelId="{3BC96B77-210C-8B4D-9688-37E554F7A796}" type="pres">
      <dgm:prSet presAssocID="{73604A89-255C-2D49-85F6-08C50A6CF7DB}" presName="ParentText" presStyleLbl="node1" presStyleIdx="7" presStyleCnt="10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8A675DBB-2400-4E4B-B5C2-F5084AB1E0E2}" type="pres">
      <dgm:prSet presAssocID="{29C1E6BC-A772-A54E-A97A-982A323EA941}" presName="bentUpArrow1" presStyleLbl="alignImgPlace1" presStyleIdx="8" presStyleCnt="9"/>
      <dgm:spPr/>
    </dgm:pt>
    <dgm:pt modelId="{5CB1BCAB-849E-A141-A294-D17CD616024D}" type="pres">
      <dgm:prSet presAssocID="{29C1E6BC-A772-A54E-A97A-982A323EA941}" presName="ParentText" presStyleLbl="node1" presStyleIdx="8" presStyleCnt="10" custScaleX="120940" custScaleY="94372">
        <dgm:presLayoutVars>
          <dgm:chMax val="1"/>
          <dgm:chPref val="1"/>
          <dgm:bulletEnabled val="1"/>
        </dgm:presLayoutVars>
      </dgm:prSet>
      <dgm:spPr/>
    </dgm:pt>
    <dgm:pt modelId="{112A3E7E-849E-EF4E-B2AF-020C2AB8761F}" type="pres">
      <dgm:prSet presAssocID="{29C1E6BC-A772-A54E-A97A-982A323EA941}" presName="ChildText" presStyleLbl="revTx" presStyleIdx="8" presStyleCnt="9">
        <dgm:presLayoutVars>
          <dgm:chMax val="0"/>
          <dgm:chPref val="0"/>
          <dgm:bulletEnabled val="1"/>
        </dgm:presLayoutVars>
      </dgm:prSet>
      <dgm:spPr/>
    </dgm:pt>
    <dgm:pt modelId="{4987A64A-A16A-BE4C-85BD-C34C89B9CFC9}" type="pres">
      <dgm:prSet presAssocID="{84CCAD9D-2D4E-644D-9223-5B03A1020817}" presName="sibTrans" presStyleCnt="0"/>
      <dgm:spPr/>
    </dgm:pt>
    <dgm:pt modelId="{9CA30270-F1CF-4E41-B198-A7EECAA99859}" type="pres">
      <dgm:prSet presAssocID="{865AC1C9-F897-1242-9A94-7B29552B7D68}" presName="composite" presStyleCnt="0"/>
      <dgm:spPr/>
    </dgm:pt>
    <dgm:pt modelId="{633E7131-ADDA-D142-8B7C-8A29D45436C5}" type="pres">
      <dgm:prSet presAssocID="{865AC1C9-F897-1242-9A94-7B29552B7D68}" presName="ParentText" presStyleLbl="node1" presStyleIdx="9" presStyleCnt="10" custScaleX="1212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90333541-C3C2-9340-A5B9-375345BA5E25}" type="presOf" srcId="{865AC1C9-F897-1242-9A94-7B29552B7D68}" destId="{633E7131-ADDA-D142-8B7C-8A29D45436C5}" srcOrd="0" destOrd="0" presId="urn:microsoft.com/office/officeart/2005/8/layout/StepDownProcess"/>
    <dgm:cxn modelId="{459E7867-95FF-0E4C-876C-272C1577A440}" srcId="{FA4E500E-7F97-A745-8093-97446D9A4C3A}" destId="{865AC1C9-F897-1242-9A94-7B29552B7D68}" srcOrd="9" destOrd="0" parTransId="{53DE9F96-519C-CA4E-AFC9-398C34652FD4}" sibTransId="{5D1517E1-A903-8046-8DDE-91817A5D1B63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14587AA1-178A-4F40-BB4E-D21D2AAB3F8F}" type="presParOf" srcId="{4FEECC91-3C99-8F44-98C4-AFDFE277318A}" destId="{8A675DBB-2400-4E4B-B5C2-F5084AB1E0E2}" srcOrd="0" destOrd="0" presId="urn:microsoft.com/office/officeart/2005/8/layout/StepDownProcess"/>
    <dgm:cxn modelId="{335F2026-6AFB-AC4E-988D-5A1B88B6D70D}" type="presParOf" srcId="{4FEECC91-3C99-8F44-98C4-AFDFE277318A}" destId="{5CB1BCAB-849E-A141-A294-D17CD616024D}" srcOrd="1" destOrd="0" presId="urn:microsoft.com/office/officeart/2005/8/layout/StepDownProcess"/>
    <dgm:cxn modelId="{21D1970D-7F0D-C941-88EE-FCE508118920}" type="presParOf" srcId="{4FEECC91-3C99-8F44-98C4-AFDFE277318A}" destId="{112A3E7E-849E-EF4E-B2AF-020C2AB8761F}" srcOrd="2" destOrd="0" presId="urn:microsoft.com/office/officeart/2005/8/layout/StepDownProcess"/>
    <dgm:cxn modelId="{53BF2D3D-961B-BA4D-A4CF-736AE1132DB2}" type="presParOf" srcId="{5D596788-D4D1-1A46-9221-14C322B0AEC1}" destId="{4987A64A-A16A-BE4C-85BD-C34C89B9CFC9}" srcOrd="17" destOrd="0" presId="urn:microsoft.com/office/officeart/2005/8/layout/StepDownProcess"/>
    <dgm:cxn modelId="{20731887-E6D4-5A4A-B322-A54B1FC6DCB3}" type="presParOf" srcId="{5D596788-D4D1-1A46-9221-14C322B0AEC1}" destId="{9CA30270-F1CF-4E41-B198-A7EECAA99859}" srcOrd="18" destOrd="0" presId="urn:microsoft.com/office/officeart/2005/8/layout/StepDownProcess"/>
    <dgm:cxn modelId="{8563E253-1ACD-9540-9C46-749FC17737C5}" type="presParOf" srcId="{9CA30270-F1CF-4E41-B198-A7EECAA99859}" destId="{633E7131-ADDA-D142-8B7C-8A29D45436C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865AC1C9-F897-1242-9A94-7B29552B7D68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200" dirty="0"/>
            <a:t>Diagnosis</a:t>
          </a:r>
        </a:p>
      </dgm:t>
    </dgm:pt>
    <dgm:pt modelId="{53DE9F96-519C-CA4E-AFC9-398C34652FD4}" type="parTrans" cxnId="{459E7867-95FF-0E4C-876C-272C1577A440}">
      <dgm:prSet/>
      <dgm:spPr/>
      <dgm:t>
        <a:bodyPr/>
        <a:lstStyle/>
        <a:p>
          <a:endParaRPr lang="en-US" sz="2800"/>
        </a:p>
      </dgm:t>
    </dgm:pt>
    <dgm:pt modelId="{5D1517E1-A903-8046-8DDE-91817A5D1B63}" type="sibTrans" cxnId="{459E7867-95FF-0E4C-876C-272C1577A440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9"/>
      <dgm:spPr/>
    </dgm:pt>
    <dgm:pt modelId="{E70E073C-0144-0144-92D7-8022B5B4ED6C}" type="pres">
      <dgm:prSet presAssocID="{388DDA7F-6B53-414E-93D1-41D1A686B953}" presName="ParentText" presStyleLbl="node1" presStyleIdx="0" presStyleCnt="10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9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9"/>
      <dgm:spPr/>
    </dgm:pt>
    <dgm:pt modelId="{243D85E8-60AD-7242-B3F1-495FEAA80603}" type="pres">
      <dgm:prSet presAssocID="{F88CE117-5BF2-824D-962F-E3C5DAC5A996}" presName="ParentText" presStyleLbl="node1" presStyleIdx="1" presStyleCnt="10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9"/>
      <dgm:spPr/>
    </dgm:pt>
    <dgm:pt modelId="{BA063F9E-C568-1044-A371-4330F8415E39}" type="pres">
      <dgm:prSet presAssocID="{47A6B5D6-95B4-0C44-8860-A7AA7E836704}" presName="ParentText" presStyleLbl="node1" presStyleIdx="2" presStyleCnt="10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9"/>
      <dgm:spPr/>
    </dgm:pt>
    <dgm:pt modelId="{AD96FFB8-8AA6-2648-B135-42325BEBFD0A}" type="pres">
      <dgm:prSet presAssocID="{B1699C19-643B-F242-A254-7074FF4437C5}" presName="ParentText" presStyleLbl="node1" presStyleIdx="3" presStyleCnt="10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9"/>
      <dgm:spPr/>
    </dgm:pt>
    <dgm:pt modelId="{702CC053-5949-4048-A72E-5290119FBE1B}" type="pres">
      <dgm:prSet presAssocID="{DC0FAB8B-36FA-7240-B531-363CA24568A8}" presName="ParentText" presStyleLbl="node1" presStyleIdx="4" presStyleCnt="10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9"/>
      <dgm:spPr/>
    </dgm:pt>
    <dgm:pt modelId="{81DEEC13-6DD8-1B47-90A9-6598E41AA4A7}" type="pres">
      <dgm:prSet presAssocID="{F298D2E6-9D14-1F4A-980D-DF0EC320BA59}" presName="ParentText" presStyleLbl="node1" presStyleIdx="5" presStyleCnt="10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9"/>
      <dgm:spPr/>
    </dgm:pt>
    <dgm:pt modelId="{AC2591C7-C870-8148-9D67-59F2A2DA5B2A}" type="pres">
      <dgm:prSet presAssocID="{81EC79C3-3D68-C446-B051-6829E91968D1}" presName="ParentText" presStyleLbl="node1" presStyleIdx="6" presStyleCnt="10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9"/>
      <dgm:spPr/>
    </dgm:pt>
    <dgm:pt modelId="{3BC96B77-210C-8B4D-9688-37E554F7A796}" type="pres">
      <dgm:prSet presAssocID="{73604A89-255C-2D49-85F6-08C50A6CF7DB}" presName="ParentText" presStyleLbl="node1" presStyleIdx="7" presStyleCnt="10" custScaleX="120940" custLinFactNeighborX="1937" custLinFactNeighborY="-10976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8A675DBB-2400-4E4B-B5C2-F5084AB1E0E2}" type="pres">
      <dgm:prSet presAssocID="{29C1E6BC-A772-A54E-A97A-982A323EA941}" presName="bentUpArrow1" presStyleLbl="alignImgPlace1" presStyleIdx="8" presStyleCnt="9"/>
      <dgm:spPr/>
    </dgm:pt>
    <dgm:pt modelId="{5CB1BCAB-849E-A141-A294-D17CD616024D}" type="pres">
      <dgm:prSet presAssocID="{29C1E6BC-A772-A54E-A97A-982A323EA941}" presName="ParentText" presStyleLbl="node1" presStyleIdx="8" presStyleCnt="10" custScaleX="120940" custScaleY="94372">
        <dgm:presLayoutVars>
          <dgm:chMax val="1"/>
          <dgm:chPref val="1"/>
          <dgm:bulletEnabled val="1"/>
        </dgm:presLayoutVars>
      </dgm:prSet>
      <dgm:spPr/>
    </dgm:pt>
    <dgm:pt modelId="{112A3E7E-849E-EF4E-B2AF-020C2AB8761F}" type="pres">
      <dgm:prSet presAssocID="{29C1E6BC-A772-A54E-A97A-982A323EA941}" presName="ChildText" presStyleLbl="revTx" presStyleIdx="8" presStyleCnt="9">
        <dgm:presLayoutVars>
          <dgm:chMax val="0"/>
          <dgm:chPref val="0"/>
          <dgm:bulletEnabled val="1"/>
        </dgm:presLayoutVars>
      </dgm:prSet>
      <dgm:spPr/>
    </dgm:pt>
    <dgm:pt modelId="{4987A64A-A16A-BE4C-85BD-C34C89B9CFC9}" type="pres">
      <dgm:prSet presAssocID="{84CCAD9D-2D4E-644D-9223-5B03A1020817}" presName="sibTrans" presStyleCnt="0"/>
      <dgm:spPr/>
    </dgm:pt>
    <dgm:pt modelId="{9CA30270-F1CF-4E41-B198-A7EECAA99859}" type="pres">
      <dgm:prSet presAssocID="{865AC1C9-F897-1242-9A94-7B29552B7D68}" presName="composite" presStyleCnt="0"/>
      <dgm:spPr/>
    </dgm:pt>
    <dgm:pt modelId="{633E7131-ADDA-D142-8B7C-8A29D45436C5}" type="pres">
      <dgm:prSet presAssocID="{865AC1C9-F897-1242-9A94-7B29552B7D68}" presName="ParentText" presStyleLbl="node1" presStyleIdx="9" presStyleCnt="10" custScaleX="1212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90333541-C3C2-9340-A5B9-375345BA5E25}" type="presOf" srcId="{865AC1C9-F897-1242-9A94-7B29552B7D68}" destId="{633E7131-ADDA-D142-8B7C-8A29D45436C5}" srcOrd="0" destOrd="0" presId="urn:microsoft.com/office/officeart/2005/8/layout/StepDownProcess"/>
    <dgm:cxn modelId="{459E7867-95FF-0E4C-876C-272C1577A440}" srcId="{FA4E500E-7F97-A745-8093-97446D9A4C3A}" destId="{865AC1C9-F897-1242-9A94-7B29552B7D68}" srcOrd="9" destOrd="0" parTransId="{53DE9F96-519C-CA4E-AFC9-398C34652FD4}" sibTransId="{5D1517E1-A903-8046-8DDE-91817A5D1B63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14587AA1-178A-4F40-BB4E-D21D2AAB3F8F}" type="presParOf" srcId="{4FEECC91-3C99-8F44-98C4-AFDFE277318A}" destId="{8A675DBB-2400-4E4B-B5C2-F5084AB1E0E2}" srcOrd="0" destOrd="0" presId="urn:microsoft.com/office/officeart/2005/8/layout/StepDownProcess"/>
    <dgm:cxn modelId="{335F2026-6AFB-AC4E-988D-5A1B88B6D70D}" type="presParOf" srcId="{4FEECC91-3C99-8F44-98C4-AFDFE277318A}" destId="{5CB1BCAB-849E-A141-A294-D17CD616024D}" srcOrd="1" destOrd="0" presId="urn:microsoft.com/office/officeart/2005/8/layout/StepDownProcess"/>
    <dgm:cxn modelId="{21D1970D-7F0D-C941-88EE-FCE508118920}" type="presParOf" srcId="{4FEECC91-3C99-8F44-98C4-AFDFE277318A}" destId="{112A3E7E-849E-EF4E-B2AF-020C2AB8761F}" srcOrd="2" destOrd="0" presId="urn:microsoft.com/office/officeart/2005/8/layout/StepDownProcess"/>
    <dgm:cxn modelId="{53BF2D3D-961B-BA4D-A4CF-736AE1132DB2}" type="presParOf" srcId="{5D596788-D4D1-1A46-9221-14C322B0AEC1}" destId="{4987A64A-A16A-BE4C-85BD-C34C89B9CFC9}" srcOrd="17" destOrd="0" presId="urn:microsoft.com/office/officeart/2005/8/layout/StepDownProcess"/>
    <dgm:cxn modelId="{20731887-E6D4-5A4A-B322-A54B1FC6DCB3}" type="presParOf" srcId="{5D596788-D4D1-1A46-9221-14C322B0AEC1}" destId="{9CA30270-F1CF-4E41-B198-A7EECAA99859}" srcOrd="18" destOrd="0" presId="urn:microsoft.com/office/officeart/2005/8/layout/StepDownProcess"/>
    <dgm:cxn modelId="{8563E253-1ACD-9540-9C46-749FC17737C5}" type="presParOf" srcId="{9CA30270-F1CF-4E41-B198-A7EECAA99859}" destId="{633E7131-ADDA-D142-8B7C-8A29D45436C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857544" y="5784388"/>
          <a:ext cx="158548" cy="48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16"/>
              </a:lnTo>
              <a:lnTo>
                <a:pt x="158548" y="4862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4234621" y="503392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4234621" y="428345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4234621" y="353299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4234621" y="278252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4234621" y="203206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4234621" y="128159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4234621" y="53113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751844" y="263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</a:t>
          </a:r>
        </a:p>
      </dsp:txBody>
      <dsp:txXfrm>
        <a:off x="3751844" y="2636"/>
        <a:ext cx="1056993" cy="528496"/>
      </dsp:txXfrm>
    </dsp:sp>
    <dsp:sp modelId="{EBF12FB6-9882-7145-9467-23F71E7058D9}">
      <dsp:nvSpPr>
        <dsp:cNvPr id="0" name=""/>
        <dsp:cNvSpPr/>
      </dsp:nvSpPr>
      <dsp:spPr>
        <a:xfrm>
          <a:off x="3751844" y="75310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Surveillance Activity</a:t>
          </a:r>
        </a:p>
      </dsp:txBody>
      <dsp:txXfrm>
        <a:off x="3751844" y="753101"/>
        <a:ext cx="1056993" cy="528496"/>
      </dsp:txXfrm>
    </dsp:sp>
    <dsp:sp modelId="{D0ECC8D4-EDC4-BE45-ACC4-F6D7BAED74F9}">
      <dsp:nvSpPr>
        <dsp:cNvPr id="0" name=""/>
        <dsp:cNvSpPr/>
      </dsp:nvSpPr>
      <dsp:spPr>
        <a:xfrm>
          <a:off x="3751844" y="150356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Field Visit</a:t>
          </a:r>
        </a:p>
      </dsp:txBody>
      <dsp:txXfrm>
        <a:off x="3751844" y="1503566"/>
        <a:ext cx="1056993" cy="528496"/>
      </dsp:txXfrm>
    </dsp:sp>
    <dsp:sp modelId="{C1102C49-A9A4-3D4C-9FC4-DFE466879785}">
      <dsp:nvSpPr>
        <dsp:cNvPr id="0" name=""/>
        <dsp:cNvSpPr/>
      </dsp:nvSpPr>
      <dsp:spPr>
        <a:xfrm>
          <a:off x="3751844" y="225403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</a:p>
      </dsp:txBody>
      <dsp:txXfrm>
        <a:off x="3751844" y="2254031"/>
        <a:ext cx="1056993" cy="528496"/>
      </dsp:txXfrm>
    </dsp:sp>
    <dsp:sp modelId="{E99E604A-A34A-984D-A3B5-9B5434A935A4}">
      <dsp:nvSpPr>
        <dsp:cNvPr id="0" name=""/>
        <dsp:cNvSpPr/>
      </dsp:nvSpPr>
      <dsp:spPr>
        <a:xfrm>
          <a:off x="3751844" y="300449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Event</a:t>
          </a:r>
        </a:p>
      </dsp:txBody>
      <dsp:txXfrm>
        <a:off x="3751844" y="3004496"/>
        <a:ext cx="1056993" cy="528496"/>
      </dsp:txXfrm>
    </dsp:sp>
    <dsp:sp modelId="{EE1A225B-65F1-AB49-A219-7CAEC055E425}">
      <dsp:nvSpPr>
        <dsp:cNvPr id="0" name=""/>
        <dsp:cNvSpPr/>
      </dsp:nvSpPr>
      <dsp:spPr>
        <a:xfrm>
          <a:off x="3751844" y="375496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Collection</a:t>
          </a:r>
        </a:p>
      </dsp:txBody>
      <dsp:txXfrm>
        <a:off x="3751844" y="3754961"/>
        <a:ext cx="1056993" cy="528496"/>
      </dsp:txXfrm>
    </dsp:sp>
    <dsp:sp modelId="{0EE5F9B1-FE99-AE4E-AE6C-84A277DD26CF}">
      <dsp:nvSpPr>
        <dsp:cNvPr id="0" name=""/>
        <dsp:cNvSpPr/>
      </dsp:nvSpPr>
      <dsp:spPr>
        <a:xfrm>
          <a:off x="3751844" y="450542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Record</a:t>
          </a:r>
        </a:p>
      </dsp:txBody>
      <dsp:txXfrm>
        <a:off x="3751844" y="4505426"/>
        <a:ext cx="1056993" cy="528496"/>
      </dsp:txXfrm>
    </dsp:sp>
    <dsp:sp modelId="{037EE79A-46C8-044F-B1FA-F704C91E6F2E}">
      <dsp:nvSpPr>
        <dsp:cNvPr id="0" name=""/>
        <dsp:cNvSpPr/>
      </dsp:nvSpPr>
      <dsp:spPr>
        <a:xfrm>
          <a:off x="3751844" y="525589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Specimen</a:t>
          </a:r>
        </a:p>
      </dsp:txBody>
      <dsp:txXfrm>
        <a:off x="3751844" y="5255891"/>
        <a:ext cx="1056993" cy="528496"/>
      </dsp:txXfrm>
    </dsp:sp>
    <dsp:sp modelId="{C6692C42-55D7-454A-BD01-33D733917243}">
      <dsp:nvSpPr>
        <dsp:cNvPr id="0" name=""/>
        <dsp:cNvSpPr/>
      </dsp:nvSpPr>
      <dsp:spPr>
        <a:xfrm>
          <a:off x="4016092" y="600635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Diagnostic</a:t>
          </a:r>
        </a:p>
      </dsp:txBody>
      <dsp:txXfrm>
        <a:off x="4016092" y="6006356"/>
        <a:ext cx="1056993" cy="528496"/>
      </dsp:txXfrm>
    </dsp:sp>
    <dsp:sp modelId="{9E04E2FA-911D-944C-A0E4-BAE7F15E61E1}">
      <dsp:nvSpPr>
        <dsp:cNvPr id="0" name=""/>
        <dsp:cNvSpPr/>
      </dsp:nvSpPr>
      <dsp:spPr>
        <a:xfrm>
          <a:off x="1977999" y="4501870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Animal Source</a:t>
          </a:r>
        </a:p>
      </dsp:txBody>
      <dsp:txXfrm>
        <a:off x="1977999" y="4501870"/>
        <a:ext cx="1056993" cy="5284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42424" y="590753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124454" y="43093"/>
          <a:ext cx="1005838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52877" y="71516"/>
        <a:ext cx="948992" cy="525305"/>
      </dsp:txXfrm>
    </dsp:sp>
    <dsp:sp modelId="{971A279E-DD34-EA4D-B6CF-94E2A6501CF9}">
      <dsp:nvSpPr>
        <dsp:cNvPr id="0" name=""/>
        <dsp:cNvSpPr/>
      </dsp:nvSpPr>
      <dsp:spPr>
        <a:xfrm>
          <a:off x="2043215" y="98614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075143" y="1244701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4705"/>
            <a:satOff val="-210"/>
            <a:lumOff val="18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855805" y="697041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884228" y="725464"/>
        <a:ext cx="951728" cy="525305"/>
      </dsp:txXfrm>
    </dsp:sp>
    <dsp:sp modelId="{102E880A-8BC6-CA4B-942D-A8403762964D}">
      <dsp:nvSpPr>
        <dsp:cNvPr id="0" name=""/>
        <dsp:cNvSpPr/>
      </dsp:nvSpPr>
      <dsp:spPr>
        <a:xfrm>
          <a:off x="2775934" y="752562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06494" y="1898650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9410"/>
            <a:satOff val="-419"/>
            <a:lumOff val="36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587157" y="1350989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615580" y="1379412"/>
        <a:ext cx="951728" cy="525305"/>
      </dsp:txXfrm>
    </dsp:sp>
    <dsp:sp modelId="{8AD27AD0-320F-2D40-AC02-7FE9F73F8864}">
      <dsp:nvSpPr>
        <dsp:cNvPr id="0" name=""/>
        <dsp:cNvSpPr/>
      </dsp:nvSpPr>
      <dsp:spPr>
        <a:xfrm>
          <a:off x="3507285" y="1406510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537845" y="2552598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4115"/>
            <a:satOff val="-629"/>
            <a:lumOff val="5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318508" y="2004937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346931" y="2033360"/>
        <a:ext cx="951728" cy="525305"/>
      </dsp:txXfrm>
    </dsp:sp>
    <dsp:sp modelId="{CE73005C-4082-FE46-A172-5FB162CC3E87}">
      <dsp:nvSpPr>
        <dsp:cNvPr id="0" name=""/>
        <dsp:cNvSpPr/>
      </dsp:nvSpPr>
      <dsp:spPr>
        <a:xfrm>
          <a:off x="4238637" y="2060459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223354" y="3206546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8820"/>
            <a:satOff val="-838"/>
            <a:lumOff val="73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049859" y="2658885"/>
          <a:ext cx="916889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42488"/>
            <a:satOff val="-25285"/>
            <a:lumOff val="16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078282" y="2687308"/>
        <a:ext cx="860043" cy="525305"/>
      </dsp:txXfrm>
    </dsp:sp>
    <dsp:sp modelId="{E32112C1-2702-DF4B-BDE0-6F6C8B0FC863}">
      <dsp:nvSpPr>
        <dsp:cNvPr id="0" name=""/>
        <dsp:cNvSpPr/>
      </dsp:nvSpPr>
      <dsp:spPr>
        <a:xfrm>
          <a:off x="4924145" y="2714407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4954705" y="3860494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3524"/>
            <a:satOff val="-1048"/>
            <a:lumOff val="9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4781210" y="3312834"/>
          <a:ext cx="916889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03110"/>
            <a:satOff val="-31607"/>
            <a:lumOff val="212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4809633" y="3341257"/>
        <a:ext cx="860043" cy="525305"/>
      </dsp:txXfrm>
    </dsp:sp>
    <dsp:sp modelId="{757A9099-0D94-7646-9657-AEE99E3CCBE1}">
      <dsp:nvSpPr>
        <dsp:cNvPr id="0" name=""/>
        <dsp:cNvSpPr/>
      </dsp:nvSpPr>
      <dsp:spPr>
        <a:xfrm>
          <a:off x="5655496" y="3368355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5730531" y="4514442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8229"/>
            <a:satOff val="-1258"/>
            <a:lumOff val="109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512561" y="3966782"/>
          <a:ext cx="1005838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5540984" y="3995205"/>
        <a:ext cx="948992" cy="525305"/>
      </dsp:txXfrm>
    </dsp:sp>
    <dsp:sp modelId="{4B35BD3E-8FEE-414B-BE2E-C06DBFD0E44F}">
      <dsp:nvSpPr>
        <dsp:cNvPr id="0" name=""/>
        <dsp:cNvSpPr/>
      </dsp:nvSpPr>
      <dsp:spPr>
        <a:xfrm>
          <a:off x="6431322" y="4022303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6461882" y="5168391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934"/>
            <a:satOff val="-1467"/>
            <a:lumOff val="128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243912" y="4620730"/>
          <a:ext cx="1005838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24354"/>
            <a:satOff val="-44249"/>
            <a:lumOff val="297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272335" y="4649153"/>
        <a:ext cx="948992" cy="525305"/>
      </dsp:txXfrm>
    </dsp:sp>
    <dsp:sp modelId="{89A0EAEF-C9F0-234A-84F2-7B0F466EFACD}">
      <dsp:nvSpPr>
        <dsp:cNvPr id="0" name=""/>
        <dsp:cNvSpPr/>
      </dsp:nvSpPr>
      <dsp:spPr>
        <a:xfrm>
          <a:off x="7162673" y="4676252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75DBB-2400-4E4B-B5C2-F5084AB1E0E2}">
      <dsp:nvSpPr>
        <dsp:cNvPr id="0" name=""/>
        <dsp:cNvSpPr/>
      </dsp:nvSpPr>
      <dsp:spPr>
        <a:xfrm rot="5400000">
          <a:off x="7193233" y="5805957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6975263" y="5274678"/>
          <a:ext cx="1005838" cy="549388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002087" y="5301502"/>
        <a:ext cx="952190" cy="495740"/>
      </dsp:txXfrm>
    </dsp:sp>
    <dsp:sp modelId="{112A3E7E-849E-EF4E-B2AF-020C2AB8761F}">
      <dsp:nvSpPr>
        <dsp:cNvPr id="0" name=""/>
        <dsp:cNvSpPr/>
      </dsp:nvSpPr>
      <dsp:spPr>
        <a:xfrm>
          <a:off x="7894024" y="5313818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E7131-ADDA-D142-8B7C-8A29D45436C5}">
      <dsp:nvSpPr>
        <dsp:cNvPr id="0" name=""/>
        <dsp:cNvSpPr/>
      </dsp:nvSpPr>
      <dsp:spPr>
        <a:xfrm>
          <a:off x="7706614" y="5912245"/>
          <a:ext cx="1008574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Diagnosis</a:t>
          </a:r>
        </a:p>
      </dsp:txBody>
      <dsp:txXfrm>
        <a:off x="7735037" y="5940668"/>
        <a:ext cx="951728" cy="52530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42424" y="590753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124454" y="43093"/>
          <a:ext cx="1005838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52877" y="71516"/>
        <a:ext cx="948992" cy="525305"/>
      </dsp:txXfrm>
    </dsp:sp>
    <dsp:sp modelId="{971A279E-DD34-EA4D-B6CF-94E2A6501CF9}">
      <dsp:nvSpPr>
        <dsp:cNvPr id="0" name=""/>
        <dsp:cNvSpPr/>
      </dsp:nvSpPr>
      <dsp:spPr>
        <a:xfrm>
          <a:off x="2043215" y="98614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075143" y="1244701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4705"/>
            <a:satOff val="-210"/>
            <a:lumOff val="18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855805" y="697041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884228" y="725464"/>
        <a:ext cx="951728" cy="525305"/>
      </dsp:txXfrm>
    </dsp:sp>
    <dsp:sp modelId="{102E880A-8BC6-CA4B-942D-A8403762964D}">
      <dsp:nvSpPr>
        <dsp:cNvPr id="0" name=""/>
        <dsp:cNvSpPr/>
      </dsp:nvSpPr>
      <dsp:spPr>
        <a:xfrm>
          <a:off x="2775934" y="752562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06494" y="1898650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9410"/>
            <a:satOff val="-419"/>
            <a:lumOff val="36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587157" y="1350989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615580" y="1379412"/>
        <a:ext cx="951728" cy="525305"/>
      </dsp:txXfrm>
    </dsp:sp>
    <dsp:sp modelId="{8AD27AD0-320F-2D40-AC02-7FE9F73F8864}">
      <dsp:nvSpPr>
        <dsp:cNvPr id="0" name=""/>
        <dsp:cNvSpPr/>
      </dsp:nvSpPr>
      <dsp:spPr>
        <a:xfrm>
          <a:off x="3507285" y="1406510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537845" y="2552598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4115"/>
            <a:satOff val="-629"/>
            <a:lumOff val="5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318508" y="2004937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346931" y="2033360"/>
        <a:ext cx="951728" cy="525305"/>
      </dsp:txXfrm>
    </dsp:sp>
    <dsp:sp modelId="{CE73005C-4082-FE46-A172-5FB162CC3E87}">
      <dsp:nvSpPr>
        <dsp:cNvPr id="0" name=""/>
        <dsp:cNvSpPr/>
      </dsp:nvSpPr>
      <dsp:spPr>
        <a:xfrm>
          <a:off x="4238637" y="2060459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223354" y="3206546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8820"/>
            <a:satOff val="-838"/>
            <a:lumOff val="73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049859" y="2658885"/>
          <a:ext cx="916889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42488"/>
            <a:satOff val="-25285"/>
            <a:lumOff val="16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078282" y="2687308"/>
        <a:ext cx="860043" cy="525305"/>
      </dsp:txXfrm>
    </dsp:sp>
    <dsp:sp modelId="{E32112C1-2702-DF4B-BDE0-6F6C8B0FC863}">
      <dsp:nvSpPr>
        <dsp:cNvPr id="0" name=""/>
        <dsp:cNvSpPr/>
      </dsp:nvSpPr>
      <dsp:spPr>
        <a:xfrm>
          <a:off x="4924145" y="2714407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4954705" y="3860494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3524"/>
            <a:satOff val="-1048"/>
            <a:lumOff val="9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4781210" y="3312834"/>
          <a:ext cx="916889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03110"/>
            <a:satOff val="-31607"/>
            <a:lumOff val="212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4809633" y="3341257"/>
        <a:ext cx="860043" cy="525305"/>
      </dsp:txXfrm>
    </dsp:sp>
    <dsp:sp modelId="{757A9099-0D94-7646-9657-AEE99E3CCBE1}">
      <dsp:nvSpPr>
        <dsp:cNvPr id="0" name=""/>
        <dsp:cNvSpPr/>
      </dsp:nvSpPr>
      <dsp:spPr>
        <a:xfrm>
          <a:off x="5655496" y="3368355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5730531" y="4514442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8229"/>
            <a:satOff val="-1258"/>
            <a:lumOff val="109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512561" y="3966782"/>
          <a:ext cx="1005838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5540984" y="3995205"/>
        <a:ext cx="948992" cy="525305"/>
      </dsp:txXfrm>
    </dsp:sp>
    <dsp:sp modelId="{4B35BD3E-8FEE-414B-BE2E-C06DBFD0E44F}">
      <dsp:nvSpPr>
        <dsp:cNvPr id="0" name=""/>
        <dsp:cNvSpPr/>
      </dsp:nvSpPr>
      <dsp:spPr>
        <a:xfrm>
          <a:off x="6431322" y="4022303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6461882" y="5168391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934"/>
            <a:satOff val="-1467"/>
            <a:lumOff val="128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243912" y="4620730"/>
          <a:ext cx="1005838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24354"/>
            <a:satOff val="-44249"/>
            <a:lumOff val="297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272335" y="4649153"/>
        <a:ext cx="948992" cy="525305"/>
      </dsp:txXfrm>
    </dsp:sp>
    <dsp:sp modelId="{89A0EAEF-C9F0-234A-84F2-7B0F466EFACD}">
      <dsp:nvSpPr>
        <dsp:cNvPr id="0" name=""/>
        <dsp:cNvSpPr/>
      </dsp:nvSpPr>
      <dsp:spPr>
        <a:xfrm>
          <a:off x="7162673" y="4676252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75DBB-2400-4E4B-B5C2-F5084AB1E0E2}">
      <dsp:nvSpPr>
        <dsp:cNvPr id="0" name=""/>
        <dsp:cNvSpPr/>
      </dsp:nvSpPr>
      <dsp:spPr>
        <a:xfrm rot="5400000">
          <a:off x="7193233" y="5805957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6975263" y="5274678"/>
          <a:ext cx="1005838" cy="54938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84976"/>
            <a:satOff val="-50571"/>
            <a:lumOff val="339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002087" y="5301502"/>
        <a:ext cx="952190" cy="495740"/>
      </dsp:txXfrm>
    </dsp:sp>
    <dsp:sp modelId="{112A3E7E-849E-EF4E-B2AF-020C2AB8761F}">
      <dsp:nvSpPr>
        <dsp:cNvPr id="0" name=""/>
        <dsp:cNvSpPr/>
      </dsp:nvSpPr>
      <dsp:spPr>
        <a:xfrm>
          <a:off x="7894024" y="5313818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E7131-ADDA-D142-8B7C-8A29D45436C5}">
      <dsp:nvSpPr>
        <dsp:cNvPr id="0" name=""/>
        <dsp:cNvSpPr/>
      </dsp:nvSpPr>
      <dsp:spPr>
        <a:xfrm>
          <a:off x="7706614" y="5912245"/>
          <a:ext cx="1008574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Diagnosis</a:t>
          </a:r>
        </a:p>
      </dsp:txBody>
      <dsp:txXfrm>
        <a:off x="7735037" y="5940668"/>
        <a:ext cx="951728" cy="52530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42424" y="590753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124454" y="43093"/>
          <a:ext cx="1005838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52877" y="71516"/>
        <a:ext cx="948992" cy="525305"/>
      </dsp:txXfrm>
    </dsp:sp>
    <dsp:sp modelId="{971A279E-DD34-EA4D-B6CF-94E2A6501CF9}">
      <dsp:nvSpPr>
        <dsp:cNvPr id="0" name=""/>
        <dsp:cNvSpPr/>
      </dsp:nvSpPr>
      <dsp:spPr>
        <a:xfrm>
          <a:off x="2043215" y="98614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075143" y="1244701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4705"/>
            <a:satOff val="-210"/>
            <a:lumOff val="18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855805" y="697041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884228" y="725464"/>
        <a:ext cx="951728" cy="525305"/>
      </dsp:txXfrm>
    </dsp:sp>
    <dsp:sp modelId="{102E880A-8BC6-CA4B-942D-A8403762964D}">
      <dsp:nvSpPr>
        <dsp:cNvPr id="0" name=""/>
        <dsp:cNvSpPr/>
      </dsp:nvSpPr>
      <dsp:spPr>
        <a:xfrm>
          <a:off x="2775934" y="752562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06494" y="1898650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9410"/>
            <a:satOff val="-419"/>
            <a:lumOff val="36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587157" y="1350989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615580" y="1379412"/>
        <a:ext cx="951728" cy="525305"/>
      </dsp:txXfrm>
    </dsp:sp>
    <dsp:sp modelId="{8AD27AD0-320F-2D40-AC02-7FE9F73F8864}">
      <dsp:nvSpPr>
        <dsp:cNvPr id="0" name=""/>
        <dsp:cNvSpPr/>
      </dsp:nvSpPr>
      <dsp:spPr>
        <a:xfrm>
          <a:off x="3507285" y="1406510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537845" y="2552598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4115"/>
            <a:satOff val="-629"/>
            <a:lumOff val="5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318508" y="2004937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346931" y="2033360"/>
        <a:ext cx="951728" cy="525305"/>
      </dsp:txXfrm>
    </dsp:sp>
    <dsp:sp modelId="{CE73005C-4082-FE46-A172-5FB162CC3E87}">
      <dsp:nvSpPr>
        <dsp:cNvPr id="0" name=""/>
        <dsp:cNvSpPr/>
      </dsp:nvSpPr>
      <dsp:spPr>
        <a:xfrm>
          <a:off x="4238637" y="2060459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223354" y="3206546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8820"/>
            <a:satOff val="-838"/>
            <a:lumOff val="73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049859" y="2658885"/>
          <a:ext cx="916889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42488"/>
            <a:satOff val="-25285"/>
            <a:lumOff val="16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078282" y="2687308"/>
        <a:ext cx="860043" cy="525305"/>
      </dsp:txXfrm>
    </dsp:sp>
    <dsp:sp modelId="{E32112C1-2702-DF4B-BDE0-6F6C8B0FC863}">
      <dsp:nvSpPr>
        <dsp:cNvPr id="0" name=""/>
        <dsp:cNvSpPr/>
      </dsp:nvSpPr>
      <dsp:spPr>
        <a:xfrm>
          <a:off x="4924145" y="2714407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4954705" y="3860494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3524"/>
            <a:satOff val="-1048"/>
            <a:lumOff val="9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4781210" y="3312834"/>
          <a:ext cx="916889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03110"/>
            <a:satOff val="-31607"/>
            <a:lumOff val="212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4809633" y="3341257"/>
        <a:ext cx="860043" cy="525305"/>
      </dsp:txXfrm>
    </dsp:sp>
    <dsp:sp modelId="{757A9099-0D94-7646-9657-AEE99E3CCBE1}">
      <dsp:nvSpPr>
        <dsp:cNvPr id="0" name=""/>
        <dsp:cNvSpPr/>
      </dsp:nvSpPr>
      <dsp:spPr>
        <a:xfrm>
          <a:off x="5655496" y="3368355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5730531" y="4514442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8229"/>
            <a:satOff val="-1258"/>
            <a:lumOff val="109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512561" y="3966782"/>
          <a:ext cx="1005838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5540984" y="3995205"/>
        <a:ext cx="948992" cy="525305"/>
      </dsp:txXfrm>
    </dsp:sp>
    <dsp:sp modelId="{4B35BD3E-8FEE-414B-BE2E-C06DBFD0E44F}">
      <dsp:nvSpPr>
        <dsp:cNvPr id="0" name=""/>
        <dsp:cNvSpPr/>
      </dsp:nvSpPr>
      <dsp:spPr>
        <a:xfrm>
          <a:off x="6431322" y="4022303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6461882" y="5168391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934"/>
            <a:satOff val="-1467"/>
            <a:lumOff val="128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243912" y="4620730"/>
          <a:ext cx="1005838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24354"/>
            <a:satOff val="-44249"/>
            <a:lumOff val="297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272335" y="4649153"/>
        <a:ext cx="948992" cy="525305"/>
      </dsp:txXfrm>
    </dsp:sp>
    <dsp:sp modelId="{89A0EAEF-C9F0-234A-84F2-7B0F466EFACD}">
      <dsp:nvSpPr>
        <dsp:cNvPr id="0" name=""/>
        <dsp:cNvSpPr/>
      </dsp:nvSpPr>
      <dsp:spPr>
        <a:xfrm>
          <a:off x="7162673" y="4676252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75DBB-2400-4E4B-B5C2-F5084AB1E0E2}">
      <dsp:nvSpPr>
        <dsp:cNvPr id="0" name=""/>
        <dsp:cNvSpPr/>
      </dsp:nvSpPr>
      <dsp:spPr>
        <a:xfrm rot="5400000">
          <a:off x="7193233" y="5805957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6975263" y="5274678"/>
          <a:ext cx="1005838" cy="54938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84976"/>
            <a:satOff val="-50571"/>
            <a:lumOff val="339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002087" y="5301502"/>
        <a:ext cx="952190" cy="495740"/>
      </dsp:txXfrm>
    </dsp:sp>
    <dsp:sp modelId="{112A3E7E-849E-EF4E-B2AF-020C2AB8761F}">
      <dsp:nvSpPr>
        <dsp:cNvPr id="0" name=""/>
        <dsp:cNvSpPr/>
      </dsp:nvSpPr>
      <dsp:spPr>
        <a:xfrm>
          <a:off x="7894024" y="5313818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E7131-ADDA-D142-8B7C-8A29D45436C5}">
      <dsp:nvSpPr>
        <dsp:cNvPr id="0" name=""/>
        <dsp:cNvSpPr/>
      </dsp:nvSpPr>
      <dsp:spPr>
        <a:xfrm>
          <a:off x="7706614" y="5912245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Diagnosis</a:t>
          </a:r>
        </a:p>
      </dsp:txBody>
      <dsp:txXfrm>
        <a:off x="7735037" y="5940668"/>
        <a:ext cx="951728" cy="52530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8" y="1161746"/>
          <a:ext cx="1339453" cy="535781"/>
        </a:xfrm>
        <a:prstGeom prst="chevron">
          <a:avLst/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1161746"/>
        <a:ext cx="803672" cy="535781"/>
      </dsp:txXfrm>
    </dsp:sp>
    <dsp:sp modelId="{7B0F05FF-8D94-4349-8923-2F1F8BAC6006}">
      <dsp:nvSpPr>
        <dsp:cNvPr id="0" name=""/>
        <dsp:cNvSpPr/>
      </dsp:nvSpPr>
      <dsp:spPr>
        <a:xfrm>
          <a:off x="1206996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50556"/>
            <a:satOff val="946"/>
            <a:lumOff val="30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1161746"/>
        <a:ext cx="803672" cy="535781"/>
      </dsp:txXfrm>
    </dsp:sp>
    <dsp:sp modelId="{461AE433-7322-4B4E-84FC-AB55277F03CA}">
      <dsp:nvSpPr>
        <dsp:cNvPr id="0" name=""/>
        <dsp:cNvSpPr/>
      </dsp:nvSpPr>
      <dsp:spPr>
        <a:xfrm>
          <a:off x="2412503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01112"/>
            <a:satOff val="1891"/>
            <a:lumOff val="60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4" y="1161746"/>
        <a:ext cx="803672" cy="535781"/>
      </dsp:txXfrm>
    </dsp:sp>
    <dsp:sp modelId="{6801FDB6-C370-9640-8EE0-B2C882FDCA0A}">
      <dsp:nvSpPr>
        <dsp:cNvPr id="0" name=""/>
        <dsp:cNvSpPr/>
      </dsp:nvSpPr>
      <dsp:spPr>
        <a:xfrm>
          <a:off x="3618011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51668"/>
            <a:satOff val="2837"/>
            <a:lumOff val="90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2" y="1161746"/>
        <a:ext cx="803672" cy="535781"/>
      </dsp:txXfrm>
    </dsp:sp>
    <dsp:sp modelId="{473390AA-326A-6943-B2E6-85FEB9FBA2E7}">
      <dsp:nvSpPr>
        <dsp:cNvPr id="0" name=""/>
        <dsp:cNvSpPr/>
      </dsp:nvSpPr>
      <dsp:spPr>
        <a:xfrm>
          <a:off x="4823519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202224"/>
            <a:satOff val="3782"/>
            <a:lumOff val="120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1161746"/>
        <a:ext cx="803672" cy="535781"/>
      </dsp:txXfrm>
    </dsp:sp>
    <dsp:sp modelId="{58E1F617-2422-B648-83A0-2129114E189A}">
      <dsp:nvSpPr>
        <dsp:cNvPr id="0" name=""/>
        <dsp:cNvSpPr/>
      </dsp:nvSpPr>
      <dsp:spPr>
        <a:xfrm>
          <a:off x="6029027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252780"/>
            <a:satOff val="4728"/>
            <a:lumOff val="1506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1161746"/>
        <a:ext cx="803672" cy="535781"/>
      </dsp:txXfrm>
    </dsp:sp>
    <dsp:sp modelId="{819C6524-756B-E346-BAE0-7915B8C63E17}">
      <dsp:nvSpPr>
        <dsp:cNvPr id="0" name=""/>
        <dsp:cNvSpPr/>
      </dsp:nvSpPr>
      <dsp:spPr>
        <a:xfrm>
          <a:off x="7234535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303336"/>
            <a:satOff val="5673"/>
            <a:lumOff val="180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7502426" y="1161746"/>
        <a:ext cx="803672" cy="535781"/>
      </dsp:txXfrm>
    </dsp:sp>
    <dsp:sp modelId="{3D4855DA-EFC3-9546-8CF3-ED521DDC363F}">
      <dsp:nvSpPr>
        <dsp:cNvPr id="0" name=""/>
        <dsp:cNvSpPr/>
      </dsp:nvSpPr>
      <dsp:spPr>
        <a:xfrm>
          <a:off x="8440042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353892"/>
            <a:satOff val="6619"/>
            <a:lumOff val="210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8707933" y="1161746"/>
        <a:ext cx="803672" cy="535781"/>
      </dsp:txXfrm>
    </dsp:sp>
    <dsp:sp modelId="{4B58020B-4EF4-7942-AAC9-F9DF96AAAE32}">
      <dsp:nvSpPr>
        <dsp:cNvPr id="0" name=""/>
        <dsp:cNvSpPr/>
      </dsp:nvSpPr>
      <dsp:spPr>
        <a:xfrm>
          <a:off x="9755280" y="572295"/>
          <a:ext cx="1339453" cy="535781"/>
        </a:xfrm>
        <a:prstGeom prst="chevron">
          <a:avLst/>
        </a:prstGeom>
        <a:solidFill>
          <a:schemeClr val="accent2">
            <a:shade val="80000"/>
            <a:hueOff val="-404448"/>
            <a:satOff val="7564"/>
            <a:lumOff val="241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0023171" y="572295"/>
        <a:ext cx="803672" cy="535781"/>
      </dsp:txXfrm>
    </dsp:sp>
    <dsp:sp modelId="{D82FFC8F-EF35-334D-B060-246CD22C3531}">
      <dsp:nvSpPr>
        <dsp:cNvPr id="0" name=""/>
        <dsp:cNvSpPr/>
      </dsp:nvSpPr>
      <dsp:spPr>
        <a:xfrm>
          <a:off x="10852546" y="572295"/>
          <a:ext cx="1339453" cy="535781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Diagnosis</a:t>
          </a:r>
        </a:p>
      </dsp:txBody>
      <dsp:txXfrm>
        <a:off x="11120437" y="572295"/>
        <a:ext cx="803672" cy="53578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739715"/>
          <a:ext cx="1339453" cy="535781"/>
        </a:xfrm>
        <a:prstGeom prst="chevron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739715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739715"/>
          <a:ext cx="1339453" cy="535781"/>
        </a:xfrm>
        <a:prstGeom prst="chevron">
          <a:avLst/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739715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739715"/>
          <a:ext cx="1339453" cy="535781"/>
        </a:xfrm>
        <a:prstGeom prst="chevron">
          <a:avLst/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739715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3618012" y="739715"/>
          <a:ext cx="1339453" cy="535781"/>
        </a:xfrm>
        <a:prstGeom prst="chevron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3" y="739715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4823519" y="739715"/>
          <a:ext cx="1339453" cy="535781"/>
        </a:xfrm>
        <a:prstGeom prst="chevron">
          <a:avLst/>
        </a:prstGeom>
        <a:solidFill>
          <a:schemeClr val="accent1">
            <a:shade val="80000"/>
            <a:hueOff val="242488"/>
            <a:satOff val="-25285"/>
            <a:lumOff val="16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739715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029027" y="739715"/>
          <a:ext cx="1339453" cy="535781"/>
        </a:xfrm>
        <a:prstGeom prst="chevron">
          <a:avLst/>
        </a:prstGeom>
        <a:solidFill>
          <a:schemeClr val="accent1">
            <a:shade val="80000"/>
            <a:hueOff val="303110"/>
            <a:satOff val="-31607"/>
            <a:lumOff val="212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739715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234535" y="739715"/>
          <a:ext cx="1339453" cy="535781"/>
        </a:xfrm>
        <a:prstGeom prst="chevron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7502426" y="739715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8440043" y="739715"/>
          <a:ext cx="1339453" cy="535781"/>
        </a:xfrm>
        <a:prstGeom prst="chevron">
          <a:avLst/>
        </a:prstGeom>
        <a:solidFill>
          <a:schemeClr val="accent1">
            <a:shade val="80000"/>
            <a:hueOff val="424354"/>
            <a:satOff val="-44249"/>
            <a:lumOff val="297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8707934" y="739715"/>
        <a:ext cx="803672" cy="535781"/>
      </dsp:txXfrm>
    </dsp:sp>
    <dsp:sp modelId="{EFED4636-FC58-AD46-A9CC-0DD9FB7315AA}">
      <dsp:nvSpPr>
        <dsp:cNvPr id="0" name=""/>
        <dsp:cNvSpPr/>
      </dsp:nvSpPr>
      <dsp:spPr>
        <a:xfrm>
          <a:off x="9727847" y="1187773"/>
          <a:ext cx="1339453" cy="535781"/>
        </a:xfrm>
        <a:prstGeom prst="chevron">
          <a:avLst/>
        </a:prstGeom>
        <a:solidFill>
          <a:schemeClr val="accent1">
            <a:shade val="80000"/>
            <a:hueOff val="484976"/>
            <a:satOff val="-50571"/>
            <a:lumOff val="339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9995738" y="1187773"/>
        <a:ext cx="803672" cy="535781"/>
      </dsp:txXfrm>
    </dsp:sp>
    <dsp:sp modelId="{4B2365EE-5DAB-1F48-8AF5-B09110DA84E8}">
      <dsp:nvSpPr>
        <dsp:cNvPr id="0" name=""/>
        <dsp:cNvSpPr/>
      </dsp:nvSpPr>
      <dsp:spPr>
        <a:xfrm>
          <a:off x="10815971" y="1196914"/>
          <a:ext cx="1339453" cy="535781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Diagnosis</a:t>
          </a:r>
        </a:p>
      </dsp:txBody>
      <dsp:txXfrm>
        <a:off x="11083862" y="1196914"/>
        <a:ext cx="803672" cy="53578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8" y="1161746"/>
          <a:ext cx="1339453" cy="535781"/>
        </a:xfrm>
        <a:prstGeom prst="chevron">
          <a:avLst/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1161746"/>
        <a:ext cx="803672" cy="535781"/>
      </dsp:txXfrm>
    </dsp:sp>
    <dsp:sp modelId="{7B0F05FF-8D94-4349-8923-2F1F8BAC6006}">
      <dsp:nvSpPr>
        <dsp:cNvPr id="0" name=""/>
        <dsp:cNvSpPr/>
      </dsp:nvSpPr>
      <dsp:spPr>
        <a:xfrm>
          <a:off x="1206996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50556"/>
            <a:satOff val="946"/>
            <a:lumOff val="30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1161746"/>
        <a:ext cx="803672" cy="535781"/>
      </dsp:txXfrm>
    </dsp:sp>
    <dsp:sp modelId="{461AE433-7322-4B4E-84FC-AB55277F03CA}">
      <dsp:nvSpPr>
        <dsp:cNvPr id="0" name=""/>
        <dsp:cNvSpPr/>
      </dsp:nvSpPr>
      <dsp:spPr>
        <a:xfrm>
          <a:off x="2412503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01112"/>
            <a:satOff val="1891"/>
            <a:lumOff val="60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4" y="1161746"/>
        <a:ext cx="803672" cy="535781"/>
      </dsp:txXfrm>
    </dsp:sp>
    <dsp:sp modelId="{6801FDB6-C370-9640-8EE0-B2C882FDCA0A}">
      <dsp:nvSpPr>
        <dsp:cNvPr id="0" name=""/>
        <dsp:cNvSpPr/>
      </dsp:nvSpPr>
      <dsp:spPr>
        <a:xfrm>
          <a:off x="3618011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51668"/>
            <a:satOff val="2837"/>
            <a:lumOff val="90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2" y="1161746"/>
        <a:ext cx="803672" cy="535781"/>
      </dsp:txXfrm>
    </dsp:sp>
    <dsp:sp modelId="{473390AA-326A-6943-B2E6-85FEB9FBA2E7}">
      <dsp:nvSpPr>
        <dsp:cNvPr id="0" name=""/>
        <dsp:cNvSpPr/>
      </dsp:nvSpPr>
      <dsp:spPr>
        <a:xfrm>
          <a:off x="4823519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202224"/>
            <a:satOff val="3782"/>
            <a:lumOff val="120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1161746"/>
        <a:ext cx="803672" cy="535781"/>
      </dsp:txXfrm>
    </dsp:sp>
    <dsp:sp modelId="{58E1F617-2422-B648-83A0-2129114E189A}">
      <dsp:nvSpPr>
        <dsp:cNvPr id="0" name=""/>
        <dsp:cNvSpPr/>
      </dsp:nvSpPr>
      <dsp:spPr>
        <a:xfrm>
          <a:off x="6029027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252780"/>
            <a:satOff val="4728"/>
            <a:lumOff val="1506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1161746"/>
        <a:ext cx="803672" cy="535781"/>
      </dsp:txXfrm>
    </dsp:sp>
    <dsp:sp modelId="{819C6524-756B-E346-BAE0-7915B8C63E17}">
      <dsp:nvSpPr>
        <dsp:cNvPr id="0" name=""/>
        <dsp:cNvSpPr/>
      </dsp:nvSpPr>
      <dsp:spPr>
        <a:xfrm>
          <a:off x="7234535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303336"/>
            <a:satOff val="5673"/>
            <a:lumOff val="180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7502426" y="1161746"/>
        <a:ext cx="803672" cy="535781"/>
      </dsp:txXfrm>
    </dsp:sp>
    <dsp:sp modelId="{3D4855DA-EFC3-9546-8CF3-ED521DDC363F}">
      <dsp:nvSpPr>
        <dsp:cNvPr id="0" name=""/>
        <dsp:cNvSpPr/>
      </dsp:nvSpPr>
      <dsp:spPr>
        <a:xfrm>
          <a:off x="8668647" y="570629"/>
          <a:ext cx="1339453" cy="535781"/>
        </a:xfrm>
        <a:prstGeom prst="chevron">
          <a:avLst/>
        </a:prstGeom>
        <a:solidFill>
          <a:schemeClr val="accent2">
            <a:shade val="80000"/>
            <a:hueOff val="-353892"/>
            <a:satOff val="6619"/>
            <a:lumOff val="210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8936538" y="570629"/>
        <a:ext cx="803672" cy="535781"/>
      </dsp:txXfrm>
    </dsp:sp>
    <dsp:sp modelId="{4B58020B-4EF4-7942-AAC9-F9DF96AAAE32}">
      <dsp:nvSpPr>
        <dsp:cNvPr id="0" name=""/>
        <dsp:cNvSpPr/>
      </dsp:nvSpPr>
      <dsp:spPr>
        <a:xfrm>
          <a:off x="9755280" y="572295"/>
          <a:ext cx="1339453" cy="535781"/>
        </a:xfrm>
        <a:prstGeom prst="chevron">
          <a:avLst/>
        </a:prstGeom>
        <a:solidFill>
          <a:schemeClr val="accent2">
            <a:shade val="80000"/>
            <a:hueOff val="-404448"/>
            <a:satOff val="7564"/>
            <a:lumOff val="241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0023171" y="572295"/>
        <a:ext cx="803672" cy="535781"/>
      </dsp:txXfrm>
    </dsp:sp>
    <dsp:sp modelId="{D82FFC8F-EF35-334D-B060-246CD22C3531}">
      <dsp:nvSpPr>
        <dsp:cNvPr id="0" name=""/>
        <dsp:cNvSpPr/>
      </dsp:nvSpPr>
      <dsp:spPr>
        <a:xfrm>
          <a:off x="10852546" y="572295"/>
          <a:ext cx="1339453" cy="535781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Diagnosis</a:t>
          </a:r>
        </a:p>
      </dsp:txBody>
      <dsp:txXfrm>
        <a:off x="11120437" y="572295"/>
        <a:ext cx="803672" cy="53578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739715"/>
          <a:ext cx="1339453" cy="535781"/>
        </a:xfrm>
        <a:prstGeom prst="chevron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739715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739715"/>
          <a:ext cx="1339453" cy="535781"/>
        </a:xfrm>
        <a:prstGeom prst="chevron">
          <a:avLst/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739715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739715"/>
          <a:ext cx="1339453" cy="535781"/>
        </a:xfrm>
        <a:prstGeom prst="chevron">
          <a:avLst/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739715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3618012" y="739715"/>
          <a:ext cx="1339453" cy="535781"/>
        </a:xfrm>
        <a:prstGeom prst="chevron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3" y="739715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4823519" y="739715"/>
          <a:ext cx="1339453" cy="535781"/>
        </a:xfrm>
        <a:prstGeom prst="chevron">
          <a:avLst/>
        </a:prstGeom>
        <a:solidFill>
          <a:schemeClr val="accent1">
            <a:shade val="80000"/>
            <a:hueOff val="242488"/>
            <a:satOff val="-25285"/>
            <a:lumOff val="16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739715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029027" y="739715"/>
          <a:ext cx="1339453" cy="535781"/>
        </a:xfrm>
        <a:prstGeom prst="chevron">
          <a:avLst/>
        </a:prstGeom>
        <a:solidFill>
          <a:schemeClr val="accent1">
            <a:shade val="80000"/>
            <a:hueOff val="303110"/>
            <a:satOff val="-31607"/>
            <a:lumOff val="212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739715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234535" y="739715"/>
          <a:ext cx="1339453" cy="535781"/>
        </a:xfrm>
        <a:prstGeom prst="chevron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7502426" y="739715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8650364" y="1186219"/>
          <a:ext cx="1339453" cy="535781"/>
        </a:xfrm>
        <a:prstGeom prst="chevron">
          <a:avLst/>
        </a:prstGeom>
        <a:solidFill>
          <a:schemeClr val="accent1">
            <a:shade val="80000"/>
            <a:hueOff val="424354"/>
            <a:satOff val="-44249"/>
            <a:lumOff val="297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8918255" y="1186219"/>
        <a:ext cx="803672" cy="535781"/>
      </dsp:txXfrm>
    </dsp:sp>
    <dsp:sp modelId="{EFED4636-FC58-AD46-A9CC-0DD9FB7315AA}">
      <dsp:nvSpPr>
        <dsp:cNvPr id="0" name=""/>
        <dsp:cNvSpPr/>
      </dsp:nvSpPr>
      <dsp:spPr>
        <a:xfrm>
          <a:off x="9727847" y="1187773"/>
          <a:ext cx="1339453" cy="535781"/>
        </a:xfrm>
        <a:prstGeom prst="chevron">
          <a:avLst/>
        </a:prstGeom>
        <a:solidFill>
          <a:schemeClr val="accent1">
            <a:shade val="80000"/>
            <a:hueOff val="484976"/>
            <a:satOff val="-50571"/>
            <a:lumOff val="339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9995738" y="1187773"/>
        <a:ext cx="803672" cy="535781"/>
      </dsp:txXfrm>
    </dsp:sp>
    <dsp:sp modelId="{4B2365EE-5DAB-1F48-8AF5-B09110DA84E8}">
      <dsp:nvSpPr>
        <dsp:cNvPr id="0" name=""/>
        <dsp:cNvSpPr/>
      </dsp:nvSpPr>
      <dsp:spPr>
        <a:xfrm>
          <a:off x="10815971" y="1196914"/>
          <a:ext cx="1339453" cy="535781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Diagnosis</a:t>
          </a:r>
        </a:p>
      </dsp:txBody>
      <dsp:txXfrm>
        <a:off x="11083862" y="1196914"/>
        <a:ext cx="803672" cy="53578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739715"/>
          <a:ext cx="1339453" cy="535781"/>
        </a:xfrm>
        <a:prstGeom prst="chevron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739715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739715"/>
          <a:ext cx="1339453" cy="535781"/>
        </a:xfrm>
        <a:prstGeom prst="chevron">
          <a:avLst/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739715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739715"/>
          <a:ext cx="1339453" cy="535781"/>
        </a:xfrm>
        <a:prstGeom prst="chevron">
          <a:avLst/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739715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3618012" y="739715"/>
          <a:ext cx="1339453" cy="535781"/>
        </a:xfrm>
        <a:prstGeom prst="chevron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3" y="739715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4823519" y="739715"/>
          <a:ext cx="1339453" cy="535781"/>
        </a:xfrm>
        <a:prstGeom prst="chevron">
          <a:avLst/>
        </a:prstGeom>
        <a:solidFill>
          <a:schemeClr val="accent1">
            <a:shade val="80000"/>
            <a:hueOff val="242488"/>
            <a:satOff val="-25285"/>
            <a:lumOff val="16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739715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029027" y="739715"/>
          <a:ext cx="1339453" cy="535781"/>
        </a:xfrm>
        <a:prstGeom prst="chevron">
          <a:avLst/>
        </a:prstGeom>
        <a:solidFill>
          <a:schemeClr val="accent1">
            <a:shade val="80000"/>
            <a:hueOff val="303110"/>
            <a:satOff val="-31607"/>
            <a:lumOff val="212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739715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554571" y="1187768"/>
          <a:ext cx="1339453" cy="535781"/>
        </a:xfrm>
        <a:prstGeom prst="chevron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7822462" y="1187768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8650364" y="1186219"/>
          <a:ext cx="1339453" cy="535781"/>
        </a:xfrm>
        <a:prstGeom prst="chevron">
          <a:avLst/>
        </a:prstGeom>
        <a:solidFill>
          <a:schemeClr val="accent1">
            <a:shade val="80000"/>
            <a:hueOff val="424354"/>
            <a:satOff val="-44249"/>
            <a:lumOff val="297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8918255" y="1186219"/>
        <a:ext cx="803672" cy="535781"/>
      </dsp:txXfrm>
    </dsp:sp>
    <dsp:sp modelId="{EFED4636-FC58-AD46-A9CC-0DD9FB7315AA}">
      <dsp:nvSpPr>
        <dsp:cNvPr id="0" name=""/>
        <dsp:cNvSpPr/>
      </dsp:nvSpPr>
      <dsp:spPr>
        <a:xfrm>
          <a:off x="9727847" y="1187773"/>
          <a:ext cx="1339453" cy="535781"/>
        </a:xfrm>
        <a:prstGeom prst="chevron">
          <a:avLst/>
        </a:prstGeom>
        <a:solidFill>
          <a:schemeClr val="accent1">
            <a:shade val="80000"/>
            <a:hueOff val="484976"/>
            <a:satOff val="-50571"/>
            <a:lumOff val="339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9995738" y="1187773"/>
        <a:ext cx="803672" cy="535781"/>
      </dsp:txXfrm>
    </dsp:sp>
    <dsp:sp modelId="{4B2365EE-5DAB-1F48-8AF5-B09110DA84E8}">
      <dsp:nvSpPr>
        <dsp:cNvPr id="0" name=""/>
        <dsp:cNvSpPr/>
      </dsp:nvSpPr>
      <dsp:spPr>
        <a:xfrm>
          <a:off x="10815971" y="1196914"/>
          <a:ext cx="1339453" cy="535781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Diagnosis</a:t>
          </a:r>
        </a:p>
      </dsp:txBody>
      <dsp:txXfrm>
        <a:off x="11083862" y="1196914"/>
        <a:ext cx="803672" cy="53578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8" y="1161746"/>
          <a:ext cx="1339453" cy="535781"/>
        </a:xfrm>
        <a:prstGeom prst="chevron">
          <a:avLst/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1161746"/>
        <a:ext cx="803672" cy="535781"/>
      </dsp:txXfrm>
    </dsp:sp>
    <dsp:sp modelId="{7B0F05FF-8D94-4349-8923-2F1F8BAC6006}">
      <dsp:nvSpPr>
        <dsp:cNvPr id="0" name=""/>
        <dsp:cNvSpPr/>
      </dsp:nvSpPr>
      <dsp:spPr>
        <a:xfrm>
          <a:off x="1206996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50556"/>
            <a:satOff val="946"/>
            <a:lumOff val="30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1161746"/>
        <a:ext cx="803672" cy="535781"/>
      </dsp:txXfrm>
    </dsp:sp>
    <dsp:sp modelId="{461AE433-7322-4B4E-84FC-AB55277F03CA}">
      <dsp:nvSpPr>
        <dsp:cNvPr id="0" name=""/>
        <dsp:cNvSpPr/>
      </dsp:nvSpPr>
      <dsp:spPr>
        <a:xfrm>
          <a:off x="2412503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01112"/>
            <a:satOff val="1891"/>
            <a:lumOff val="60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4" y="1161746"/>
        <a:ext cx="803672" cy="535781"/>
      </dsp:txXfrm>
    </dsp:sp>
    <dsp:sp modelId="{6801FDB6-C370-9640-8EE0-B2C882FDCA0A}">
      <dsp:nvSpPr>
        <dsp:cNvPr id="0" name=""/>
        <dsp:cNvSpPr/>
      </dsp:nvSpPr>
      <dsp:spPr>
        <a:xfrm>
          <a:off x="3618011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51668"/>
            <a:satOff val="2837"/>
            <a:lumOff val="90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2" y="1161746"/>
        <a:ext cx="803672" cy="535781"/>
      </dsp:txXfrm>
    </dsp:sp>
    <dsp:sp modelId="{473390AA-326A-6943-B2E6-85FEB9FBA2E7}">
      <dsp:nvSpPr>
        <dsp:cNvPr id="0" name=""/>
        <dsp:cNvSpPr/>
      </dsp:nvSpPr>
      <dsp:spPr>
        <a:xfrm>
          <a:off x="4823519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202224"/>
            <a:satOff val="3782"/>
            <a:lumOff val="120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1161746"/>
        <a:ext cx="803672" cy="535781"/>
      </dsp:txXfrm>
    </dsp:sp>
    <dsp:sp modelId="{58E1F617-2422-B648-83A0-2129114E189A}">
      <dsp:nvSpPr>
        <dsp:cNvPr id="0" name=""/>
        <dsp:cNvSpPr/>
      </dsp:nvSpPr>
      <dsp:spPr>
        <a:xfrm>
          <a:off x="6029027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252780"/>
            <a:satOff val="4728"/>
            <a:lumOff val="1506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1161746"/>
        <a:ext cx="803672" cy="535781"/>
      </dsp:txXfrm>
    </dsp:sp>
    <dsp:sp modelId="{819C6524-756B-E346-BAE0-7915B8C63E17}">
      <dsp:nvSpPr>
        <dsp:cNvPr id="0" name=""/>
        <dsp:cNvSpPr/>
      </dsp:nvSpPr>
      <dsp:spPr>
        <a:xfrm>
          <a:off x="7588458" y="555740"/>
          <a:ext cx="1339453" cy="535781"/>
        </a:xfrm>
        <a:prstGeom prst="chevron">
          <a:avLst/>
        </a:prstGeom>
        <a:solidFill>
          <a:schemeClr val="accent2">
            <a:shade val="80000"/>
            <a:hueOff val="-303336"/>
            <a:satOff val="5673"/>
            <a:lumOff val="180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7856349" y="555740"/>
        <a:ext cx="803672" cy="535781"/>
      </dsp:txXfrm>
    </dsp:sp>
    <dsp:sp modelId="{3D4855DA-EFC3-9546-8CF3-ED521DDC363F}">
      <dsp:nvSpPr>
        <dsp:cNvPr id="0" name=""/>
        <dsp:cNvSpPr/>
      </dsp:nvSpPr>
      <dsp:spPr>
        <a:xfrm>
          <a:off x="8662298" y="555740"/>
          <a:ext cx="1339453" cy="535781"/>
        </a:xfrm>
        <a:prstGeom prst="chevron">
          <a:avLst/>
        </a:prstGeom>
        <a:solidFill>
          <a:schemeClr val="accent2">
            <a:shade val="80000"/>
            <a:hueOff val="-353892"/>
            <a:satOff val="6619"/>
            <a:lumOff val="210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8930189" y="555740"/>
        <a:ext cx="803672" cy="535781"/>
      </dsp:txXfrm>
    </dsp:sp>
    <dsp:sp modelId="{4B58020B-4EF4-7942-AAC9-F9DF96AAAE32}">
      <dsp:nvSpPr>
        <dsp:cNvPr id="0" name=""/>
        <dsp:cNvSpPr/>
      </dsp:nvSpPr>
      <dsp:spPr>
        <a:xfrm>
          <a:off x="9723529" y="555740"/>
          <a:ext cx="1339453" cy="535781"/>
        </a:xfrm>
        <a:prstGeom prst="chevron">
          <a:avLst/>
        </a:prstGeom>
        <a:solidFill>
          <a:schemeClr val="accent2">
            <a:shade val="80000"/>
            <a:hueOff val="-404448"/>
            <a:satOff val="7564"/>
            <a:lumOff val="241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9991420" y="555740"/>
        <a:ext cx="803672" cy="535781"/>
      </dsp:txXfrm>
    </dsp:sp>
    <dsp:sp modelId="{D82FFC8F-EF35-334D-B060-246CD22C3531}">
      <dsp:nvSpPr>
        <dsp:cNvPr id="0" name=""/>
        <dsp:cNvSpPr/>
      </dsp:nvSpPr>
      <dsp:spPr>
        <a:xfrm>
          <a:off x="10795396" y="555740"/>
          <a:ext cx="1339453" cy="535781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Diagnosis</a:t>
          </a:r>
        </a:p>
      </dsp:txBody>
      <dsp:txXfrm>
        <a:off x="11063287" y="555740"/>
        <a:ext cx="803672" cy="53578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8" y="1161746"/>
          <a:ext cx="1339453" cy="535781"/>
        </a:xfrm>
        <a:prstGeom prst="chevron">
          <a:avLst/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1161746"/>
        <a:ext cx="803672" cy="535781"/>
      </dsp:txXfrm>
    </dsp:sp>
    <dsp:sp modelId="{7B0F05FF-8D94-4349-8923-2F1F8BAC6006}">
      <dsp:nvSpPr>
        <dsp:cNvPr id="0" name=""/>
        <dsp:cNvSpPr/>
      </dsp:nvSpPr>
      <dsp:spPr>
        <a:xfrm>
          <a:off x="1206996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50556"/>
            <a:satOff val="946"/>
            <a:lumOff val="30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1161746"/>
        <a:ext cx="803672" cy="535781"/>
      </dsp:txXfrm>
    </dsp:sp>
    <dsp:sp modelId="{461AE433-7322-4B4E-84FC-AB55277F03CA}">
      <dsp:nvSpPr>
        <dsp:cNvPr id="0" name=""/>
        <dsp:cNvSpPr/>
      </dsp:nvSpPr>
      <dsp:spPr>
        <a:xfrm>
          <a:off x="2412503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01112"/>
            <a:satOff val="1891"/>
            <a:lumOff val="60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4" y="1161746"/>
        <a:ext cx="803672" cy="535781"/>
      </dsp:txXfrm>
    </dsp:sp>
    <dsp:sp modelId="{6801FDB6-C370-9640-8EE0-B2C882FDCA0A}">
      <dsp:nvSpPr>
        <dsp:cNvPr id="0" name=""/>
        <dsp:cNvSpPr/>
      </dsp:nvSpPr>
      <dsp:spPr>
        <a:xfrm>
          <a:off x="3618011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51668"/>
            <a:satOff val="2837"/>
            <a:lumOff val="90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2" y="1161746"/>
        <a:ext cx="803672" cy="535781"/>
      </dsp:txXfrm>
    </dsp:sp>
    <dsp:sp modelId="{473390AA-326A-6943-B2E6-85FEB9FBA2E7}">
      <dsp:nvSpPr>
        <dsp:cNvPr id="0" name=""/>
        <dsp:cNvSpPr/>
      </dsp:nvSpPr>
      <dsp:spPr>
        <a:xfrm>
          <a:off x="4823519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202224"/>
            <a:satOff val="3782"/>
            <a:lumOff val="120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1161746"/>
        <a:ext cx="803672" cy="535781"/>
      </dsp:txXfrm>
    </dsp:sp>
    <dsp:sp modelId="{58E1F617-2422-B648-83A0-2129114E189A}">
      <dsp:nvSpPr>
        <dsp:cNvPr id="0" name=""/>
        <dsp:cNvSpPr/>
      </dsp:nvSpPr>
      <dsp:spPr>
        <a:xfrm>
          <a:off x="6498920" y="555740"/>
          <a:ext cx="1339453" cy="535781"/>
        </a:xfrm>
        <a:prstGeom prst="chevron">
          <a:avLst/>
        </a:prstGeom>
        <a:solidFill>
          <a:schemeClr val="accent2">
            <a:shade val="80000"/>
            <a:hueOff val="-252780"/>
            <a:satOff val="4728"/>
            <a:lumOff val="1506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766811" y="555740"/>
        <a:ext cx="803672" cy="535781"/>
      </dsp:txXfrm>
    </dsp:sp>
    <dsp:sp modelId="{819C6524-756B-E346-BAE0-7915B8C63E17}">
      <dsp:nvSpPr>
        <dsp:cNvPr id="0" name=""/>
        <dsp:cNvSpPr/>
      </dsp:nvSpPr>
      <dsp:spPr>
        <a:xfrm>
          <a:off x="7588458" y="555740"/>
          <a:ext cx="1339453" cy="535781"/>
        </a:xfrm>
        <a:prstGeom prst="chevron">
          <a:avLst/>
        </a:prstGeom>
        <a:solidFill>
          <a:schemeClr val="accent2">
            <a:shade val="80000"/>
            <a:hueOff val="-303336"/>
            <a:satOff val="5673"/>
            <a:lumOff val="180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7856349" y="555740"/>
        <a:ext cx="803672" cy="535781"/>
      </dsp:txXfrm>
    </dsp:sp>
    <dsp:sp modelId="{3D4855DA-EFC3-9546-8CF3-ED521DDC363F}">
      <dsp:nvSpPr>
        <dsp:cNvPr id="0" name=""/>
        <dsp:cNvSpPr/>
      </dsp:nvSpPr>
      <dsp:spPr>
        <a:xfrm>
          <a:off x="8662298" y="555740"/>
          <a:ext cx="1339453" cy="535781"/>
        </a:xfrm>
        <a:prstGeom prst="chevron">
          <a:avLst/>
        </a:prstGeom>
        <a:solidFill>
          <a:schemeClr val="accent2">
            <a:shade val="80000"/>
            <a:hueOff val="-353892"/>
            <a:satOff val="6619"/>
            <a:lumOff val="210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8930189" y="555740"/>
        <a:ext cx="803672" cy="535781"/>
      </dsp:txXfrm>
    </dsp:sp>
    <dsp:sp modelId="{4B58020B-4EF4-7942-AAC9-F9DF96AAAE32}">
      <dsp:nvSpPr>
        <dsp:cNvPr id="0" name=""/>
        <dsp:cNvSpPr/>
      </dsp:nvSpPr>
      <dsp:spPr>
        <a:xfrm>
          <a:off x="9723529" y="555740"/>
          <a:ext cx="1339453" cy="535781"/>
        </a:xfrm>
        <a:prstGeom prst="chevron">
          <a:avLst/>
        </a:prstGeom>
        <a:solidFill>
          <a:schemeClr val="accent2">
            <a:shade val="80000"/>
            <a:hueOff val="-404448"/>
            <a:satOff val="7564"/>
            <a:lumOff val="241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9991420" y="555740"/>
        <a:ext cx="803672" cy="535781"/>
      </dsp:txXfrm>
    </dsp:sp>
    <dsp:sp modelId="{D82FFC8F-EF35-334D-B060-246CD22C3531}">
      <dsp:nvSpPr>
        <dsp:cNvPr id="0" name=""/>
        <dsp:cNvSpPr/>
      </dsp:nvSpPr>
      <dsp:spPr>
        <a:xfrm>
          <a:off x="10795396" y="555740"/>
          <a:ext cx="1339453" cy="535781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Diagnosis</a:t>
          </a:r>
        </a:p>
      </dsp:txBody>
      <dsp:txXfrm>
        <a:off x="11063287" y="555740"/>
        <a:ext cx="803672" cy="535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42424" y="590753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124454" y="43093"/>
          <a:ext cx="1005838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52877" y="71516"/>
        <a:ext cx="948992" cy="525305"/>
      </dsp:txXfrm>
    </dsp:sp>
    <dsp:sp modelId="{971A279E-DD34-EA4D-B6CF-94E2A6501CF9}">
      <dsp:nvSpPr>
        <dsp:cNvPr id="0" name=""/>
        <dsp:cNvSpPr/>
      </dsp:nvSpPr>
      <dsp:spPr>
        <a:xfrm>
          <a:off x="2043215" y="98614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075143" y="1244701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4705"/>
            <a:satOff val="-210"/>
            <a:lumOff val="18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855805" y="697041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884228" y="725464"/>
        <a:ext cx="951728" cy="525305"/>
      </dsp:txXfrm>
    </dsp:sp>
    <dsp:sp modelId="{102E880A-8BC6-CA4B-942D-A8403762964D}">
      <dsp:nvSpPr>
        <dsp:cNvPr id="0" name=""/>
        <dsp:cNvSpPr/>
      </dsp:nvSpPr>
      <dsp:spPr>
        <a:xfrm>
          <a:off x="2775934" y="752562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06494" y="1898650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9410"/>
            <a:satOff val="-419"/>
            <a:lumOff val="36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587157" y="1350989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615580" y="1379412"/>
        <a:ext cx="951728" cy="525305"/>
      </dsp:txXfrm>
    </dsp:sp>
    <dsp:sp modelId="{8AD27AD0-320F-2D40-AC02-7FE9F73F8864}">
      <dsp:nvSpPr>
        <dsp:cNvPr id="0" name=""/>
        <dsp:cNvSpPr/>
      </dsp:nvSpPr>
      <dsp:spPr>
        <a:xfrm>
          <a:off x="3507285" y="1406510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537845" y="2552598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4115"/>
            <a:satOff val="-629"/>
            <a:lumOff val="5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318508" y="2004937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346931" y="2033360"/>
        <a:ext cx="951728" cy="525305"/>
      </dsp:txXfrm>
    </dsp:sp>
    <dsp:sp modelId="{CE73005C-4082-FE46-A172-5FB162CC3E87}">
      <dsp:nvSpPr>
        <dsp:cNvPr id="0" name=""/>
        <dsp:cNvSpPr/>
      </dsp:nvSpPr>
      <dsp:spPr>
        <a:xfrm>
          <a:off x="4238637" y="2060459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223354" y="3206546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8820"/>
            <a:satOff val="-838"/>
            <a:lumOff val="73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049859" y="2658885"/>
          <a:ext cx="916889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42488"/>
            <a:satOff val="-25285"/>
            <a:lumOff val="16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078282" y="2687308"/>
        <a:ext cx="860043" cy="525305"/>
      </dsp:txXfrm>
    </dsp:sp>
    <dsp:sp modelId="{E32112C1-2702-DF4B-BDE0-6F6C8B0FC863}">
      <dsp:nvSpPr>
        <dsp:cNvPr id="0" name=""/>
        <dsp:cNvSpPr/>
      </dsp:nvSpPr>
      <dsp:spPr>
        <a:xfrm>
          <a:off x="4924145" y="2714407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4954705" y="3860494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3524"/>
            <a:satOff val="-1048"/>
            <a:lumOff val="9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4781210" y="3312834"/>
          <a:ext cx="916889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03110"/>
            <a:satOff val="-31607"/>
            <a:lumOff val="212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4809633" y="3341257"/>
        <a:ext cx="860043" cy="525305"/>
      </dsp:txXfrm>
    </dsp:sp>
    <dsp:sp modelId="{757A9099-0D94-7646-9657-AEE99E3CCBE1}">
      <dsp:nvSpPr>
        <dsp:cNvPr id="0" name=""/>
        <dsp:cNvSpPr/>
      </dsp:nvSpPr>
      <dsp:spPr>
        <a:xfrm>
          <a:off x="5655496" y="3368355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5730531" y="4514442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8229"/>
            <a:satOff val="-1258"/>
            <a:lumOff val="109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512561" y="3966782"/>
          <a:ext cx="1005838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5540984" y="3995205"/>
        <a:ext cx="948992" cy="525305"/>
      </dsp:txXfrm>
    </dsp:sp>
    <dsp:sp modelId="{4B35BD3E-8FEE-414B-BE2E-C06DBFD0E44F}">
      <dsp:nvSpPr>
        <dsp:cNvPr id="0" name=""/>
        <dsp:cNvSpPr/>
      </dsp:nvSpPr>
      <dsp:spPr>
        <a:xfrm>
          <a:off x="6431322" y="4022303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6461882" y="5168391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934"/>
            <a:satOff val="-1467"/>
            <a:lumOff val="128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243912" y="4620730"/>
          <a:ext cx="1005838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24354"/>
            <a:satOff val="-44249"/>
            <a:lumOff val="297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272335" y="4649153"/>
        <a:ext cx="948992" cy="525305"/>
      </dsp:txXfrm>
    </dsp:sp>
    <dsp:sp modelId="{89A0EAEF-C9F0-234A-84F2-7B0F466EFACD}">
      <dsp:nvSpPr>
        <dsp:cNvPr id="0" name=""/>
        <dsp:cNvSpPr/>
      </dsp:nvSpPr>
      <dsp:spPr>
        <a:xfrm>
          <a:off x="7162673" y="4676252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75DBB-2400-4E4B-B5C2-F5084AB1E0E2}">
      <dsp:nvSpPr>
        <dsp:cNvPr id="0" name=""/>
        <dsp:cNvSpPr/>
      </dsp:nvSpPr>
      <dsp:spPr>
        <a:xfrm rot="5400000">
          <a:off x="7193233" y="5805957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6975263" y="5274678"/>
          <a:ext cx="1005838" cy="54938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84976"/>
            <a:satOff val="-50571"/>
            <a:lumOff val="339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002087" y="5301502"/>
        <a:ext cx="952190" cy="495740"/>
      </dsp:txXfrm>
    </dsp:sp>
    <dsp:sp modelId="{112A3E7E-849E-EF4E-B2AF-020C2AB8761F}">
      <dsp:nvSpPr>
        <dsp:cNvPr id="0" name=""/>
        <dsp:cNvSpPr/>
      </dsp:nvSpPr>
      <dsp:spPr>
        <a:xfrm>
          <a:off x="7894024" y="5313818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E7131-ADDA-D142-8B7C-8A29D45436C5}">
      <dsp:nvSpPr>
        <dsp:cNvPr id="0" name=""/>
        <dsp:cNvSpPr/>
      </dsp:nvSpPr>
      <dsp:spPr>
        <a:xfrm>
          <a:off x="7706614" y="5912245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Diagnosis</a:t>
          </a:r>
        </a:p>
      </dsp:txBody>
      <dsp:txXfrm>
        <a:off x="7735037" y="5940668"/>
        <a:ext cx="951728" cy="52530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739715"/>
          <a:ext cx="1339453" cy="535781"/>
        </a:xfrm>
        <a:prstGeom prst="chevron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739715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739715"/>
          <a:ext cx="1339453" cy="535781"/>
        </a:xfrm>
        <a:prstGeom prst="chevron">
          <a:avLst/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739715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739715"/>
          <a:ext cx="1339453" cy="535781"/>
        </a:xfrm>
        <a:prstGeom prst="chevron">
          <a:avLst/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739715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3618012" y="739715"/>
          <a:ext cx="1339453" cy="535781"/>
        </a:xfrm>
        <a:prstGeom prst="chevron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3" y="739715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4823519" y="739715"/>
          <a:ext cx="1339453" cy="535781"/>
        </a:xfrm>
        <a:prstGeom prst="chevron">
          <a:avLst/>
        </a:prstGeom>
        <a:solidFill>
          <a:schemeClr val="accent1">
            <a:shade val="80000"/>
            <a:hueOff val="242488"/>
            <a:satOff val="-25285"/>
            <a:lumOff val="16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739715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473525" y="1196914"/>
          <a:ext cx="1339453" cy="535781"/>
        </a:xfrm>
        <a:prstGeom prst="chevron">
          <a:avLst/>
        </a:prstGeom>
        <a:solidFill>
          <a:schemeClr val="accent1">
            <a:shade val="80000"/>
            <a:hueOff val="303110"/>
            <a:satOff val="-31607"/>
            <a:lumOff val="212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741416" y="1196914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554571" y="1187768"/>
          <a:ext cx="1339453" cy="535781"/>
        </a:xfrm>
        <a:prstGeom prst="chevron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7822462" y="1187768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8650364" y="1186219"/>
          <a:ext cx="1339453" cy="535781"/>
        </a:xfrm>
        <a:prstGeom prst="chevron">
          <a:avLst/>
        </a:prstGeom>
        <a:solidFill>
          <a:schemeClr val="accent1">
            <a:shade val="80000"/>
            <a:hueOff val="424354"/>
            <a:satOff val="-44249"/>
            <a:lumOff val="297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8918255" y="1186219"/>
        <a:ext cx="803672" cy="535781"/>
      </dsp:txXfrm>
    </dsp:sp>
    <dsp:sp modelId="{EFED4636-FC58-AD46-A9CC-0DD9FB7315AA}">
      <dsp:nvSpPr>
        <dsp:cNvPr id="0" name=""/>
        <dsp:cNvSpPr/>
      </dsp:nvSpPr>
      <dsp:spPr>
        <a:xfrm>
          <a:off x="9727847" y="1187773"/>
          <a:ext cx="1339453" cy="535781"/>
        </a:xfrm>
        <a:prstGeom prst="chevron">
          <a:avLst/>
        </a:prstGeom>
        <a:solidFill>
          <a:schemeClr val="accent1">
            <a:shade val="80000"/>
            <a:hueOff val="484976"/>
            <a:satOff val="-50571"/>
            <a:lumOff val="339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9995738" y="1187773"/>
        <a:ext cx="803672" cy="535781"/>
      </dsp:txXfrm>
    </dsp:sp>
    <dsp:sp modelId="{4B2365EE-5DAB-1F48-8AF5-B09110DA84E8}">
      <dsp:nvSpPr>
        <dsp:cNvPr id="0" name=""/>
        <dsp:cNvSpPr/>
      </dsp:nvSpPr>
      <dsp:spPr>
        <a:xfrm>
          <a:off x="10815971" y="1196914"/>
          <a:ext cx="1339453" cy="535781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Diagnosis</a:t>
          </a:r>
        </a:p>
      </dsp:txBody>
      <dsp:txXfrm>
        <a:off x="11083862" y="1196914"/>
        <a:ext cx="803672" cy="53578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8" y="1161746"/>
          <a:ext cx="1339453" cy="535781"/>
        </a:xfrm>
        <a:prstGeom prst="chevron">
          <a:avLst/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1161746"/>
        <a:ext cx="803672" cy="535781"/>
      </dsp:txXfrm>
    </dsp:sp>
    <dsp:sp modelId="{7B0F05FF-8D94-4349-8923-2F1F8BAC6006}">
      <dsp:nvSpPr>
        <dsp:cNvPr id="0" name=""/>
        <dsp:cNvSpPr/>
      </dsp:nvSpPr>
      <dsp:spPr>
        <a:xfrm>
          <a:off x="1206996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50556"/>
            <a:satOff val="946"/>
            <a:lumOff val="30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1161746"/>
        <a:ext cx="803672" cy="535781"/>
      </dsp:txXfrm>
    </dsp:sp>
    <dsp:sp modelId="{461AE433-7322-4B4E-84FC-AB55277F03CA}">
      <dsp:nvSpPr>
        <dsp:cNvPr id="0" name=""/>
        <dsp:cNvSpPr/>
      </dsp:nvSpPr>
      <dsp:spPr>
        <a:xfrm>
          <a:off x="2412503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01112"/>
            <a:satOff val="1891"/>
            <a:lumOff val="60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4" y="1161746"/>
        <a:ext cx="803672" cy="535781"/>
      </dsp:txXfrm>
    </dsp:sp>
    <dsp:sp modelId="{6801FDB6-C370-9640-8EE0-B2C882FDCA0A}">
      <dsp:nvSpPr>
        <dsp:cNvPr id="0" name=""/>
        <dsp:cNvSpPr/>
      </dsp:nvSpPr>
      <dsp:spPr>
        <a:xfrm>
          <a:off x="3618011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51668"/>
            <a:satOff val="2837"/>
            <a:lumOff val="90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2" y="1161746"/>
        <a:ext cx="803672" cy="535781"/>
      </dsp:txXfrm>
    </dsp:sp>
    <dsp:sp modelId="{473390AA-326A-6943-B2E6-85FEB9FBA2E7}">
      <dsp:nvSpPr>
        <dsp:cNvPr id="0" name=""/>
        <dsp:cNvSpPr/>
      </dsp:nvSpPr>
      <dsp:spPr>
        <a:xfrm>
          <a:off x="5426273" y="555740"/>
          <a:ext cx="1339453" cy="535781"/>
        </a:xfrm>
        <a:prstGeom prst="chevron">
          <a:avLst/>
        </a:prstGeom>
        <a:solidFill>
          <a:schemeClr val="accent2">
            <a:shade val="80000"/>
            <a:hueOff val="-202224"/>
            <a:satOff val="3782"/>
            <a:lumOff val="120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94164" y="555740"/>
        <a:ext cx="803672" cy="535781"/>
      </dsp:txXfrm>
    </dsp:sp>
    <dsp:sp modelId="{58E1F617-2422-B648-83A0-2129114E189A}">
      <dsp:nvSpPr>
        <dsp:cNvPr id="0" name=""/>
        <dsp:cNvSpPr/>
      </dsp:nvSpPr>
      <dsp:spPr>
        <a:xfrm>
          <a:off x="6498920" y="555740"/>
          <a:ext cx="1339453" cy="535781"/>
        </a:xfrm>
        <a:prstGeom prst="chevron">
          <a:avLst/>
        </a:prstGeom>
        <a:solidFill>
          <a:schemeClr val="accent2">
            <a:shade val="80000"/>
            <a:hueOff val="-252780"/>
            <a:satOff val="4728"/>
            <a:lumOff val="1506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766811" y="555740"/>
        <a:ext cx="803672" cy="535781"/>
      </dsp:txXfrm>
    </dsp:sp>
    <dsp:sp modelId="{819C6524-756B-E346-BAE0-7915B8C63E17}">
      <dsp:nvSpPr>
        <dsp:cNvPr id="0" name=""/>
        <dsp:cNvSpPr/>
      </dsp:nvSpPr>
      <dsp:spPr>
        <a:xfrm>
          <a:off x="7588458" y="555740"/>
          <a:ext cx="1339453" cy="535781"/>
        </a:xfrm>
        <a:prstGeom prst="chevron">
          <a:avLst/>
        </a:prstGeom>
        <a:solidFill>
          <a:schemeClr val="accent2">
            <a:shade val="80000"/>
            <a:hueOff val="-303336"/>
            <a:satOff val="5673"/>
            <a:lumOff val="180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7856349" y="555740"/>
        <a:ext cx="803672" cy="535781"/>
      </dsp:txXfrm>
    </dsp:sp>
    <dsp:sp modelId="{3D4855DA-EFC3-9546-8CF3-ED521DDC363F}">
      <dsp:nvSpPr>
        <dsp:cNvPr id="0" name=""/>
        <dsp:cNvSpPr/>
      </dsp:nvSpPr>
      <dsp:spPr>
        <a:xfrm>
          <a:off x="8662298" y="555740"/>
          <a:ext cx="1339453" cy="535781"/>
        </a:xfrm>
        <a:prstGeom prst="chevron">
          <a:avLst/>
        </a:prstGeom>
        <a:solidFill>
          <a:schemeClr val="accent2">
            <a:shade val="80000"/>
            <a:hueOff val="-353892"/>
            <a:satOff val="6619"/>
            <a:lumOff val="210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8930189" y="555740"/>
        <a:ext cx="803672" cy="535781"/>
      </dsp:txXfrm>
    </dsp:sp>
    <dsp:sp modelId="{4B58020B-4EF4-7942-AAC9-F9DF96AAAE32}">
      <dsp:nvSpPr>
        <dsp:cNvPr id="0" name=""/>
        <dsp:cNvSpPr/>
      </dsp:nvSpPr>
      <dsp:spPr>
        <a:xfrm>
          <a:off x="9723529" y="555740"/>
          <a:ext cx="1339453" cy="535781"/>
        </a:xfrm>
        <a:prstGeom prst="chevron">
          <a:avLst/>
        </a:prstGeom>
        <a:solidFill>
          <a:schemeClr val="accent2">
            <a:shade val="80000"/>
            <a:hueOff val="-404448"/>
            <a:satOff val="7564"/>
            <a:lumOff val="241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9991420" y="555740"/>
        <a:ext cx="803672" cy="535781"/>
      </dsp:txXfrm>
    </dsp:sp>
    <dsp:sp modelId="{D82FFC8F-EF35-334D-B060-246CD22C3531}">
      <dsp:nvSpPr>
        <dsp:cNvPr id="0" name=""/>
        <dsp:cNvSpPr/>
      </dsp:nvSpPr>
      <dsp:spPr>
        <a:xfrm>
          <a:off x="10795396" y="555740"/>
          <a:ext cx="1339453" cy="535781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Diagnosis</a:t>
          </a:r>
        </a:p>
      </dsp:txBody>
      <dsp:txXfrm>
        <a:off x="11063287" y="555740"/>
        <a:ext cx="803672" cy="53578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739715"/>
          <a:ext cx="1339453" cy="535781"/>
        </a:xfrm>
        <a:prstGeom prst="chevron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739715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739715"/>
          <a:ext cx="1339453" cy="535781"/>
        </a:xfrm>
        <a:prstGeom prst="chevron">
          <a:avLst/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739715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739715"/>
          <a:ext cx="1339453" cy="535781"/>
        </a:xfrm>
        <a:prstGeom prst="chevron">
          <a:avLst/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739715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3618012" y="739715"/>
          <a:ext cx="1339453" cy="535781"/>
        </a:xfrm>
        <a:prstGeom prst="chevron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3" y="739715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5426273" y="1209617"/>
          <a:ext cx="1339453" cy="535781"/>
        </a:xfrm>
        <a:prstGeom prst="chevron">
          <a:avLst/>
        </a:prstGeom>
        <a:solidFill>
          <a:schemeClr val="accent1">
            <a:shade val="80000"/>
            <a:hueOff val="242488"/>
            <a:satOff val="-25285"/>
            <a:lumOff val="16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94164" y="1209617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473525" y="1196914"/>
          <a:ext cx="1339453" cy="535781"/>
        </a:xfrm>
        <a:prstGeom prst="chevron">
          <a:avLst/>
        </a:prstGeom>
        <a:solidFill>
          <a:schemeClr val="accent1">
            <a:shade val="80000"/>
            <a:hueOff val="303110"/>
            <a:satOff val="-31607"/>
            <a:lumOff val="212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741416" y="1196914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554571" y="1187768"/>
          <a:ext cx="1339453" cy="535781"/>
        </a:xfrm>
        <a:prstGeom prst="chevron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7822462" y="1187768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8650364" y="1186219"/>
          <a:ext cx="1339453" cy="535781"/>
        </a:xfrm>
        <a:prstGeom prst="chevron">
          <a:avLst/>
        </a:prstGeom>
        <a:solidFill>
          <a:schemeClr val="accent1">
            <a:shade val="80000"/>
            <a:hueOff val="424354"/>
            <a:satOff val="-44249"/>
            <a:lumOff val="297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8918255" y="1186219"/>
        <a:ext cx="803672" cy="535781"/>
      </dsp:txXfrm>
    </dsp:sp>
    <dsp:sp modelId="{EFED4636-FC58-AD46-A9CC-0DD9FB7315AA}">
      <dsp:nvSpPr>
        <dsp:cNvPr id="0" name=""/>
        <dsp:cNvSpPr/>
      </dsp:nvSpPr>
      <dsp:spPr>
        <a:xfrm>
          <a:off x="9727847" y="1187773"/>
          <a:ext cx="1339453" cy="535781"/>
        </a:xfrm>
        <a:prstGeom prst="chevron">
          <a:avLst/>
        </a:prstGeom>
        <a:solidFill>
          <a:schemeClr val="accent1">
            <a:shade val="80000"/>
            <a:hueOff val="484976"/>
            <a:satOff val="-50571"/>
            <a:lumOff val="339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9995738" y="1187773"/>
        <a:ext cx="803672" cy="535781"/>
      </dsp:txXfrm>
    </dsp:sp>
    <dsp:sp modelId="{4B2365EE-5DAB-1F48-8AF5-B09110DA84E8}">
      <dsp:nvSpPr>
        <dsp:cNvPr id="0" name=""/>
        <dsp:cNvSpPr/>
      </dsp:nvSpPr>
      <dsp:spPr>
        <a:xfrm>
          <a:off x="10815971" y="1196914"/>
          <a:ext cx="1339453" cy="535781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Diagnosis</a:t>
          </a:r>
        </a:p>
      </dsp:txBody>
      <dsp:txXfrm>
        <a:off x="11083862" y="1196914"/>
        <a:ext cx="803672" cy="53578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8" y="1161746"/>
          <a:ext cx="1339453" cy="535781"/>
        </a:xfrm>
        <a:prstGeom prst="chevron">
          <a:avLst/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1161746"/>
        <a:ext cx="803672" cy="535781"/>
      </dsp:txXfrm>
    </dsp:sp>
    <dsp:sp modelId="{7B0F05FF-8D94-4349-8923-2F1F8BAC6006}">
      <dsp:nvSpPr>
        <dsp:cNvPr id="0" name=""/>
        <dsp:cNvSpPr/>
      </dsp:nvSpPr>
      <dsp:spPr>
        <a:xfrm>
          <a:off x="1206996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50556"/>
            <a:satOff val="946"/>
            <a:lumOff val="30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1161746"/>
        <a:ext cx="803672" cy="535781"/>
      </dsp:txXfrm>
    </dsp:sp>
    <dsp:sp modelId="{461AE433-7322-4B4E-84FC-AB55277F03CA}">
      <dsp:nvSpPr>
        <dsp:cNvPr id="0" name=""/>
        <dsp:cNvSpPr/>
      </dsp:nvSpPr>
      <dsp:spPr>
        <a:xfrm>
          <a:off x="2412503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01112"/>
            <a:satOff val="1891"/>
            <a:lumOff val="60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4" y="1161746"/>
        <a:ext cx="803672" cy="535781"/>
      </dsp:txXfrm>
    </dsp:sp>
    <dsp:sp modelId="{6801FDB6-C370-9640-8EE0-B2C882FDCA0A}">
      <dsp:nvSpPr>
        <dsp:cNvPr id="0" name=""/>
        <dsp:cNvSpPr/>
      </dsp:nvSpPr>
      <dsp:spPr>
        <a:xfrm>
          <a:off x="4329207" y="558681"/>
          <a:ext cx="1339453" cy="535781"/>
        </a:xfrm>
        <a:prstGeom prst="chevron">
          <a:avLst/>
        </a:prstGeom>
        <a:solidFill>
          <a:schemeClr val="accent2">
            <a:shade val="80000"/>
            <a:hueOff val="-151668"/>
            <a:satOff val="2837"/>
            <a:lumOff val="90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597098" y="558681"/>
        <a:ext cx="803672" cy="535781"/>
      </dsp:txXfrm>
    </dsp:sp>
    <dsp:sp modelId="{473390AA-326A-6943-B2E6-85FEB9FBA2E7}">
      <dsp:nvSpPr>
        <dsp:cNvPr id="0" name=""/>
        <dsp:cNvSpPr/>
      </dsp:nvSpPr>
      <dsp:spPr>
        <a:xfrm>
          <a:off x="5426273" y="555740"/>
          <a:ext cx="1339453" cy="535781"/>
        </a:xfrm>
        <a:prstGeom prst="chevron">
          <a:avLst/>
        </a:prstGeom>
        <a:solidFill>
          <a:schemeClr val="accent2">
            <a:shade val="80000"/>
            <a:hueOff val="-202224"/>
            <a:satOff val="3782"/>
            <a:lumOff val="120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94164" y="555740"/>
        <a:ext cx="803672" cy="535781"/>
      </dsp:txXfrm>
    </dsp:sp>
    <dsp:sp modelId="{58E1F617-2422-B648-83A0-2129114E189A}">
      <dsp:nvSpPr>
        <dsp:cNvPr id="0" name=""/>
        <dsp:cNvSpPr/>
      </dsp:nvSpPr>
      <dsp:spPr>
        <a:xfrm>
          <a:off x="6498920" y="555740"/>
          <a:ext cx="1339453" cy="535781"/>
        </a:xfrm>
        <a:prstGeom prst="chevron">
          <a:avLst/>
        </a:prstGeom>
        <a:solidFill>
          <a:schemeClr val="accent2">
            <a:shade val="80000"/>
            <a:hueOff val="-252780"/>
            <a:satOff val="4728"/>
            <a:lumOff val="1506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766811" y="555740"/>
        <a:ext cx="803672" cy="535781"/>
      </dsp:txXfrm>
    </dsp:sp>
    <dsp:sp modelId="{819C6524-756B-E346-BAE0-7915B8C63E17}">
      <dsp:nvSpPr>
        <dsp:cNvPr id="0" name=""/>
        <dsp:cNvSpPr/>
      </dsp:nvSpPr>
      <dsp:spPr>
        <a:xfrm>
          <a:off x="7588458" y="555740"/>
          <a:ext cx="1339453" cy="535781"/>
        </a:xfrm>
        <a:prstGeom prst="chevron">
          <a:avLst/>
        </a:prstGeom>
        <a:solidFill>
          <a:schemeClr val="accent2">
            <a:shade val="80000"/>
            <a:hueOff val="-303336"/>
            <a:satOff val="5673"/>
            <a:lumOff val="180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7856349" y="555740"/>
        <a:ext cx="803672" cy="535781"/>
      </dsp:txXfrm>
    </dsp:sp>
    <dsp:sp modelId="{3D4855DA-EFC3-9546-8CF3-ED521DDC363F}">
      <dsp:nvSpPr>
        <dsp:cNvPr id="0" name=""/>
        <dsp:cNvSpPr/>
      </dsp:nvSpPr>
      <dsp:spPr>
        <a:xfrm>
          <a:off x="8662298" y="555740"/>
          <a:ext cx="1339453" cy="535781"/>
        </a:xfrm>
        <a:prstGeom prst="chevron">
          <a:avLst/>
        </a:prstGeom>
        <a:solidFill>
          <a:schemeClr val="accent2">
            <a:shade val="80000"/>
            <a:hueOff val="-353892"/>
            <a:satOff val="6619"/>
            <a:lumOff val="210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8930189" y="555740"/>
        <a:ext cx="803672" cy="535781"/>
      </dsp:txXfrm>
    </dsp:sp>
    <dsp:sp modelId="{4B58020B-4EF4-7942-AAC9-F9DF96AAAE32}">
      <dsp:nvSpPr>
        <dsp:cNvPr id="0" name=""/>
        <dsp:cNvSpPr/>
      </dsp:nvSpPr>
      <dsp:spPr>
        <a:xfrm>
          <a:off x="9723529" y="555740"/>
          <a:ext cx="1339453" cy="535781"/>
        </a:xfrm>
        <a:prstGeom prst="chevron">
          <a:avLst/>
        </a:prstGeom>
        <a:solidFill>
          <a:schemeClr val="accent2">
            <a:shade val="80000"/>
            <a:hueOff val="-404448"/>
            <a:satOff val="7564"/>
            <a:lumOff val="241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9991420" y="555740"/>
        <a:ext cx="803672" cy="535781"/>
      </dsp:txXfrm>
    </dsp:sp>
    <dsp:sp modelId="{D82FFC8F-EF35-334D-B060-246CD22C3531}">
      <dsp:nvSpPr>
        <dsp:cNvPr id="0" name=""/>
        <dsp:cNvSpPr/>
      </dsp:nvSpPr>
      <dsp:spPr>
        <a:xfrm>
          <a:off x="10795396" y="555740"/>
          <a:ext cx="1339453" cy="535781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Diagnosis</a:t>
          </a:r>
        </a:p>
      </dsp:txBody>
      <dsp:txXfrm>
        <a:off x="11063287" y="555740"/>
        <a:ext cx="803672" cy="53578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739715"/>
          <a:ext cx="1339453" cy="535781"/>
        </a:xfrm>
        <a:prstGeom prst="chevron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739715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739715"/>
          <a:ext cx="1339453" cy="535781"/>
        </a:xfrm>
        <a:prstGeom prst="chevron">
          <a:avLst/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739715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739715"/>
          <a:ext cx="1339453" cy="535781"/>
        </a:xfrm>
        <a:prstGeom prst="chevron">
          <a:avLst/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739715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4341906" y="1209617"/>
          <a:ext cx="1339453" cy="535781"/>
        </a:xfrm>
        <a:prstGeom prst="chevron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609797" y="1209617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5426273" y="1209617"/>
          <a:ext cx="1339453" cy="535781"/>
        </a:xfrm>
        <a:prstGeom prst="chevron">
          <a:avLst/>
        </a:prstGeom>
        <a:solidFill>
          <a:schemeClr val="accent1">
            <a:shade val="80000"/>
            <a:hueOff val="242488"/>
            <a:satOff val="-25285"/>
            <a:lumOff val="16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94164" y="1209617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473525" y="1196914"/>
          <a:ext cx="1339453" cy="535781"/>
        </a:xfrm>
        <a:prstGeom prst="chevron">
          <a:avLst/>
        </a:prstGeom>
        <a:solidFill>
          <a:schemeClr val="accent1">
            <a:shade val="80000"/>
            <a:hueOff val="303110"/>
            <a:satOff val="-31607"/>
            <a:lumOff val="212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741416" y="1196914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554571" y="1187768"/>
          <a:ext cx="1339453" cy="535781"/>
        </a:xfrm>
        <a:prstGeom prst="chevron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7822462" y="1187768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8650364" y="1186219"/>
          <a:ext cx="1339453" cy="535781"/>
        </a:xfrm>
        <a:prstGeom prst="chevron">
          <a:avLst/>
        </a:prstGeom>
        <a:solidFill>
          <a:schemeClr val="accent1">
            <a:shade val="80000"/>
            <a:hueOff val="424354"/>
            <a:satOff val="-44249"/>
            <a:lumOff val="297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8918255" y="1186219"/>
        <a:ext cx="803672" cy="535781"/>
      </dsp:txXfrm>
    </dsp:sp>
    <dsp:sp modelId="{EFED4636-FC58-AD46-A9CC-0DD9FB7315AA}">
      <dsp:nvSpPr>
        <dsp:cNvPr id="0" name=""/>
        <dsp:cNvSpPr/>
      </dsp:nvSpPr>
      <dsp:spPr>
        <a:xfrm>
          <a:off x="9727847" y="1187773"/>
          <a:ext cx="1339453" cy="535781"/>
        </a:xfrm>
        <a:prstGeom prst="chevron">
          <a:avLst/>
        </a:prstGeom>
        <a:solidFill>
          <a:schemeClr val="accent1">
            <a:shade val="80000"/>
            <a:hueOff val="484976"/>
            <a:satOff val="-50571"/>
            <a:lumOff val="339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9995738" y="1187773"/>
        <a:ext cx="803672" cy="535781"/>
      </dsp:txXfrm>
    </dsp:sp>
    <dsp:sp modelId="{4B2365EE-5DAB-1F48-8AF5-B09110DA84E8}">
      <dsp:nvSpPr>
        <dsp:cNvPr id="0" name=""/>
        <dsp:cNvSpPr/>
      </dsp:nvSpPr>
      <dsp:spPr>
        <a:xfrm>
          <a:off x="10815971" y="1196914"/>
          <a:ext cx="1339453" cy="535781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Diagnosis</a:t>
          </a:r>
        </a:p>
      </dsp:txBody>
      <dsp:txXfrm>
        <a:off x="11083862" y="1196914"/>
        <a:ext cx="803672" cy="53578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739715"/>
          <a:ext cx="1339453" cy="535781"/>
        </a:xfrm>
        <a:prstGeom prst="chevron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739715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739715"/>
          <a:ext cx="1339453" cy="535781"/>
        </a:xfrm>
        <a:prstGeom prst="chevron">
          <a:avLst/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739715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739715"/>
          <a:ext cx="1339453" cy="535781"/>
        </a:xfrm>
        <a:prstGeom prst="chevron">
          <a:avLst/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739715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3618012" y="739715"/>
          <a:ext cx="1339453" cy="535781"/>
        </a:xfrm>
        <a:prstGeom prst="chevron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3" y="739715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4823519" y="739715"/>
          <a:ext cx="1339453" cy="535781"/>
        </a:xfrm>
        <a:prstGeom prst="chevron">
          <a:avLst/>
        </a:prstGeom>
        <a:solidFill>
          <a:schemeClr val="accent1">
            <a:shade val="80000"/>
            <a:hueOff val="242488"/>
            <a:satOff val="-25285"/>
            <a:lumOff val="16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739715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029027" y="739715"/>
          <a:ext cx="1339453" cy="535781"/>
        </a:xfrm>
        <a:prstGeom prst="chevron">
          <a:avLst/>
        </a:prstGeom>
        <a:solidFill>
          <a:schemeClr val="accent1">
            <a:shade val="80000"/>
            <a:hueOff val="303110"/>
            <a:satOff val="-31607"/>
            <a:lumOff val="212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739715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234535" y="739715"/>
          <a:ext cx="1339453" cy="535781"/>
        </a:xfrm>
        <a:prstGeom prst="chevron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7502426" y="739715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8440043" y="739715"/>
          <a:ext cx="1339453" cy="535781"/>
        </a:xfrm>
        <a:prstGeom prst="chevron">
          <a:avLst/>
        </a:prstGeom>
        <a:solidFill>
          <a:schemeClr val="accent1">
            <a:shade val="80000"/>
            <a:hueOff val="424354"/>
            <a:satOff val="-44249"/>
            <a:lumOff val="297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8707934" y="739715"/>
        <a:ext cx="803672" cy="535781"/>
      </dsp:txXfrm>
    </dsp:sp>
    <dsp:sp modelId="{C9736C6A-FDCC-0142-BB85-11795C405A93}">
      <dsp:nvSpPr>
        <dsp:cNvPr id="0" name=""/>
        <dsp:cNvSpPr/>
      </dsp:nvSpPr>
      <dsp:spPr>
        <a:xfrm>
          <a:off x="9645551" y="739715"/>
          <a:ext cx="1339453" cy="535781"/>
        </a:xfrm>
        <a:prstGeom prst="chevron">
          <a:avLst/>
        </a:prstGeom>
        <a:solidFill>
          <a:schemeClr val="accent1">
            <a:shade val="80000"/>
            <a:hueOff val="484976"/>
            <a:satOff val="-50571"/>
            <a:lumOff val="339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9913442" y="739715"/>
        <a:ext cx="803672" cy="535781"/>
      </dsp:txXfrm>
    </dsp:sp>
    <dsp:sp modelId="{8C1FB866-10F3-2F4E-9455-6EE4ED142D43}">
      <dsp:nvSpPr>
        <dsp:cNvPr id="0" name=""/>
        <dsp:cNvSpPr/>
      </dsp:nvSpPr>
      <dsp:spPr>
        <a:xfrm>
          <a:off x="10851059" y="739715"/>
          <a:ext cx="1339453" cy="535781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Diagnosis</a:t>
          </a:r>
        </a:p>
      </dsp:txBody>
      <dsp:txXfrm>
        <a:off x="11118950" y="739715"/>
        <a:ext cx="803672" cy="53578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739715"/>
          <a:ext cx="1339453" cy="535781"/>
        </a:xfrm>
        <a:prstGeom prst="chevron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739715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739715"/>
          <a:ext cx="1339453" cy="535781"/>
        </a:xfrm>
        <a:prstGeom prst="chevron">
          <a:avLst/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739715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739715"/>
          <a:ext cx="1339453" cy="535781"/>
        </a:xfrm>
        <a:prstGeom prst="chevron">
          <a:avLst/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739715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3618012" y="739715"/>
          <a:ext cx="1339453" cy="535781"/>
        </a:xfrm>
        <a:prstGeom prst="chevron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3" y="739715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4823519" y="739715"/>
          <a:ext cx="1339453" cy="535781"/>
        </a:xfrm>
        <a:prstGeom prst="chevron">
          <a:avLst/>
        </a:prstGeom>
        <a:solidFill>
          <a:schemeClr val="accent1">
            <a:shade val="80000"/>
            <a:hueOff val="242488"/>
            <a:satOff val="-25285"/>
            <a:lumOff val="16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739715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029027" y="739715"/>
          <a:ext cx="1339453" cy="535781"/>
        </a:xfrm>
        <a:prstGeom prst="chevron">
          <a:avLst/>
        </a:prstGeom>
        <a:solidFill>
          <a:schemeClr val="accent1">
            <a:shade val="80000"/>
            <a:hueOff val="303110"/>
            <a:satOff val="-31607"/>
            <a:lumOff val="212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739715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234535" y="739715"/>
          <a:ext cx="1339453" cy="535781"/>
        </a:xfrm>
        <a:prstGeom prst="chevron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7502426" y="739715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8440043" y="739715"/>
          <a:ext cx="1339453" cy="535781"/>
        </a:xfrm>
        <a:prstGeom prst="chevron">
          <a:avLst/>
        </a:prstGeom>
        <a:solidFill>
          <a:schemeClr val="accent1">
            <a:shade val="80000"/>
            <a:hueOff val="424354"/>
            <a:satOff val="-44249"/>
            <a:lumOff val="297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8707934" y="739715"/>
        <a:ext cx="803672" cy="535781"/>
      </dsp:txXfrm>
    </dsp:sp>
    <dsp:sp modelId="{C9736C6A-FDCC-0142-BB85-11795C405A93}">
      <dsp:nvSpPr>
        <dsp:cNvPr id="0" name=""/>
        <dsp:cNvSpPr/>
      </dsp:nvSpPr>
      <dsp:spPr>
        <a:xfrm>
          <a:off x="9645551" y="739715"/>
          <a:ext cx="1339453" cy="535781"/>
        </a:xfrm>
        <a:prstGeom prst="chevron">
          <a:avLst/>
        </a:prstGeom>
        <a:solidFill>
          <a:schemeClr val="accent1">
            <a:shade val="80000"/>
            <a:hueOff val="484976"/>
            <a:satOff val="-50571"/>
            <a:lumOff val="339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9913442" y="739715"/>
        <a:ext cx="803672" cy="535781"/>
      </dsp:txXfrm>
    </dsp:sp>
    <dsp:sp modelId="{8C1FB866-10F3-2F4E-9455-6EE4ED142D43}">
      <dsp:nvSpPr>
        <dsp:cNvPr id="0" name=""/>
        <dsp:cNvSpPr/>
      </dsp:nvSpPr>
      <dsp:spPr>
        <a:xfrm>
          <a:off x="10851059" y="739715"/>
          <a:ext cx="1339453" cy="535781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Diagnosis</a:t>
          </a:r>
        </a:p>
      </dsp:txBody>
      <dsp:txXfrm>
        <a:off x="11118950" y="739715"/>
        <a:ext cx="803672" cy="5357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81360" y="961004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16402" y="44026"/>
          <a:ext cx="1684130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Project</a:t>
          </a:r>
        </a:p>
      </dsp:txBody>
      <dsp:txXfrm>
        <a:off x="1063993" y="91617"/>
        <a:ext cx="1588948" cy="879546"/>
      </dsp:txXfrm>
    </dsp:sp>
    <dsp:sp modelId="{971A279E-DD34-EA4D-B6CF-94E2A6501CF9}">
      <dsp:nvSpPr>
        <dsp:cNvPr id="0" name=""/>
        <dsp:cNvSpPr/>
      </dsp:nvSpPr>
      <dsp:spPr>
        <a:xfrm>
          <a:off x="2554734" y="136988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608193" y="2055946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9410"/>
            <a:satOff val="-419"/>
            <a:lumOff val="36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2240944" y="1138967"/>
          <a:ext cx="1688711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09120"/>
            <a:satOff val="-11378"/>
            <a:lumOff val="76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Surveillance Activity</a:t>
          </a:r>
        </a:p>
      </dsp:txBody>
      <dsp:txXfrm>
        <a:off x="2288535" y="1186558"/>
        <a:ext cx="1593529" cy="879546"/>
      </dsp:txXfrm>
    </dsp:sp>
    <dsp:sp modelId="{102E880A-8BC6-CA4B-942D-A8403762964D}">
      <dsp:nvSpPr>
        <dsp:cNvPr id="0" name=""/>
        <dsp:cNvSpPr/>
      </dsp:nvSpPr>
      <dsp:spPr>
        <a:xfrm>
          <a:off x="3781566" y="1231930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3832735" y="3150888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8820"/>
            <a:satOff val="-838"/>
            <a:lumOff val="73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3465485" y="2233909"/>
          <a:ext cx="1688711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18239"/>
            <a:satOff val="-22757"/>
            <a:lumOff val="152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Visit</a:t>
          </a:r>
        </a:p>
      </dsp:txBody>
      <dsp:txXfrm>
        <a:off x="3513076" y="2281500"/>
        <a:ext cx="1593529" cy="879546"/>
      </dsp:txXfrm>
    </dsp:sp>
    <dsp:sp modelId="{8AD27AD0-320F-2D40-AC02-7FE9F73F8864}">
      <dsp:nvSpPr>
        <dsp:cNvPr id="0" name=""/>
        <dsp:cNvSpPr/>
      </dsp:nvSpPr>
      <dsp:spPr>
        <a:xfrm>
          <a:off x="5006108" y="2326872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5057276" y="4245829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8229"/>
            <a:satOff val="-1258"/>
            <a:lumOff val="109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4690027" y="3328851"/>
          <a:ext cx="1688711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27359"/>
            <a:satOff val="-34135"/>
            <a:lumOff val="229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Location</a:t>
          </a:r>
        </a:p>
      </dsp:txBody>
      <dsp:txXfrm>
        <a:off x="4737618" y="3376442"/>
        <a:ext cx="1593529" cy="879546"/>
      </dsp:txXfrm>
    </dsp:sp>
    <dsp:sp modelId="{CE73005C-4082-FE46-A172-5FB162CC3E87}">
      <dsp:nvSpPr>
        <dsp:cNvPr id="0" name=""/>
        <dsp:cNvSpPr/>
      </dsp:nvSpPr>
      <dsp:spPr>
        <a:xfrm>
          <a:off x="6230650" y="3421814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6205062" y="5340771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5914569" y="4423793"/>
          <a:ext cx="1535199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36479"/>
            <a:satOff val="-45514"/>
            <a:lumOff val="305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Event</a:t>
          </a:r>
        </a:p>
      </dsp:txBody>
      <dsp:txXfrm>
        <a:off x="5962160" y="4471384"/>
        <a:ext cx="1440017" cy="879546"/>
      </dsp:txXfrm>
    </dsp:sp>
    <dsp:sp modelId="{E32112C1-2702-DF4B-BDE0-6F6C8B0FC863}">
      <dsp:nvSpPr>
        <dsp:cNvPr id="0" name=""/>
        <dsp:cNvSpPr/>
      </dsp:nvSpPr>
      <dsp:spPr>
        <a:xfrm>
          <a:off x="7378435" y="4516756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7139111" y="5518735"/>
          <a:ext cx="1684130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 Record</a:t>
          </a:r>
        </a:p>
      </dsp:txBody>
      <dsp:txXfrm>
        <a:off x="7186702" y="5566326"/>
        <a:ext cx="1588948" cy="879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42424" y="590753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124454" y="43093"/>
          <a:ext cx="1005838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52877" y="71516"/>
        <a:ext cx="948992" cy="525305"/>
      </dsp:txXfrm>
    </dsp:sp>
    <dsp:sp modelId="{971A279E-DD34-EA4D-B6CF-94E2A6501CF9}">
      <dsp:nvSpPr>
        <dsp:cNvPr id="0" name=""/>
        <dsp:cNvSpPr/>
      </dsp:nvSpPr>
      <dsp:spPr>
        <a:xfrm>
          <a:off x="2043215" y="98614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075143" y="1244701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4705"/>
            <a:satOff val="-210"/>
            <a:lumOff val="18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855805" y="697041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884228" y="725464"/>
        <a:ext cx="951728" cy="525305"/>
      </dsp:txXfrm>
    </dsp:sp>
    <dsp:sp modelId="{102E880A-8BC6-CA4B-942D-A8403762964D}">
      <dsp:nvSpPr>
        <dsp:cNvPr id="0" name=""/>
        <dsp:cNvSpPr/>
      </dsp:nvSpPr>
      <dsp:spPr>
        <a:xfrm>
          <a:off x="2775934" y="752562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06494" y="1898650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9410"/>
            <a:satOff val="-419"/>
            <a:lumOff val="36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587157" y="1350989"/>
          <a:ext cx="1008574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615580" y="1379412"/>
        <a:ext cx="951728" cy="525305"/>
      </dsp:txXfrm>
    </dsp:sp>
    <dsp:sp modelId="{8AD27AD0-320F-2D40-AC02-7FE9F73F8864}">
      <dsp:nvSpPr>
        <dsp:cNvPr id="0" name=""/>
        <dsp:cNvSpPr/>
      </dsp:nvSpPr>
      <dsp:spPr>
        <a:xfrm>
          <a:off x="3507285" y="1406510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537845" y="2552598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4115"/>
            <a:satOff val="-629"/>
            <a:lumOff val="5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318508" y="2004937"/>
          <a:ext cx="1008574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346931" y="2033360"/>
        <a:ext cx="951728" cy="525305"/>
      </dsp:txXfrm>
    </dsp:sp>
    <dsp:sp modelId="{CE73005C-4082-FE46-A172-5FB162CC3E87}">
      <dsp:nvSpPr>
        <dsp:cNvPr id="0" name=""/>
        <dsp:cNvSpPr/>
      </dsp:nvSpPr>
      <dsp:spPr>
        <a:xfrm>
          <a:off x="4238637" y="2060459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223354" y="3206546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8820"/>
            <a:satOff val="-838"/>
            <a:lumOff val="73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049859" y="2658885"/>
          <a:ext cx="916889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078282" y="2687308"/>
        <a:ext cx="860043" cy="525305"/>
      </dsp:txXfrm>
    </dsp:sp>
    <dsp:sp modelId="{E32112C1-2702-DF4B-BDE0-6F6C8B0FC863}">
      <dsp:nvSpPr>
        <dsp:cNvPr id="0" name=""/>
        <dsp:cNvSpPr/>
      </dsp:nvSpPr>
      <dsp:spPr>
        <a:xfrm>
          <a:off x="4924145" y="2714407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4954705" y="3860494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3524"/>
            <a:satOff val="-1048"/>
            <a:lumOff val="9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4781210" y="3312834"/>
          <a:ext cx="916889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4809633" y="3341257"/>
        <a:ext cx="860043" cy="525305"/>
      </dsp:txXfrm>
    </dsp:sp>
    <dsp:sp modelId="{757A9099-0D94-7646-9657-AEE99E3CCBE1}">
      <dsp:nvSpPr>
        <dsp:cNvPr id="0" name=""/>
        <dsp:cNvSpPr/>
      </dsp:nvSpPr>
      <dsp:spPr>
        <a:xfrm>
          <a:off x="5655496" y="3368355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5730531" y="4514442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8229"/>
            <a:satOff val="-1258"/>
            <a:lumOff val="109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512561" y="3966782"/>
          <a:ext cx="1005838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5540984" y="3995205"/>
        <a:ext cx="948992" cy="525305"/>
      </dsp:txXfrm>
    </dsp:sp>
    <dsp:sp modelId="{4B35BD3E-8FEE-414B-BE2E-C06DBFD0E44F}">
      <dsp:nvSpPr>
        <dsp:cNvPr id="0" name=""/>
        <dsp:cNvSpPr/>
      </dsp:nvSpPr>
      <dsp:spPr>
        <a:xfrm>
          <a:off x="6431322" y="4022303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6461882" y="5168391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934"/>
            <a:satOff val="-1467"/>
            <a:lumOff val="128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243912" y="4620730"/>
          <a:ext cx="1005838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272335" y="4649153"/>
        <a:ext cx="948992" cy="525305"/>
      </dsp:txXfrm>
    </dsp:sp>
    <dsp:sp modelId="{89A0EAEF-C9F0-234A-84F2-7B0F466EFACD}">
      <dsp:nvSpPr>
        <dsp:cNvPr id="0" name=""/>
        <dsp:cNvSpPr/>
      </dsp:nvSpPr>
      <dsp:spPr>
        <a:xfrm>
          <a:off x="7162673" y="4676252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75DBB-2400-4E4B-B5C2-F5084AB1E0E2}">
      <dsp:nvSpPr>
        <dsp:cNvPr id="0" name=""/>
        <dsp:cNvSpPr/>
      </dsp:nvSpPr>
      <dsp:spPr>
        <a:xfrm rot="5400000">
          <a:off x="7193233" y="5805957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6975263" y="5274678"/>
          <a:ext cx="1005838" cy="549388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002087" y="5301502"/>
        <a:ext cx="952190" cy="495740"/>
      </dsp:txXfrm>
    </dsp:sp>
    <dsp:sp modelId="{112A3E7E-849E-EF4E-B2AF-020C2AB8761F}">
      <dsp:nvSpPr>
        <dsp:cNvPr id="0" name=""/>
        <dsp:cNvSpPr/>
      </dsp:nvSpPr>
      <dsp:spPr>
        <a:xfrm>
          <a:off x="7894024" y="5313818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E7131-ADDA-D142-8B7C-8A29D45436C5}">
      <dsp:nvSpPr>
        <dsp:cNvPr id="0" name=""/>
        <dsp:cNvSpPr/>
      </dsp:nvSpPr>
      <dsp:spPr>
        <a:xfrm>
          <a:off x="7706614" y="5912245"/>
          <a:ext cx="1008574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Diagnosis</a:t>
          </a:r>
        </a:p>
      </dsp:txBody>
      <dsp:txXfrm>
        <a:off x="7735037" y="5940668"/>
        <a:ext cx="951728" cy="5253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42424" y="590753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124454" y="43093"/>
          <a:ext cx="1005838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52877" y="71516"/>
        <a:ext cx="948992" cy="525305"/>
      </dsp:txXfrm>
    </dsp:sp>
    <dsp:sp modelId="{971A279E-DD34-EA4D-B6CF-94E2A6501CF9}">
      <dsp:nvSpPr>
        <dsp:cNvPr id="0" name=""/>
        <dsp:cNvSpPr/>
      </dsp:nvSpPr>
      <dsp:spPr>
        <a:xfrm>
          <a:off x="2043215" y="98614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075143" y="1244701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4705"/>
            <a:satOff val="-210"/>
            <a:lumOff val="18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855805" y="697041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884228" y="725464"/>
        <a:ext cx="951728" cy="525305"/>
      </dsp:txXfrm>
    </dsp:sp>
    <dsp:sp modelId="{102E880A-8BC6-CA4B-942D-A8403762964D}">
      <dsp:nvSpPr>
        <dsp:cNvPr id="0" name=""/>
        <dsp:cNvSpPr/>
      </dsp:nvSpPr>
      <dsp:spPr>
        <a:xfrm>
          <a:off x="2775934" y="752562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06494" y="1898650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9410"/>
            <a:satOff val="-419"/>
            <a:lumOff val="36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587157" y="1350989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615580" y="1379412"/>
        <a:ext cx="951728" cy="525305"/>
      </dsp:txXfrm>
    </dsp:sp>
    <dsp:sp modelId="{8AD27AD0-320F-2D40-AC02-7FE9F73F8864}">
      <dsp:nvSpPr>
        <dsp:cNvPr id="0" name=""/>
        <dsp:cNvSpPr/>
      </dsp:nvSpPr>
      <dsp:spPr>
        <a:xfrm>
          <a:off x="3507285" y="1406510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537845" y="2552598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4115"/>
            <a:satOff val="-629"/>
            <a:lumOff val="5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318508" y="2004937"/>
          <a:ext cx="1008574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346931" y="2033360"/>
        <a:ext cx="951728" cy="525305"/>
      </dsp:txXfrm>
    </dsp:sp>
    <dsp:sp modelId="{CE73005C-4082-FE46-A172-5FB162CC3E87}">
      <dsp:nvSpPr>
        <dsp:cNvPr id="0" name=""/>
        <dsp:cNvSpPr/>
      </dsp:nvSpPr>
      <dsp:spPr>
        <a:xfrm>
          <a:off x="4238637" y="2060459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223354" y="3206546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8820"/>
            <a:satOff val="-838"/>
            <a:lumOff val="73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049859" y="2658885"/>
          <a:ext cx="916889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078282" y="2687308"/>
        <a:ext cx="860043" cy="525305"/>
      </dsp:txXfrm>
    </dsp:sp>
    <dsp:sp modelId="{E32112C1-2702-DF4B-BDE0-6F6C8B0FC863}">
      <dsp:nvSpPr>
        <dsp:cNvPr id="0" name=""/>
        <dsp:cNvSpPr/>
      </dsp:nvSpPr>
      <dsp:spPr>
        <a:xfrm>
          <a:off x="4924145" y="2714407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4954705" y="3860494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3524"/>
            <a:satOff val="-1048"/>
            <a:lumOff val="9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4781210" y="3312834"/>
          <a:ext cx="916889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4809633" y="3341257"/>
        <a:ext cx="860043" cy="525305"/>
      </dsp:txXfrm>
    </dsp:sp>
    <dsp:sp modelId="{757A9099-0D94-7646-9657-AEE99E3CCBE1}">
      <dsp:nvSpPr>
        <dsp:cNvPr id="0" name=""/>
        <dsp:cNvSpPr/>
      </dsp:nvSpPr>
      <dsp:spPr>
        <a:xfrm>
          <a:off x="5655496" y="3368355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5730531" y="4514442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8229"/>
            <a:satOff val="-1258"/>
            <a:lumOff val="109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512561" y="3966782"/>
          <a:ext cx="1005838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5540984" y="3995205"/>
        <a:ext cx="948992" cy="525305"/>
      </dsp:txXfrm>
    </dsp:sp>
    <dsp:sp modelId="{4B35BD3E-8FEE-414B-BE2E-C06DBFD0E44F}">
      <dsp:nvSpPr>
        <dsp:cNvPr id="0" name=""/>
        <dsp:cNvSpPr/>
      </dsp:nvSpPr>
      <dsp:spPr>
        <a:xfrm>
          <a:off x="6431322" y="4022303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6461882" y="5168391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934"/>
            <a:satOff val="-1467"/>
            <a:lumOff val="128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243912" y="4620730"/>
          <a:ext cx="1005838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272335" y="4649153"/>
        <a:ext cx="948992" cy="525305"/>
      </dsp:txXfrm>
    </dsp:sp>
    <dsp:sp modelId="{89A0EAEF-C9F0-234A-84F2-7B0F466EFACD}">
      <dsp:nvSpPr>
        <dsp:cNvPr id="0" name=""/>
        <dsp:cNvSpPr/>
      </dsp:nvSpPr>
      <dsp:spPr>
        <a:xfrm>
          <a:off x="7162673" y="4676252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75DBB-2400-4E4B-B5C2-F5084AB1E0E2}">
      <dsp:nvSpPr>
        <dsp:cNvPr id="0" name=""/>
        <dsp:cNvSpPr/>
      </dsp:nvSpPr>
      <dsp:spPr>
        <a:xfrm rot="5400000">
          <a:off x="7193233" y="5805957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6975263" y="5274678"/>
          <a:ext cx="1005838" cy="549388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002087" y="5301502"/>
        <a:ext cx="952190" cy="495740"/>
      </dsp:txXfrm>
    </dsp:sp>
    <dsp:sp modelId="{112A3E7E-849E-EF4E-B2AF-020C2AB8761F}">
      <dsp:nvSpPr>
        <dsp:cNvPr id="0" name=""/>
        <dsp:cNvSpPr/>
      </dsp:nvSpPr>
      <dsp:spPr>
        <a:xfrm>
          <a:off x="7894024" y="5313818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E7131-ADDA-D142-8B7C-8A29D45436C5}">
      <dsp:nvSpPr>
        <dsp:cNvPr id="0" name=""/>
        <dsp:cNvSpPr/>
      </dsp:nvSpPr>
      <dsp:spPr>
        <a:xfrm>
          <a:off x="7706614" y="5912245"/>
          <a:ext cx="1008574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Diagnosis</a:t>
          </a:r>
        </a:p>
      </dsp:txBody>
      <dsp:txXfrm>
        <a:off x="7735037" y="5940668"/>
        <a:ext cx="951728" cy="5253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42424" y="590753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124454" y="43093"/>
          <a:ext cx="1005838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52877" y="71516"/>
        <a:ext cx="948992" cy="525305"/>
      </dsp:txXfrm>
    </dsp:sp>
    <dsp:sp modelId="{971A279E-DD34-EA4D-B6CF-94E2A6501CF9}">
      <dsp:nvSpPr>
        <dsp:cNvPr id="0" name=""/>
        <dsp:cNvSpPr/>
      </dsp:nvSpPr>
      <dsp:spPr>
        <a:xfrm>
          <a:off x="2043215" y="98614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075143" y="1244701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4705"/>
            <a:satOff val="-210"/>
            <a:lumOff val="18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855805" y="697041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884228" y="725464"/>
        <a:ext cx="951728" cy="525305"/>
      </dsp:txXfrm>
    </dsp:sp>
    <dsp:sp modelId="{102E880A-8BC6-CA4B-942D-A8403762964D}">
      <dsp:nvSpPr>
        <dsp:cNvPr id="0" name=""/>
        <dsp:cNvSpPr/>
      </dsp:nvSpPr>
      <dsp:spPr>
        <a:xfrm>
          <a:off x="2775934" y="752562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06494" y="1898650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9410"/>
            <a:satOff val="-419"/>
            <a:lumOff val="36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587157" y="1350989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615580" y="1379412"/>
        <a:ext cx="951728" cy="525305"/>
      </dsp:txXfrm>
    </dsp:sp>
    <dsp:sp modelId="{8AD27AD0-320F-2D40-AC02-7FE9F73F8864}">
      <dsp:nvSpPr>
        <dsp:cNvPr id="0" name=""/>
        <dsp:cNvSpPr/>
      </dsp:nvSpPr>
      <dsp:spPr>
        <a:xfrm>
          <a:off x="3507285" y="1406510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537845" y="2552598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4115"/>
            <a:satOff val="-629"/>
            <a:lumOff val="5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318508" y="2004937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346931" y="2033360"/>
        <a:ext cx="951728" cy="525305"/>
      </dsp:txXfrm>
    </dsp:sp>
    <dsp:sp modelId="{CE73005C-4082-FE46-A172-5FB162CC3E87}">
      <dsp:nvSpPr>
        <dsp:cNvPr id="0" name=""/>
        <dsp:cNvSpPr/>
      </dsp:nvSpPr>
      <dsp:spPr>
        <a:xfrm>
          <a:off x="4238637" y="2060459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223354" y="3206546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8820"/>
            <a:satOff val="-838"/>
            <a:lumOff val="73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049859" y="2658885"/>
          <a:ext cx="916889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078282" y="2687308"/>
        <a:ext cx="860043" cy="525305"/>
      </dsp:txXfrm>
    </dsp:sp>
    <dsp:sp modelId="{E32112C1-2702-DF4B-BDE0-6F6C8B0FC863}">
      <dsp:nvSpPr>
        <dsp:cNvPr id="0" name=""/>
        <dsp:cNvSpPr/>
      </dsp:nvSpPr>
      <dsp:spPr>
        <a:xfrm>
          <a:off x="4924145" y="2714407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4954705" y="3860494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3524"/>
            <a:satOff val="-1048"/>
            <a:lumOff val="9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4781210" y="3312834"/>
          <a:ext cx="916889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4809633" y="3341257"/>
        <a:ext cx="860043" cy="525305"/>
      </dsp:txXfrm>
    </dsp:sp>
    <dsp:sp modelId="{757A9099-0D94-7646-9657-AEE99E3CCBE1}">
      <dsp:nvSpPr>
        <dsp:cNvPr id="0" name=""/>
        <dsp:cNvSpPr/>
      </dsp:nvSpPr>
      <dsp:spPr>
        <a:xfrm>
          <a:off x="5655496" y="3368355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5730531" y="4514442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8229"/>
            <a:satOff val="-1258"/>
            <a:lumOff val="109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512561" y="3966782"/>
          <a:ext cx="1005838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5540984" y="3995205"/>
        <a:ext cx="948992" cy="525305"/>
      </dsp:txXfrm>
    </dsp:sp>
    <dsp:sp modelId="{4B35BD3E-8FEE-414B-BE2E-C06DBFD0E44F}">
      <dsp:nvSpPr>
        <dsp:cNvPr id="0" name=""/>
        <dsp:cNvSpPr/>
      </dsp:nvSpPr>
      <dsp:spPr>
        <a:xfrm>
          <a:off x="6431322" y="4022303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6461882" y="5168391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934"/>
            <a:satOff val="-1467"/>
            <a:lumOff val="128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243912" y="4620730"/>
          <a:ext cx="1005838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272335" y="4649153"/>
        <a:ext cx="948992" cy="525305"/>
      </dsp:txXfrm>
    </dsp:sp>
    <dsp:sp modelId="{89A0EAEF-C9F0-234A-84F2-7B0F466EFACD}">
      <dsp:nvSpPr>
        <dsp:cNvPr id="0" name=""/>
        <dsp:cNvSpPr/>
      </dsp:nvSpPr>
      <dsp:spPr>
        <a:xfrm>
          <a:off x="7162673" y="4676252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75DBB-2400-4E4B-B5C2-F5084AB1E0E2}">
      <dsp:nvSpPr>
        <dsp:cNvPr id="0" name=""/>
        <dsp:cNvSpPr/>
      </dsp:nvSpPr>
      <dsp:spPr>
        <a:xfrm rot="5400000">
          <a:off x="7193233" y="5805957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6975263" y="5274678"/>
          <a:ext cx="1005838" cy="549388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002087" y="5301502"/>
        <a:ext cx="952190" cy="495740"/>
      </dsp:txXfrm>
    </dsp:sp>
    <dsp:sp modelId="{112A3E7E-849E-EF4E-B2AF-020C2AB8761F}">
      <dsp:nvSpPr>
        <dsp:cNvPr id="0" name=""/>
        <dsp:cNvSpPr/>
      </dsp:nvSpPr>
      <dsp:spPr>
        <a:xfrm>
          <a:off x="7894024" y="5313818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E7131-ADDA-D142-8B7C-8A29D45436C5}">
      <dsp:nvSpPr>
        <dsp:cNvPr id="0" name=""/>
        <dsp:cNvSpPr/>
      </dsp:nvSpPr>
      <dsp:spPr>
        <a:xfrm>
          <a:off x="7706614" y="5912245"/>
          <a:ext cx="1008574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Diagnosis</a:t>
          </a:r>
        </a:p>
      </dsp:txBody>
      <dsp:txXfrm>
        <a:off x="7735037" y="5940668"/>
        <a:ext cx="951728" cy="5253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42424" y="590753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124454" y="43093"/>
          <a:ext cx="1005838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52877" y="71516"/>
        <a:ext cx="948992" cy="525305"/>
      </dsp:txXfrm>
    </dsp:sp>
    <dsp:sp modelId="{971A279E-DD34-EA4D-B6CF-94E2A6501CF9}">
      <dsp:nvSpPr>
        <dsp:cNvPr id="0" name=""/>
        <dsp:cNvSpPr/>
      </dsp:nvSpPr>
      <dsp:spPr>
        <a:xfrm>
          <a:off x="2043215" y="98614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075143" y="1244701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4705"/>
            <a:satOff val="-210"/>
            <a:lumOff val="18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855805" y="697041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884228" y="725464"/>
        <a:ext cx="951728" cy="525305"/>
      </dsp:txXfrm>
    </dsp:sp>
    <dsp:sp modelId="{102E880A-8BC6-CA4B-942D-A8403762964D}">
      <dsp:nvSpPr>
        <dsp:cNvPr id="0" name=""/>
        <dsp:cNvSpPr/>
      </dsp:nvSpPr>
      <dsp:spPr>
        <a:xfrm>
          <a:off x="2775934" y="752562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06494" y="1898650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9410"/>
            <a:satOff val="-419"/>
            <a:lumOff val="36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587157" y="1350989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615580" y="1379412"/>
        <a:ext cx="951728" cy="525305"/>
      </dsp:txXfrm>
    </dsp:sp>
    <dsp:sp modelId="{8AD27AD0-320F-2D40-AC02-7FE9F73F8864}">
      <dsp:nvSpPr>
        <dsp:cNvPr id="0" name=""/>
        <dsp:cNvSpPr/>
      </dsp:nvSpPr>
      <dsp:spPr>
        <a:xfrm>
          <a:off x="3507285" y="1406510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537845" y="2552598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4115"/>
            <a:satOff val="-629"/>
            <a:lumOff val="5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318508" y="2004937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346931" y="2033360"/>
        <a:ext cx="951728" cy="525305"/>
      </dsp:txXfrm>
    </dsp:sp>
    <dsp:sp modelId="{CE73005C-4082-FE46-A172-5FB162CC3E87}">
      <dsp:nvSpPr>
        <dsp:cNvPr id="0" name=""/>
        <dsp:cNvSpPr/>
      </dsp:nvSpPr>
      <dsp:spPr>
        <a:xfrm>
          <a:off x="4238637" y="2060459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223354" y="3206546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8820"/>
            <a:satOff val="-838"/>
            <a:lumOff val="73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049859" y="2658885"/>
          <a:ext cx="916889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42488"/>
            <a:satOff val="-25285"/>
            <a:lumOff val="16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078282" y="2687308"/>
        <a:ext cx="860043" cy="525305"/>
      </dsp:txXfrm>
    </dsp:sp>
    <dsp:sp modelId="{E32112C1-2702-DF4B-BDE0-6F6C8B0FC863}">
      <dsp:nvSpPr>
        <dsp:cNvPr id="0" name=""/>
        <dsp:cNvSpPr/>
      </dsp:nvSpPr>
      <dsp:spPr>
        <a:xfrm>
          <a:off x="4924145" y="2714407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4954705" y="3860494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3524"/>
            <a:satOff val="-1048"/>
            <a:lumOff val="9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4781210" y="3312834"/>
          <a:ext cx="916889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4809633" y="3341257"/>
        <a:ext cx="860043" cy="525305"/>
      </dsp:txXfrm>
    </dsp:sp>
    <dsp:sp modelId="{757A9099-0D94-7646-9657-AEE99E3CCBE1}">
      <dsp:nvSpPr>
        <dsp:cNvPr id="0" name=""/>
        <dsp:cNvSpPr/>
      </dsp:nvSpPr>
      <dsp:spPr>
        <a:xfrm>
          <a:off x="5655496" y="3368355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5730531" y="4514442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8229"/>
            <a:satOff val="-1258"/>
            <a:lumOff val="109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512561" y="3966782"/>
          <a:ext cx="1005838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5540984" y="3995205"/>
        <a:ext cx="948992" cy="525305"/>
      </dsp:txXfrm>
    </dsp:sp>
    <dsp:sp modelId="{4B35BD3E-8FEE-414B-BE2E-C06DBFD0E44F}">
      <dsp:nvSpPr>
        <dsp:cNvPr id="0" name=""/>
        <dsp:cNvSpPr/>
      </dsp:nvSpPr>
      <dsp:spPr>
        <a:xfrm>
          <a:off x="6431322" y="4022303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6461882" y="5168391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934"/>
            <a:satOff val="-1467"/>
            <a:lumOff val="128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243912" y="4620730"/>
          <a:ext cx="1005838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272335" y="4649153"/>
        <a:ext cx="948992" cy="525305"/>
      </dsp:txXfrm>
    </dsp:sp>
    <dsp:sp modelId="{89A0EAEF-C9F0-234A-84F2-7B0F466EFACD}">
      <dsp:nvSpPr>
        <dsp:cNvPr id="0" name=""/>
        <dsp:cNvSpPr/>
      </dsp:nvSpPr>
      <dsp:spPr>
        <a:xfrm>
          <a:off x="7162673" y="4676252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75DBB-2400-4E4B-B5C2-F5084AB1E0E2}">
      <dsp:nvSpPr>
        <dsp:cNvPr id="0" name=""/>
        <dsp:cNvSpPr/>
      </dsp:nvSpPr>
      <dsp:spPr>
        <a:xfrm rot="5400000">
          <a:off x="7193233" y="5805957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6975263" y="5274678"/>
          <a:ext cx="1005838" cy="549388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002087" y="5301502"/>
        <a:ext cx="952190" cy="495740"/>
      </dsp:txXfrm>
    </dsp:sp>
    <dsp:sp modelId="{112A3E7E-849E-EF4E-B2AF-020C2AB8761F}">
      <dsp:nvSpPr>
        <dsp:cNvPr id="0" name=""/>
        <dsp:cNvSpPr/>
      </dsp:nvSpPr>
      <dsp:spPr>
        <a:xfrm>
          <a:off x="7894024" y="5313818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E7131-ADDA-D142-8B7C-8A29D45436C5}">
      <dsp:nvSpPr>
        <dsp:cNvPr id="0" name=""/>
        <dsp:cNvSpPr/>
      </dsp:nvSpPr>
      <dsp:spPr>
        <a:xfrm>
          <a:off x="7706614" y="5912245"/>
          <a:ext cx="1008574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Diagnosis</a:t>
          </a:r>
        </a:p>
      </dsp:txBody>
      <dsp:txXfrm>
        <a:off x="7735037" y="5940668"/>
        <a:ext cx="951728" cy="5253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42424" y="590753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124454" y="43093"/>
          <a:ext cx="1005838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52877" y="71516"/>
        <a:ext cx="948992" cy="525305"/>
      </dsp:txXfrm>
    </dsp:sp>
    <dsp:sp modelId="{971A279E-DD34-EA4D-B6CF-94E2A6501CF9}">
      <dsp:nvSpPr>
        <dsp:cNvPr id="0" name=""/>
        <dsp:cNvSpPr/>
      </dsp:nvSpPr>
      <dsp:spPr>
        <a:xfrm>
          <a:off x="2043215" y="98614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075143" y="1244701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4705"/>
            <a:satOff val="-210"/>
            <a:lumOff val="18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855805" y="697041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884228" y="725464"/>
        <a:ext cx="951728" cy="525305"/>
      </dsp:txXfrm>
    </dsp:sp>
    <dsp:sp modelId="{102E880A-8BC6-CA4B-942D-A8403762964D}">
      <dsp:nvSpPr>
        <dsp:cNvPr id="0" name=""/>
        <dsp:cNvSpPr/>
      </dsp:nvSpPr>
      <dsp:spPr>
        <a:xfrm>
          <a:off x="2775934" y="752562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06494" y="1898650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9410"/>
            <a:satOff val="-419"/>
            <a:lumOff val="36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587157" y="1350989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615580" y="1379412"/>
        <a:ext cx="951728" cy="525305"/>
      </dsp:txXfrm>
    </dsp:sp>
    <dsp:sp modelId="{8AD27AD0-320F-2D40-AC02-7FE9F73F8864}">
      <dsp:nvSpPr>
        <dsp:cNvPr id="0" name=""/>
        <dsp:cNvSpPr/>
      </dsp:nvSpPr>
      <dsp:spPr>
        <a:xfrm>
          <a:off x="3507285" y="1406510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537845" y="2552598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4115"/>
            <a:satOff val="-629"/>
            <a:lumOff val="5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318508" y="2004937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346931" y="2033360"/>
        <a:ext cx="951728" cy="525305"/>
      </dsp:txXfrm>
    </dsp:sp>
    <dsp:sp modelId="{CE73005C-4082-FE46-A172-5FB162CC3E87}">
      <dsp:nvSpPr>
        <dsp:cNvPr id="0" name=""/>
        <dsp:cNvSpPr/>
      </dsp:nvSpPr>
      <dsp:spPr>
        <a:xfrm>
          <a:off x="4238637" y="2060459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223354" y="3206546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8820"/>
            <a:satOff val="-838"/>
            <a:lumOff val="73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049859" y="2658885"/>
          <a:ext cx="916889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42488"/>
            <a:satOff val="-25285"/>
            <a:lumOff val="16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078282" y="2687308"/>
        <a:ext cx="860043" cy="525305"/>
      </dsp:txXfrm>
    </dsp:sp>
    <dsp:sp modelId="{E32112C1-2702-DF4B-BDE0-6F6C8B0FC863}">
      <dsp:nvSpPr>
        <dsp:cNvPr id="0" name=""/>
        <dsp:cNvSpPr/>
      </dsp:nvSpPr>
      <dsp:spPr>
        <a:xfrm>
          <a:off x="4924145" y="2714407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4954705" y="3860494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3524"/>
            <a:satOff val="-1048"/>
            <a:lumOff val="9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4781210" y="3312834"/>
          <a:ext cx="916889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03110"/>
            <a:satOff val="-31607"/>
            <a:lumOff val="212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4809633" y="3341257"/>
        <a:ext cx="860043" cy="525305"/>
      </dsp:txXfrm>
    </dsp:sp>
    <dsp:sp modelId="{757A9099-0D94-7646-9657-AEE99E3CCBE1}">
      <dsp:nvSpPr>
        <dsp:cNvPr id="0" name=""/>
        <dsp:cNvSpPr/>
      </dsp:nvSpPr>
      <dsp:spPr>
        <a:xfrm>
          <a:off x="5655496" y="3368355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5730531" y="4514442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8229"/>
            <a:satOff val="-1258"/>
            <a:lumOff val="109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512561" y="3966782"/>
          <a:ext cx="1005838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5540984" y="3995205"/>
        <a:ext cx="948992" cy="525305"/>
      </dsp:txXfrm>
    </dsp:sp>
    <dsp:sp modelId="{4B35BD3E-8FEE-414B-BE2E-C06DBFD0E44F}">
      <dsp:nvSpPr>
        <dsp:cNvPr id="0" name=""/>
        <dsp:cNvSpPr/>
      </dsp:nvSpPr>
      <dsp:spPr>
        <a:xfrm>
          <a:off x="6431322" y="4022303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6461882" y="5168391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934"/>
            <a:satOff val="-1467"/>
            <a:lumOff val="128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243912" y="4620730"/>
          <a:ext cx="1005838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272335" y="4649153"/>
        <a:ext cx="948992" cy="525305"/>
      </dsp:txXfrm>
    </dsp:sp>
    <dsp:sp modelId="{89A0EAEF-C9F0-234A-84F2-7B0F466EFACD}">
      <dsp:nvSpPr>
        <dsp:cNvPr id="0" name=""/>
        <dsp:cNvSpPr/>
      </dsp:nvSpPr>
      <dsp:spPr>
        <a:xfrm>
          <a:off x="7162673" y="4676252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75DBB-2400-4E4B-B5C2-F5084AB1E0E2}">
      <dsp:nvSpPr>
        <dsp:cNvPr id="0" name=""/>
        <dsp:cNvSpPr/>
      </dsp:nvSpPr>
      <dsp:spPr>
        <a:xfrm rot="5400000">
          <a:off x="7193233" y="5805957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6975263" y="5274678"/>
          <a:ext cx="1005838" cy="549388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002087" y="5301502"/>
        <a:ext cx="952190" cy="495740"/>
      </dsp:txXfrm>
    </dsp:sp>
    <dsp:sp modelId="{112A3E7E-849E-EF4E-B2AF-020C2AB8761F}">
      <dsp:nvSpPr>
        <dsp:cNvPr id="0" name=""/>
        <dsp:cNvSpPr/>
      </dsp:nvSpPr>
      <dsp:spPr>
        <a:xfrm>
          <a:off x="7894024" y="5313818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E7131-ADDA-D142-8B7C-8A29D45436C5}">
      <dsp:nvSpPr>
        <dsp:cNvPr id="0" name=""/>
        <dsp:cNvSpPr/>
      </dsp:nvSpPr>
      <dsp:spPr>
        <a:xfrm>
          <a:off x="7706614" y="5912245"/>
          <a:ext cx="1008574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Diagnosis</a:t>
          </a:r>
        </a:p>
      </dsp:txBody>
      <dsp:txXfrm>
        <a:off x="7735037" y="5940668"/>
        <a:ext cx="951728" cy="5253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42424" y="590753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124454" y="43093"/>
          <a:ext cx="1005838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52877" y="71516"/>
        <a:ext cx="948992" cy="525305"/>
      </dsp:txXfrm>
    </dsp:sp>
    <dsp:sp modelId="{971A279E-DD34-EA4D-B6CF-94E2A6501CF9}">
      <dsp:nvSpPr>
        <dsp:cNvPr id="0" name=""/>
        <dsp:cNvSpPr/>
      </dsp:nvSpPr>
      <dsp:spPr>
        <a:xfrm>
          <a:off x="2043215" y="98614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075143" y="1244701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4705"/>
            <a:satOff val="-210"/>
            <a:lumOff val="18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855805" y="697041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884228" y="725464"/>
        <a:ext cx="951728" cy="525305"/>
      </dsp:txXfrm>
    </dsp:sp>
    <dsp:sp modelId="{102E880A-8BC6-CA4B-942D-A8403762964D}">
      <dsp:nvSpPr>
        <dsp:cNvPr id="0" name=""/>
        <dsp:cNvSpPr/>
      </dsp:nvSpPr>
      <dsp:spPr>
        <a:xfrm>
          <a:off x="2775934" y="752562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06494" y="1898650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9410"/>
            <a:satOff val="-419"/>
            <a:lumOff val="36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587157" y="1350989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615580" y="1379412"/>
        <a:ext cx="951728" cy="525305"/>
      </dsp:txXfrm>
    </dsp:sp>
    <dsp:sp modelId="{8AD27AD0-320F-2D40-AC02-7FE9F73F8864}">
      <dsp:nvSpPr>
        <dsp:cNvPr id="0" name=""/>
        <dsp:cNvSpPr/>
      </dsp:nvSpPr>
      <dsp:spPr>
        <a:xfrm>
          <a:off x="3507285" y="1406510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537845" y="2552598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4115"/>
            <a:satOff val="-629"/>
            <a:lumOff val="5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318508" y="2004937"/>
          <a:ext cx="1008574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346931" y="2033360"/>
        <a:ext cx="951728" cy="525305"/>
      </dsp:txXfrm>
    </dsp:sp>
    <dsp:sp modelId="{CE73005C-4082-FE46-A172-5FB162CC3E87}">
      <dsp:nvSpPr>
        <dsp:cNvPr id="0" name=""/>
        <dsp:cNvSpPr/>
      </dsp:nvSpPr>
      <dsp:spPr>
        <a:xfrm>
          <a:off x="4238637" y="2060459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223354" y="3206546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8820"/>
            <a:satOff val="-838"/>
            <a:lumOff val="73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049859" y="2658885"/>
          <a:ext cx="916889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42488"/>
            <a:satOff val="-25285"/>
            <a:lumOff val="16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078282" y="2687308"/>
        <a:ext cx="860043" cy="525305"/>
      </dsp:txXfrm>
    </dsp:sp>
    <dsp:sp modelId="{E32112C1-2702-DF4B-BDE0-6F6C8B0FC863}">
      <dsp:nvSpPr>
        <dsp:cNvPr id="0" name=""/>
        <dsp:cNvSpPr/>
      </dsp:nvSpPr>
      <dsp:spPr>
        <a:xfrm>
          <a:off x="4924145" y="2714407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4954705" y="3860494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3524"/>
            <a:satOff val="-1048"/>
            <a:lumOff val="9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4781210" y="3312834"/>
          <a:ext cx="916889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03110"/>
            <a:satOff val="-31607"/>
            <a:lumOff val="212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4809633" y="3341257"/>
        <a:ext cx="860043" cy="525305"/>
      </dsp:txXfrm>
    </dsp:sp>
    <dsp:sp modelId="{757A9099-0D94-7646-9657-AEE99E3CCBE1}">
      <dsp:nvSpPr>
        <dsp:cNvPr id="0" name=""/>
        <dsp:cNvSpPr/>
      </dsp:nvSpPr>
      <dsp:spPr>
        <a:xfrm>
          <a:off x="5655496" y="3368355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5730531" y="4514442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8229"/>
            <a:satOff val="-1258"/>
            <a:lumOff val="109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512561" y="3966782"/>
          <a:ext cx="1005838" cy="58215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5540984" y="3995205"/>
        <a:ext cx="948992" cy="525305"/>
      </dsp:txXfrm>
    </dsp:sp>
    <dsp:sp modelId="{4B35BD3E-8FEE-414B-BE2E-C06DBFD0E44F}">
      <dsp:nvSpPr>
        <dsp:cNvPr id="0" name=""/>
        <dsp:cNvSpPr/>
      </dsp:nvSpPr>
      <dsp:spPr>
        <a:xfrm>
          <a:off x="6431322" y="4022303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6461882" y="5168391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934"/>
            <a:satOff val="-1467"/>
            <a:lumOff val="128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260022" y="4556833"/>
          <a:ext cx="1005838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288445" y="4585256"/>
        <a:ext cx="948992" cy="525305"/>
      </dsp:txXfrm>
    </dsp:sp>
    <dsp:sp modelId="{89A0EAEF-C9F0-234A-84F2-7B0F466EFACD}">
      <dsp:nvSpPr>
        <dsp:cNvPr id="0" name=""/>
        <dsp:cNvSpPr/>
      </dsp:nvSpPr>
      <dsp:spPr>
        <a:xfrm>
          <a:off x="7162673" y="4676252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75DBB-2400-4E4B-B5C2-F5084AB1E0E2}">
      <dsp:nvSpPr>
        <dsp:cNvPr id="0" name=""/>
        <dsp:cNvSpPr/>
      </dsp:nvSpPr>
      <dsp:spPr>
        <a:xfrm rot="5400000">
          <a:off x="7193233" y="5805957"/>
          <a:ext cx="494046" cy="5624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6975263" y="5274678"/>
          <a:ext cx="1005838" cy="549388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002087" y="5301502"/>
        <a:ext cx="952190" cy="495740"/>
      </dsp:txXfrm>
    </dsp:sp>
    <dsp:sp modelId="{112A3E7E-849E-EF4E-B2AF-020C2AB8761F}">
      <dsp:nvSpPr>
        <dsp:cNvPr id="0" name=""/>
        <dsp:cNvSpPr/>
      </dsp:nvSpPr>
      <dsp:spPr>
        <a:xfrm>
          <a:off x="7894024" y="5313818"/>
          <a:ext cx="604887" cy="47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E7131-ADDA-D142-8B7C-8A29D45436C5}">
      <dsp:nvSpPr>
        <dsp:cNvPr id="0" name=""/>
        <dsp:cNvSpPr/>
      </dsp:nvSpPr>
      <dsp:spPr>
        <a:xfrm>
          <a:off x="7706614" y="5912245"/>
          <a:ext cx="1008574" cy="582151"/>
        </a:xfrm>
        <a:prstGeom prst="roundRect">
          <a:avLst>
            <a:gd name="adj" fmla="val 1667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Diagnosis</a:t>
          </a:r>
        </a:p>
      </dsp:txBody>
      <dsp:txXfrm>
        <a:off x="7735037" y="5940668"/>
        <a:ext cx="951728" cy="525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3B58-EE49-16A6-7EAA-1FAC6ED80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D09E4-2167-0CEA-3090-C5CD9514F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D08F-C44D-1529-554C-D30692BE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F718-C1DD-8CC3-355C-6B0DD4BD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F606-F9EE-7071-490D-0652F328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923A-AEB2-296B-0A26-92A44A7F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5E874-6214-FFB2-6D9B-9D6A885B2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FB98-8E01-74FE-560E-ABA425AC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AF08-BF2D-166A-76F0-A3EB9BE6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C4CC-5624-14B9-0386-635001A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66492-3720-DF49-CA80-93231C78C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7F00-58DF-7747-DCC2-070E4F03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76B-1793-A058-5341-F3D490C7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3BF2-A350-92AE-EBFD-8FAFA87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C513-EB05-2643-D009-912A4B0D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AE32-6A57-477F-13F7-B22F6DD8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B092-D528-74C8-63F5-1AA79F99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5825-462A-0863-B2AE-2507D839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4B65-5F57-2F05-E8CE-B5D74C16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1C6D-8B12-5DFA-C8AA-2889FC24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CC41-A478-973B-7575-6D5A2FF5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196A8-CCA6-B869-8125-94D9F8DE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8D5E-2AD9-CD79-AC4D-7EF28BEE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4171-8DBB-2E26-E9DC-DFEDB8E8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5AD7-1099-5844-FD9A-9BD44DFB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0694-BC97-A3AD-5885-A359B6DA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0905-1CA9-BD19-3955-FC4507D20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16809-24FE-6264-7C7E-6DBFB2A7F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FB691-FC35-C61D-A5C9-C03D5C8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3EBD2-A120-33E5-8D14-84F5DFDE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45A07-8B6D-C2D6-FFE6-AF3151F6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3EA-0029-8604-B964-BEDE51A3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F6548-F8D6-7B90-D353-2C6369D2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09B40-BB80-E386-DF7B-C7EEF0BF4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631-1C58-F7DD-7BDE-1250A29E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7FDF2-306B-6E66-8377-809FF757A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F1F66-98CA-4453-B0F0-8DA03FD6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A2D91-1CB5-82A1-B004-E19388F7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442E6-2DAB-3657-4FE3-7A0BA82B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D661-CE55-6372-A4F5-B86C150A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28DD8-54FE-6BF5-4E7B-12357163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94D3-FCAF-44EF-1CAB-F35631AC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41C12-D4ED-E331-C77C-F83E2B38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FD32F-F82E-DDD6-6B50-6CC52C08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16B92-308C-8E71-BB34-7376DF8B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14953-0370-468D-BE73-59164ACF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1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B502-0E85-1091-C123-78D5C2A8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5A6C-7594-5140-C945-CDB25AFC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C20CC-FC75-B76E-7803-9D159387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55A8-A03F-5263-4D9A-B41309C1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2BD48-8926-56F0-33E0-A1C1FE60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D4458-AE83-8474-7DA4-4A50793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8570-0D69-B936-0039-266DDFC4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C1786-2E05-2E6B-6F08-3F27BAD07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5E2B4-2E93-B079-2436-4D6A609D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0E8D-A49A-F7F8-4493-3B92C08B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E2B0-3DB4-7E10-E97C-F95AFCA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0993-DCFD-88E6-4C44-0147DA98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15F44-7BC3-2CB3-0ACD-E82A0B09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037F-FFDF-B33D-B8E3-31A19B8B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C0F8-9A70-1BC2-6DA8-596612D9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40E38-86B9-AF4A-8D14-0E3B01B336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7BC4-2833-BB04-CB55-C846C57FF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70C7-F88E-F3D2-FAD4-F699E294F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12" Type="http://schemas.openxmlformats.org/officeDocument/2006/relationships/image" Target="../media/image6.jpeg"/><Relationship Id="rId2" Type="http://schemas.openxmlformats.org/officeDocument/2006/relationships/diagramData" Target="../diagrams/data2.xml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9.jpe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jpeg"/><Relationship Id="rId1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3.jpe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2.jpe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5B39C-FBCC-5844-29FC-74F5AC0EE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71DED0-C56B-BEB9-F1DB-53282B470A07}"/>
              </a:ext>
            </a:extLst>
          </p:cNvPr>
          <p:cNvCxnSpPr>
            <a:cxnSpLocks/>
          </p:cNvCxnSpPr>
          <p:nvPr/>
        </p:nvCxnSpPr>
        <p:spPr>
          <a:xfrm flipV="1">
            <a:off x="911101" y="5674149"/>
            <a:ext cx="0" cy="752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BEB3CE-BBCE-61BE-74E4-15E7D710C50B}"/>
              </a:ext>
            </a:extLst>
          </p:cNvPr>
          <p:cNvCxnSpPr>
            <a:cxnSpLocks/>
          </p:cNvCxnSpPr>
          <p:nvPr/>
        </p:nvCxnSpPr>
        <p:spPr>
          <a:xfrm flipH="1">
            <a:off x="2804790" y="4878530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A42182-E92C-D086-8F8C-1F3BADFAF20D}"/>
              </a:ext>
            </a:extLst>
          </p:cNvPr>
          <p:cNvCxnSpPr>
            <a:cxnSpLocks/>
          </p:cNvCxnSpPr>
          <p:nvPr/>
        </p:nvCxnSpPr>
        <p:spPr>
          <a:xfrm>
            <a:off x="4865462" y="1345675"/>
            <a:ext cx="0" cy="1404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7ED1A5-3C3A-67FC-1EB4-24230F5D2896}"/>
              </a:ext>
            </a:extLst>
          </p:cNvPr>
          <p:cNvCxnSpPr>
            <a:cxnSpLocks/>
          </p:cNvCxnSpPr>
          <p:nvPr/>
        </p:nvCxnSpPr>
        <p:spPr>
          <a:xfrm>
            <a:off x="5206399" y="1232555"/>
            <a:ext cx="0" cy="2196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A57CBA-CDE9-E93F-DE2A-6CEDEB1A5DA5}"/>
              </a:ext>
            </a:extLst>
          </p:cNvPr>
          <p:cNvCxnSpPr>
            <a:cxnSpLocks/>
          </p:cNvCxnSpPr>
          <p:nvPr/>
        </p:nvCxnSpPr>
        <p:spPr>
          <a:xfrm>
            <a:off x="5519054" y="1175992"/>
            <a:ext cx="0" cy="3004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D7B3BE-0D76-CB03-6739-749897E885CB}"/>
              </a:ext>
            </a:extLst>
          </p:cNvPr>
          <p:cNvCxnSpPr>
            <a:cxnSpLocks/>
          </p:cNvCxnSpPr>
          <p:nvPr/>
        </p:nvCxnSpPr>
        <p:spPr>
          <a:xfrm>
            <a:off x="5853441" y="1095079"/>
            <a:ext cx="0" cy="3863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328933-FF5C-08C5-3737-901F6BEC58CA}"/>
              </a:ext>
            </a:extLst>
          </p:cNvPr>
          <p:cNvCxnSpPr/>
          <p:nvPr/>
        </p:nvCxnSpPr>
        <p:spPr>
          <a:xfrm>
            <a:off x="4611462" y="1345675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33F979-6525-6C0D-AC89-7969FD65FE36}"/>
              </a:ext>
            </a:extLst>
          </p:cNvPr>
          <p:cNvCxnSpPr>
            <a:cxnSpLocks/>
          </p:cNvCxnSpPr>
          <p:nvPr/>
        </p:nvCxnSpPr>
        <p:spPr>
          <a:xfrm>
            <a:off x="4611462" y="1256124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967A9B-2CC5-EDF8-05AF-A3D30D4B2307}"/>
              </a:ext>
            </a:extLst>
          </p:cNvPr>
          <p:cNvCxnSpPr>
            <a:cxnSpLocks/>
          </p:cNvCxnSpPr>
          <p:nvPr/>
        </p:nvCxnSpPr>
        <p:spPr>
          <a:xfrm>
            <a:off x="4613817" y="1175992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960818-8958-2046-6AFE-6F6F3BE6A170}"/>
              </a:ext>
            </a:extLst>
          </p:cNvPr>
          <p:cNvCxnSpPr>
            <a:cxnSpLocks/>
          </p:cNvCxnSpPr>
          <p:nvPr/>
        </p:nvCxnSpPr>
        <p:spPr>
          <a:xfrm flipV="1">
            <a:off x="4611462" y="1095079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28E03E-A7AF-C764-5B44-AB6880CE478C}"/>
              </a:ext>
            </a:extLst>
          </p:cNvPr>
          <p:cNvCxnSpPr/>
          <p:nvPr/>
        </p:nvCxnSpPr>
        <p:spPr>
          <a:xfrm>
            <a:off x="4623767" y="2751220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E18676-5CD7-8DC9-9C51-7A0AC5A72601}"/>
              </a:ext>
            </a:extLst>
          </p:cNvPr>
          <p:cNvCxnSpPr>
            <a:cxnSpLocks/>
          </p:cNvCxnSpPr>
          <p:nvPr/>
        </p:nvCxnSpPr>
        <p:spPr>
          <a:xfrm>
            <a:off x="4611462" y="3429000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8F5780-F030-D02A-1642-1A0C58E6B2DD}"/>
              </a:ext>
            </a:extLst>
          </p:cNvPr>
          <p:cNvCxnSpPr>
            <a:cxnSpLocks/>
          </p:cNvCxnSpPr>
          <p:nvPr/>
        </p:nvCxnSpPr>
        <p:spPr>
          <a:xfrm>
            <a:off x="4611462" y="4180004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36B52B-AFE3-8116-E788-BDF874E6294A}"/>
              </a:ext>
            </a:extLst>
          </p:cNvPr>
          <p:cNvCxnSpPr>
            <a:cxnSpLocks/>
          </p:cNvCxnSpPr>
          <p:nvPr/>
        </p:nvCxnSpPr>
        <p:spPr>
          <a:xfrm flipV="1">
            <a:off x="4623767" y="4958501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5F6E7E-E646-D464-51B0-4B7F35A3A139}"/>
              </a:ext>
            </a:extLst>
          </p:cNvPr>
          <p:cNvCxnSpPr>
            <a:cxnSpLocks/>
          </p:cNvCxnSpPr>
          <p:nvPr/>
        </p:nvCxnSpPr>
        <p:spPr>
          <a:xfrm>
            <a:off x="2334272" y="1182433"/>
            <a:ext cx="0" cy="3479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522EB0-AFFE-1D29-5C2A-317E78281C10}"/>
              </a:ext>
            </a:extLst>
          </p:cNvPr>
          <p:cNvCxnSpPr>
            <a:cxnSpLocks/>
          </p:cNvCxnSpPr>
          <p:nvPr/>
        </p:nvCxnSpPr>
        <p:spPr>
          <a:xfrm flipV="1">
            <a:off x="2324322" y="1180862"/>
            <a:ext cx="1398080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A44A05-C6DB-49BB-2E1F-6CA3140E1E09}"/>
              </a:ext>
            </a:extLst>
          </p:cNvPr>
          <p:cNvCxnSpPr>
            <a:cxnSpLocks/>
          </p:cNvCxnSpPr>
          <p:nvPr/>
        </p:nvCxnSpPr>
        <p:spPr>
          <a:xfrm>
            <a:off x="6199821" y="1014557"/>
            <a:ext cx="0" cy="4659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8D9382-0909-691C-67AC-22FA539EE563}"/>
              </a:ext>
            </a:extLst>
          </p:cNvPr>
          <p:cNvCxnSpPr>
            <a:cxnSpLocks/>
          </p:cNvCxnSpPr>
          <p:nvPr/>
        </p:nvCxnSpPr>
        <p:spPr>
          <a:xfrm>
            <a:off x="4611462" y="1014557"/>
            <a:ext cx="1585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C24B04-46E6-9C10-D82C-E1BA63D0C143}"/>
              </a:ext>
            </a:extLst>
          </p:cNvPr>
          <p:cNvCxnSpPr>
            <a:cxnSpLocks/>
          </p:cNvCxnSpPr>
          <p:nvPr/>
        </p:nvCxnSpPr>
        <p:spPr>
          <a:xfrm>
            <a:off x="4623767" y="5680441"/>
            <a:ext cx="15732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1068C38-0943-32AC-448F-9C983C7E9882}"/>
              </a:ext>
            </a:extLst>
          </p:cNvPr>
          <p:cNvSpPr txBox="1"/>
          <p:nvPr/>
        </p:nvSpPr>
        <p:spPr>
          <a:xfrm>
            <a:off x="4269761" y="676077"/>
            <a:ext cx="579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063BFF-552D-AC5C-A0DE-D36499FD8408}"/>
              </a:ext>
            </a:extLst>
          </p:cNvPr>
          <p:cNvSpPr txBox="1"/>
          <p:nvPr/>
        </p:nvSpPr>
        <p:spPr>
          <a:xfrm>
            <a:off x="5817651" y="429308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5035C2-4890-9585-8C3A-71A58ED5AECB}"/>
              </a:ext>
            </a:extLst>
          </p:cNvPr>
          <p:cNvSpPr txBox="1"/>
          <p:nvPr/>
        </p:nvSpPr>
        <p:spPr>
          <a:xfrm>
            <a:off x="6166775" y="477536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9618DD-5457-E316-DDB6-2ADFBA7CEF2C}"/>
              </a:ext>
            </a:extLst>
          </p:cNvPr>
          <p:cNvSpPr txBox="1"/>
          <p:nvPr/>
        </p:nvSpPr>
        <p:spPr>
          <a:xfrm>
            <a:off x="5506749" y="371981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B6D940-A4E2-826B-B211-26AC97D91BD8}"/>
              </a:ext>
            </a:extLst>
          </p:cNvPr>
          <p:cNvSpPr txBox="1"/>
          <p:nvPr/>
        </p:nvSpPr>
        <p:spPr>
          <a:xfrm>
            <a:off x="5191476" y="304857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74E4A9-D378-2F77-0C5C-F1414A105C89}"/>
              </a:ext>
            </a:extLst>
          </p:cNvPr>
          <p:cNvSpPr txBox="1"/>
          <p:nvPr/>
        </p:nvSpPr>
        <p:spPr>
          <a:xfrm>
            <a:off x="4845417" y="239900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5DDCD0-0CE5-858D-A751-913E61D7642E}"/>
              </a:ext>
            </a:extLst>
          </p:cNvPr>
          <p:cNvSpPr txBox="1"/>
          <p:nvPr/>
        </p:nvSpPr>
        <p:spPr>
          <a:xfrm>
            <a:off x="4200379" y="144974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D5BAE1-36E2-1481-9297-CB0757D5C010}"/>
              </a:ext>
            </a:extLst>
          </p:cNvPr>
          <p:cNvSpPr txBox="1"/>
          <p:nvPr/>
        </p:nvSpPr>
        <p:spPr>
          <a:xfrm>
            <a:off x="4219184" y="217597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05541F-468A-E35C-9078-D4A6BDB5B358}"/>
              </a:ext>
            </a:extLst>
          </p:cNvPr>
          <p:cNvSpPr txBox="1"/>
          <p:nvPr/>
        </p:nvSpPr>
        <p:spPr>
          <a:xfrm>
            <a:off x="4219184" y="292698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EE4DE-CD7A-747A-FD4C-CFEC44D79A2D}"/>
              </a:ext>
            </a:extLst>
          </p:cNvPr>
          <p:cNvSpPr txBox="1"/>
          <p:nvPr/>
        </p:nvSpPr>
        <p:spPr>
          <a:xfrm>
            <a:off x="4222730" y="370382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9B6C6-A652-32EA-1DC3-785F77F9DB71}"/>
              </a:ext>
            </a:extLst>
          </p:cNvPr>
          <p:cNvSpPr txBox="1"/>
          <p:nvPr/>
        </p:nvSpPr>
        <p:spPr>
          <a:xfrm>
            <a:off x="4219183" y="519954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DF4BF4D-132D-92CE-0F05-8DD604669B6B}"/>
              </a:ext>
            </a:extLst>
          </p:cNvPr>
          <p:cNvSpPr txBox="1"/>
          <p:nvPr/>
        </p:nvSpPr>
        <p:spPr>
          <a:xfrm>
            <a:off x="4250379" y="444668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205F08A-D0FC-C122-D8D0-F686CA11B16F}"/>
              </a:ext>
            </a:extLst>
          </p:cNvPr>
          <p:cNvSpPr txBox="1"/>
          <p:nvPr/>
        </p:nvSpPr>
        <p:spPr>
          <a:xfrm>
            <a:off x="3268453" y="466764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80877D-CD6C-11F4-23EF-955CE34DF6BD}"/>
              </a:ext>
            </a:extLst>
          </p:cNvPr>
          <p:cNvSpPr txBox="1"/>
          <p:nvPr/>
        </p:nvSpPr>
        <p:spPr>
          <a:xfrm>
            <a:off x="2303411" y="218355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14224D-BC6C-61CB-2B0C-B12F339CCBBF}"/>
              </a:ext>
            </a:extLst>
          </p:cNvPr>
          <p:cNvSpPr txBox="1"/>
          <p:nvPr/>
        </p:nvSpPr>
        <p:spPr>
          <a:xfrm>
            <a:off x="3620972" y="597046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FF81808-3822-FC95-1297-B96FDB690762}"/>
              </a:ext>
            </a:extLst>
          </p:cNvPr>
          <p:cNvGrpSpPr/>
          <p:nvPr/>
        </p:nvGrpSpPr>
        <p:grpSpPr>
          <a:xfrm>
            <a:off x="5424824" y="6162723"/>
            <a:ext cx="1057309" cy="528654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0D9956E-912B-8D14-9C09-A132D037CEE4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D788521-3C55-530E-69E3-4BF43398E93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Laboratory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278B44B-1CAA-68EF-2FCA-C2AE387E401E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902778" y="6427050"/>
            <a:ext cx="522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828A2AA-2D08-B7D5-1FB3-3C7B924175AA}"/>
              </a:ext>
            </a:extLst>
          </p:cNvPr>
          <p:cNvSpPr txBox="1"/>
          <p:nvPr/>
        </p:nvSpPr>
        <p:spPr>
          <a:xfrm>
            <a:off x="4953372" y="62116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CFFAB80-E472-606D-B577-BC751181D281}"/>
              </a:ext>
            </a:extLst>
          </p:cNvPr>
          <p:cNvGrpSpPr/>
          <p:nvPr/>
        </p:nvGrpSpPr>
        <p:grpSpPr>
          <a:xfrm>
            <a:off x="1805804" y="6125257"/>
            <a:ext cx="1057309" cy="528654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E54858-EDED-E5F2-FFDC-0B7DA7ADC9CB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8821C9B-8B36-AAB6-D230-F99E7E534977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Export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224D39-3B30-653B-880E-0299C3EA97F2}"/>
              </a:ext>
            </a:extLst>
          </p:cNvPr>
          <p:cNvGrpSpPr/>
          <p:nvPr/>
        </p:nvGrpSpPr>
        <p:grpSpPr>
          <a:xfrm>
            <a:off x="385542" y="6132735"/>
            <a:ext cx="1057309" cy="528654"/>
            <a:chOff x="1863514" y="5593054"/>
            <a:chExt cx="1057309" cy="5286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3E877B-3E36-057C-C466-00D13DD50A6D}"/>
                </a:ext>
              </a:extLst>
            </p:cNvPr>
            <p:cNvSpPr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83AD47-7CBA-82FF-F90F-451409838518}"/>
                </a:ext>
              </a:extLst>
            </p:cNvPr>
            <p:cNvSpPr txBox="1"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Necropsy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C247C8-CC78-9719-6EC0-2F5223D4CE3F}"/>
              </a:ext>
            </a:extLst>
          </p:cNvPr>
          <p:cNvCxnSpPr>
            <a:cxnSpLocks/>
          </p:cNvCxnSpPr>
          <p:nvPr/>
        </p:nvCxnSpPr>
        <p:spPr>
          <a:xfrm>
            <a:off x="911100" y="5691748"/>
            <a:ext cx="10016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573384B-E8D1-6271-0FA9-D4C7B0CB15B9}"/>
              </a:ext>
            </a:extLst>
          </p:cNvPr>
          <p:cNvSpPr txBox="1"/>
          <p:nvPr/>
        </p:nvSpPr>
        <p:spPr>
          <a:xfrm>
            <a:off x="1442851" y="5464997"/>
            <a:ext cx="469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F63618-7C56-DEDE-225E-618CC214D3B0}"/>
              </a:ext>
            </a:extLst>
          </p:cNvPr>
          <p:cNvSpPr txBox="1"/>
          <p:nvPr/>
        </p:nvSpPr>
        <p:spPr>
          <a:xfrm>
            <a:off x="2296993" y="5939158"/>
            <a:ext cx="469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AEDE40-8DC7-6DEC-B8B7-6F24EFAAFA7D}"/>
              </a:ext>
            </a:extLst>
          </p:cNvPr>
          <p:cNvCxnSpPr>
            <a:cxnSpLocks/>
          </p:cNvCxnSpPr>
          <p:nvPr/>
        </p:nvCxnSpPr>
        <p:spPr>
          <a:xfrm flipH="1">
            <a:off x="3128534" y="5098332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0F3A40-1D16-8978-0FA1-66483A247EA3}"/>
              </a:ext>
            </a:extLst>
          </p:cNvPr>
          <p:cNvCxnSpPr>
            <a:cxnSpLocks/>
          </p:cNvCxnSpPr>
          <p:nvPr/>
        </p:nvCxnSpPr>
        <p:spPr>
          <a:xfrm flipV="1">
            <a:off x="3128534" y="5083578"/>
            <a:ext cx="0" cy="590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FC06AD-182B-C2CA-7474-ABEEEA217A21}"/>
              </a:ext>
            </a:extLst>
          </p:cNvPr>
          <p:cNvCxnSpPr>
            <a:cxnSpLocks/>
          </p:cNvCxnSpPr>
          <p:nvPr/>
        </p:nvCxnSpPr>
        <p:spPr>
          <a:xfrm flipH="1">
            <a:off x="2324322" y="5663250"/>
            <a:ext cx="798251" cy="10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2D3C81-2491-8C9B-AD4F-3BCAFE025582}"/>
              </a:ext>
            </a:extLst>
          </p:cNvPr>
          <p:cNvGrpSpPr/>
          <p:nvPr/>
        </p:nvGrpSpPr>
        <p:grpSpPr>
          <a:xfrm>
            <a:off x="1805804" y="5410504"/>
            <a:ext cx="1057309" cy="528654"/>
            <a:chOff x="355759" y="5255936"/>
            <a:chExt cx="1057309" cy="5286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64581C-A965-CE33-44CD-562F484193D4}"/>
                </a:ext>
              </a:extLst>
            </p:cNvPr>
            <p:cNvSpPr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4BA97-E1C0-0D26-D802-F91DBE2B342A}"/>
                </a:ext>
              </a:extLst>
            </p:cNvPr>
            <p:cNvSpPr txBox="1"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Carcass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44F67AB-A0B9-2BB2-B2D4-70910F72BC83}"/>
              </a:ext>
            </a:extLst>
          </p:cNvPr>
          <p:cNvSpPr txBox="1"/>
          <p:nvPr/>
        </p:nvSpPr>
        <p:spPr>
          <a:xfrm>
            <a:off x="3086072" y="537998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3C4FB22-1B09-A56D-8963-61A8402D0572}"/>
              </a:ext>
            </a:extLst>
          </p:cNvPr>
          <p:cNvCxnSpPr>
            <a:cxnSpLocks/>
            <a:stCxn id="117" idx="0"/>
          </p:cNvCxnSpPr>
          <p:nvPr/>
        </p:nvCxnSpPr>
        <p:spPr>
          <a:xfrm flipH="1" flipV="1">
            <a:off x="2334272" y="5837105"/>
            <a:ext cx="187" cy="2881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0EE0B0D-D56E-6B58-41D1-C21FFCCF5DC8}"/>
              </a:ext>
            </a:extLst>
          </p:cNvPr>
          <p:cNvCxnSpPr>
            <a:cxnSpLocks/>
          </p:cNvCxnSpPr>
          <p:nvPr/>
        </p:nvCxnSpPr>
        <p:spPr>
          <a:xfrm flipH="1">
            <a:off x="2759905" y="6419611"/>
            <a:ext cx="574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2FA398-E495-7473-B61D-568E3404CEA7}"/>
              </a:ext>
            </a:extLst>
          </p:cNvPr>
          <p:cNvCxnSpPr>
            <a:cxnSpLocks/>
          </p:cNvCxnSpPr>
          <p:nvPr/>
        </p:nvCxnSpPr>
        <p:spPr>
          <a:xfrm flipV="1">
            <a:off x="3334565" y="5691748"/>
            <a:ext cx="0" cy="736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ED427A-F8E0-BFB2-63FC-1C631D1BBBDA}"/>
              </a:ext>
            </a:extLst>
          </p:cNvPr>
          <p:cNvCxnSpPr>
            <a:cxnSpLocks/>
          </p:cNvCxnSpPr>
          <p:nvPr/>
        </p:nvCxnSpPr>
        <p:spPr>
          <a:xfrm flipH="1" flipV="1">
            <a:off x="3334565" y="5700743"/>
            <a:ext cx="330914" cy="15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16D40F5-DC97-76BE-F2A1-83E2BE470A60}"/>
              </a:ext>
            </a:extLst>
          </p:cNvPr>
          <p:cNvSpPr txBox="1"/>
          <p:nvPr/>
        </p:nvSpPr>
        <p:spPr>
          <a:xfrm>
            <a:off x="2978749" y="62116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380A28-0E11-9F1C-2124-748DFE6F181B}"/>
              </a:ext>
            </a:extLst>
          </p:cNvPr>
          <p:cNvCxnSpPr>
            <a:cxnSpLocks/>
          </p:cNvCxnSpPr>
          <p:nvPr/>
        </p:nvCxnSpPr>
        <p:spPr>
          <a:xfrm flipH="1">
            <a:off x="4568489" y="5083578"/>
            <a:ext cx="21129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8DFBA9-CDF2-EE5C-CDEE-485C4143B38B}"/>
              </a:ext>
            </a:extLst>
          </p:cNvPr>
          <p:cNvCxnSpPr>
            <a:cxnSpLocks/>
          </p:cNvCxnSpPr>
          <p:nvPr/>
        </p:nvCxnSpPr>
        <p:spPr>
          <a:xfrm flipV="1">
            <a:off x="4779786" y="5083578"/>
            <a:ext cx="0" cy="112802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5CB69A-0801-DB43-3446-CBCFD65AE9DB}"/>
              </a:ext>
            </a:extLst>
          </p:cNvPr>
          <p:cNvSpPr txBox="1"/>
          <p:nvPr/>
        </p:nvSpPr>
        <p:spPr>
          <a:xfrm>
            <a:off x="4738462" y="5879534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884C-B4AB-F4DE-CA48-3B343DE066C5}"/>
              </a:ext>
            </a:extLst>
          </p:cNvPr>
          <p:cNvSpPr/>
          <p:nvPr/>
        </p:nvSpPr>
        <p:spPr>
          <a:xfrm>
            <a:off x="2668659" y="1997543"/>
            <a:ext cx="774853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Location clustering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A59BB-7620-BC94-EB14-45E20DB612E7}"/>
              </a:ext>
            </a:extLst>
          </p:cNvPr>
          <p:cNvSpPr/>
          <p:nvPr/>
        </p:nvSpPr>
        <p:spPr>
          <a:xfrm>
            <a:off x="2668659" y="2811213"/>
            <a:ext cx="774853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Event clustering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537F05-2F0D-925E-45B9-49BE2C8BE533}"/>
              </a:ext>
            </a:extLst>
          </p:cNvPr>
          <p:cNvSpPr/>
          <p:nvPr/>
        </p:nvSpPr>
        <p:spPr>
          <a:xfrm>
            <a:off x="4818093" y="4231001"/>
            <a:ext cx="861996" cy="462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 Record clustering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4FF1E6-56EA-2B46-9FE4-18C77DBAC332}"/>
              </a:ext>
            </a:extLst>
          </p:cNvPr>
          <p:cNvCxnSpPr>
            <a:cxnSpLocks/>
          </p:cNvCxnSpPr>
          <p:nvPr/>
        </p:nvCxnSpPr>
        <p:spPr>
          <a:xfrm flipV="1">
            <a:off x="3069105" y="321914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760E24-28D6-C17F-740B-43C967CBF92A}"/>
              </a:ext>
            </a:extLst>
          </p:cNvPr>
          <p:cNvCxnSpPr>
            <a:cxnSpLocks/>
          </p:cNvCxnSpPr>
          <p:nvPr/>
        </p:nvCxnSpPr>
        <p:spPr>
          <a:xfrm flipH="1">
            <a:off x="3071877" y="3427145"/>
            <a:ext cx="535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AAF387-E913-1FD3-A7A5-AA3C2B67525C}"/>
              </a:ext>
            </a:extLst>
          </p:cNvPr>
          <p:cNvCxnSpPr>
            <a:cxnSpLocks/>
          </p:cNvCxnSpPr>
          <p:nvPr/>
        </p:nvCxnSpPr>
        <p:spPr>
          <a:xfrm flipH="1">
            <a:off x="3066765" y="2620495"/>
            <a:ext cx="535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3DBEE3-B3CA-DB3C-D564-F93CFCEA66E3}"/>
              </a:ext>
            </a:extLst>
          </p:cNvPr>
          <p:cNvCxnSpPr>
            <a:cxnSpLocks/>
          </p:cNvCxnSpPr>
          <p:nvPr/>
        </p:nvCxnSpPr>
        <p:spPr>
          <a:xfrm flipV="1">
            <a:off x="3077752" y="240644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909514-D618-94E3-CEE2-301D91B71779}"/>
              </a:ext>
            </a:extLst>
          </p:cNvPr>
          <p:cNvCxnSpPr>
            <a:cxnSpLocks/>
          </p:cNvCxnSpPr>
          <p:nvPr/>
        </p:nvCxnSpPr>
        <p:spPr>
          <a:xfrm flipH="1">
            <a:off x="4599521" y="4792313"/>
            <a:ext cx="6495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C8FBC3-69DC-6396-01FE-109CC7FBFD13}"/>
              </a:ext>
            </a:extLst>
          </p:cNvPr>
          <p:cNvCxnSpPr>
            <a:cxnSpLocks/>
          </p:cNvCxnSpPr>
          <p:nvPr/>
        </p:nvCxnSpPr>
        <p:spPr>
          <a:xfrm flipV="1">
            <a:off x="5249091" y="4704545"/>
            <a:ext cx="0" cy="87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C89C7D-44BF-F0E9-DEB8-708773024258}"/>
              </a:ext>
            </a:extLst>
          </p:cNvPr>
          <p:cNvSpPr txBox="1"/>
          <p:nvPr/>
        </p:nvSpPr>
        <p:spPr>
          <a:xfrm>
            <a:off x="3156097" y="243765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B38042-94E1-0188-A132-97E663677CAA}"/>
              </a:ext>
            </a:extLst>
          </p:cNvPr>
          <p:cNvSpPr txBox="1"/>
          <p:nvPr/>
        </p:nvSpPr>
        <p:spPr>
          <a:xfrm>
            <a:off x="3200546" y="324439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A60FC3-0A2D-5BEC-CF8E-347BF8931075}"/>
              </a:ext>
            </a:extLst>
          </p:cNvPr>
          <p:cNvSpPr txBox="1"/>
          <p:nvPr/>
        </p:nvSpPr>
        <p:spPr>
          <a:xfrm>
            <a:off x="4599520" y="4640520"/>
            <a:ext cx="416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35A9BCB-7D48-3524-EEFF-32DB9B802ABC}"/>
              </a:ext>
            </a:extLst>
          </p:cNvPr>
          <p:cNvCxnSpPr>
            <a:cxnSpLocks/>
          </p:cNvCxnSpPr>
          <p:nvPr/>
        </p:nvCxnSpPr>
        <p:spPr>
          <a:xfrm flipV="1">
            <a:off x="4279073" y="5939158"/>
            <a:ext cx="0" cy="3784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3F25ECE-0F68-B601-6658-CB4EE9EF98F1}"/>
              </a:ext>
            </a:extLst>
          </p:cNvPr>
          <p:cNvSpPr txBox="1"/>
          <p:nvPr/>
        </p:nvSpPr>
        <p:spPr>
          <a:xfrm>
            <a:off x="4343861" y="597994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EB50B-BC34-47CB-8B12-71A5601896A7}"/>
              </a:ext>
            </a:extLst>
          </p:cNvPr>
          <p:cNvSpPr/>
          <p:nvPr/>
        </p:nvSpPr>
        <p:spPr>
          <a:xfrm>
            <a:off x="6613944" y="5424198"/>
            <a:ext cx="861996" cy="46298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Diagnosis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699AB75-FD25-2F4D-B818-68F65D0D5106}"/>
              </a:ext>
            </a:extLst>
          </p:cNvPr>
          <p:cNvCxnSpPr/>
          <p:nvPr/>
        </p:nvCxnSpPr>
        <p:spPr>
          <a:xfrm>
            <a:off x="4629729" y="5003865"/>
            <a:ext cx="1984215" cy="564339"/>
          </a:xfrm>
          <a:prstGeom prst="bentConnector3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823C4A-E0A3-9AC1-9709-D69287624D56}"/>
              </a:ext>
            </a:extLst>
          </p:cNvPr>
          <p:cNvCxnSpPr/>
          <p:nvPr/>
        </p:nvCxnSpPr>
        <p:spPr>
          <a:xfrm>
            <a:off x="4629729" y="5776755"/>
            <a:ext cx="198421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AB98A43-3B68-84AB-89D4-02D713D68B8A}"/>
              </a:ext>
            </a:extLst>
          </p:cNvPr>
          <p:cNvCxnSpPr>
            <a:cxnSpLocks/>
          </p:cNvCxnSpPr>
          <p:nvPr/>
        </p:nvCxnSpPr>
        <p:spPr>
          <a:xfrm flipV="1">
            <a:off x="4835748" y="5858283"/>
            <a:ext cx="1778196" cy="333712"/>
          </a:xfrm>
          <a:prstGeom prst="bentConnector3">
            <a:avLst>
              <a:gd name="adj1" fmla="val 167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18DD03-8D72-10E9-0FC9-89D6DEF37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025956"/>
              </p:ext>
            </p:extLst>
          </p:nvPr>
        </p:nvGraphicFramePr>
        <p:xfrm>
          <a:off x="-169055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A50FA4DC-7DB4-7136-3CF4-F377922FA54D}"/>
              </a:ext>
            </a:extLst>
          </p:cNvPr>
          <p:cNvSpPr/>
          <p:nvPr/>
        </p:nvSpPr>
        <p:spPr>
          <a:xfrm>
            <a:off x="8156448" y="3719815"/>
            <a:ext cx="1514141" cy="78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Storage??</a:t>
            </a:r>
          </a:p>
        </p:txBody>
      </p:sp>
    </p:spTree>
    <p:extLst>
      <p:ext uri="{BB962C8B-B14F-4D97-AF65-F5344CB8AC3E}">
        <p14:creationId xmlns:p14="http://schemas.microsoft.com/office/powerpoint/2010/main" val="157601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0DBFD-DE5A-3A03-446F-94B1C54D8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01A386-3BB6-2325-9B0F-EC3BCB55F3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251087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A336413-BF22-52A1-2BFE-B7E9A22A3A1A}"/>
              </a:ext>
            </a:extLst>
          </p:cNvPr>
          <p:cNvGrpSpPr/>
          <p:nvPr/>
        </p:nvGrpSpPr>
        <p:grpSpPr>
          <a:xfrm>
            <a:off x="3601157" y="4119970"/>
            <a:ext cx="969237" cy="627767"/>
            <a:chOff x="5988956" y="4397319"/>
            <a:chExt cx="923089" cy="646132"/>
          </a:xfrm>
          <a:solidFill>
            <a:schemeClr val="bg2">
              <a:lumMod val="90000"/>
            </a:schemeClr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5FD4E51-D79F-8AAB-4822-9034F96173F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916935D7-8596-0A65-1211-FA4BD5A8AE6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19D4B3FC-911D-847B-A317-646CCF27717A}"/>
              </a:ext>
            </a:extLst>
          </p:cNvPr>
          <p:cNvSpPr/>
          <p:nvPr/>
        </p:nvSpPr>
        <p:spPr>
          <a:xfrm>
            <a:off x="4570393" y="4279961"/>
            <a:ext cx="1728046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7ADB0736-6F0A-88FE-F9AF-B776FCB3A495}"/>
              </a:ext>
            </a:extLst>
          </p:cNvPr>
          <p:cNvSpPr/>
          <p:nvPr/>
        </p:nvSpPr>
        <p:spPr>
          <a:xfrm rot="10800000" flipH="1">
            <a:off x="8059742" y="4966095"/>
            <a:ext cx="1149013" cy="1093304"/>
          </a:xfrm>
          <a:prstGeom prst="bentUpArrow">
            <a:avLst>
              <a:gd name="adj1" fmla="val 16292"/>
              <a:gd name="adj2" fmla="val 13485"/>
              <a:gd name="adj3" fmla="val 18204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Bent-Up Arrow 16">
            <a:extLst>
              <a:ext uri="{FF2B5EF4-FFF2-40B4-BE49-F238E27FC236}">
                <a16:creationId xmlns:a16="http://schemas.microsoft.com/office/drawing/2014/main" id="{26E1CE5D-C700-E0C9-C7A5-916E25FEA135}"/>
              </a:ext>
            </a:extLst>
          </p:cNvPr>
          <p:cNvSpPr/>
          <p:nvPr/>
        </p:nvSpPr>
        <p:spPr>
          <a:xfrm rot="10800000" flipH="1">
            <a:off x="7393208" y="4316734"/>
            <a:ext cx="1815547" cy="1742661"/>
          </a:xfrm>
          <a:prstGeom prst="bentUpArrow">
            <a:avLst>
              <a:gd name="adj1" fmla="val 9448"/>
              <a:gd name="adj2" fmla="val 9112"/>
              <a:gd name="adj3" fmla="val 1177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Bent-Up Arrow 17">
            <a:extLst>
              <a:ext uri="{FF2B5EF4-FFF2-40B4-BE49-F238E27FC236}">
                <a16:creationId xmlns:a16="http://schemas.microsoft.com/office/drawing/2014/main" id="{80329637-08C9-9367-661B-ED3C808EFD3B}"/>
              </a:ext>
            </a:extLst>
          </p:cNvPr>
          <p:cNvSpPr/>
          <p:nvPr/>
        </p:nvSpPr>
        <p:spPr>
          <a:xfrm rot="10800000" flipH="1">
            <a:off x="7331204" y="4316729"/>
            <a:ext cx="1108925" cy="1093304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1B8F6-9A55-9D07-0F50-B4CB069A6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13FAD99-7FFF-192E-6134-4D1596252F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224799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7E226EF-572D-A6A2-D187-F48B534A6197}"/>
              </a:ext>
            </a:extLst>
          </p:cNvPr>
          <p:cNvGrpSpPr/>
          <p:nvPr/>
        </p:nvGrpSpPr>
        <p:grpSpPr>
          <a:xfrm>
            <a:off x="3601157" y="4119970"/>
            <a:ext cx="969237" cy="627767"/>
            <a:chOff x="5988956" y="4397319"/>
            <a:chExt cx="923089" cy="6461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0E140D0-5C6D-D60C-5979-A958167B4ACF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66EE6E86-6499-8424-4B51-0E9CF807E46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2F601918-775C-3A13-B5A4-CF4852C4A213}"/>
              </a:ext>
            </a:extLst>
          </p:cNvPr>
          <p:cNvSpPr/>
          <p:nvPr/>
        </p:nvSpPr>
        <p:spPr>
          <a:xfrm>
            <a:off x="4570393" y="4279961"/>
            <a:ext cx="1728046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05BF5C67-CF5F-C4FB-F034-5D342C4ACD46}"/>
              </a:ext>
            </a:extLst>
          </p:cNvPr>
          <p:cNvSpPr/>
          <p:nvPr/>
        </p:nvSpPr>
        <p:spPr>
          <a:xfrm rot="10800000" flipH="1">
            <a:off x="8059742" y="4966095"/>
            <a:ext cx="1149013" cy="1093304"/>
          </a:xfrm>
          <a:prstGeom prst="bentUpArrow">
            <a:avLst>
              <a:gd name="adj1" fmla="val 16292"/>
              <a:gd name="adj2" fmla="val 13485"/>
              <a:gd name="adj3" fmla="val 18204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Bent-Up Arrow 16">
            <a:extLst>
              <a:ext uri="{FF2B5EF4-FFF2-40B4-BE49-F238E27FC236}">
                <a16:creationId xmlns:a16="http://schemas.microsoft.com/office/drawing/2014/main" id="{D3684757-3C9A-C913-2685-720EB5CFB385}"/>
              </a:ext>
            </a:extLst>
          </p:cNvPr>
          <p:cNvSpPr/>
          <p:nvPr/>
        </p:nvSpPr>
        <p:spPr>
          <a:xfrm rot="10800000" flipH="1">
            <a:off x="7393208" y="4316734"/>
            <a:ext cx="1815547" cy="1742661"/>
          </a:xfrm>
          <a:prstGeom prst="bentUpArrow">
            <a:avLst>
              <a:gd name="adj1" fmla="val 9448"/>
              <a:gd name="adj2" fmla="val 9112"/>
              <a:gd name="adj3" fmla="val 1177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Bent-Up Arrow 17">
            <a:extLst>
              <a:ext uri="{FF2B5EF4-FFF2-40B4-BE49-F238E27FC236}">
                <a16:creationId xmlns:a16="http://schemas.microsoft.com/office/drawing/2014/main" id="{5C79C75E-D45D-7E3E-4E99-4772A6EA11FC}"/>
              </a:ext>
            </a:extLst>
          </p:cNvPr>
          <p:cNvSpPr/>
          <p:nvPr/>
        </p:nvSpPr>
        <p:spPr>
          <a:xfrm rot="10800000" flipH="1">
            <a:off x="7331204" y="4316729"/>
            <a:ext cx="1108925" cy="1093304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1415E-15B7-9890-F988-1E9FA5D6A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4DCF28-7057-2DFA-A735-1D552A197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8116193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5778D85-2795-4640-280D-01838F1A4923}"/>
              </a:ext>
            </a:extLst>
          </p:cNvPr>
          <p:cNvGrpSpPr/>
          <p:nvPr/>
        </p:nvGrpSpPr>
        <p:grpSpPr>
          <a:xfrm>
            <a:off x="3601157" y="4119970"/>
            <a:ext cx="969237" cy="627767"/>
            <a:chOff x="5988956" y="4397319"/>
            <a:chExt cx="923089" cy="6461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7903546-68BA-0FC2-73B4-9A60F2E3F42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A6E075A2-4840-16D4-2A10-F761E55B8F6A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725573E8-2294-947D-778F-8E32FE9FF933}"/>
              </a:ext>
            </a:extLst>
          </p:cNvPr>
          <p:cNvSpPr/>
          <p:nvPr/>
        </p:nvSpPr>
        <p:spPr>
          <a:xfrm>
            <a:off x="4570393" y="4279961"/>
            <a:ext cx="1728046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7C697CA8-9CFB-86E0-579A-99957AEE33BD}"/>
              </a:ext>
            </a:extLst>
          </p:cNvPr>
          <p:cNvSpPr/>
          <p:nvPr/>
        </p:nvSpPr>
        <p:spPr>
          <a:xfrm rot="10800000" flipH="1">
            <a:off x="8059742" y="4966095"/>
            <a:ext cx="1149013" cy="1093304"/>
          </a:xfrm>
          <a:prstGeom prst="bentUpArrow">
            <a:avLst>
              <a:gd name="adj1" fmla="val 16292"/>
              <a:gd name="adj2" fmla="val 13485"/>
              <a:gd name="adj3" fmla="val 18204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Bent-Up Arrow 16">
            <a:extLst>
              <a:ext uri="{FF2B5EF4-FFF2-40B4-BE49-F238E27FC236}">
                <a16:creationId xmlns:a16="http://schemas.microsoft.com/office/drawing/2014/main" id="{7BF4C285-C066-7FDC-06EF-8E6480B20017}"/>
              </a:ext>
            </a:extLst>
          </p:cNvPr>
          <p:cNvSpPr/>
          <p:nvPr/>
        </p:nvSpPr>
        <p:spPr>
          <a:xfrm rot="10800000" flipH="1">
            <a:off x="7393208" y="4316734"/>
            <a:ext cx="1815547" cy="1742661"/>
          </a:xfrm>
          <a:prstGeom prst="bentUpArrow">
            <a:avLst>
              <a:gd name="adj1" fmla="val 9448"/>
              <a:gd name="adj2" fmla="val 9112"/>
              <a:gd name="adj3" fmla="val 1177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Bent-Up Arrow 17">
            <a:extLst>
              <a:ext uri="{FF2B5EF4-FFF2-40B4-BE49-F238E27FC236}">
                <a16:creationId xmlns:a16="http://schemas.microsoft.com/office/drawing/2014/main" id="{757A32F7-DD87-6CDD-5BDE-CFA8B08F4153}"/>
              </a:ext>
            </a:extLst>
          </p:cNvPr>
          <p:cNvSpPr/>
          <p:nvPr/>
        </p:nvSpPr>
        <p:spPr>
          <a:xfrm rot="10800000" flipH="1">
            <a:off x="7331204" y="4316729"/>
            <a:ext cx="1108925" cy="1093304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4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426EA-A61E-3039-7B2F-6C160C345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C9D5AE-CA8C-02CF-F8C5-9F54A475C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406771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833F752-9D76-FC34-2ED0-108F91A10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352803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29A932F-7B58-6392-1AAF-EC24D91EB6DA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1E59B5-71BF-075D-DF1A-547B26E53A6A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039A8-7250-13E8-562C-EF1F2CBD8F0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A5C41-2F33-3277-D535-8B8EB74BC677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903BA-9545-6BA2-4397-F639650063FE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391110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41180-C6AE-A255-4F81-523281DD4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C56795-72EC-A7A8-9A69-28FE0BCE0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2647037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35164A0-104D-1F56-9D52-C62992382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132507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9EC767B-3DE7-3DDA-BF63-B20B904990FD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E3F07-10E8-58A1-507E-DA60B7FABD7E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8E0D3-685C-C5DD-898C-D00B753AE972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C7A132-288D-9932-4C44-06B83519E452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B79C4-921C-3758-8109-33FFEFAEA467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419262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3480D-3D6C-27E4-C513-B8D9EE428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7DF803F-542A-8506-0CE3-7B816E1AD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1548408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B9F710-1382-48DF-936F-47838083E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293783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85A3D79-F69D-6B8F-FF90-FC784755CCA3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00991E-F544-53FC-6399-8B9F55688EC2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B797EB-9E32-C941-7961-D0B1C663804F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1D1FE-A590-48DB-D056-186032506DFC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A7EC1-6E1E-B0C0-812A-897EA250CE0D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98940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10E23-56AD-C72D-C202-E794CDE0B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D66115F-9B6E-5851-A0C3-4F08772F5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40263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D236F8B-F2F9-29D5-7650-57141E52C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330308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FB52557-F36A-C280-9700-08127EC9BAE3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0865B5-8958-ED7E-9A0E-CCD5EBBFCD5E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7D1DD-2C29-62C4-A6D0-F214C082D71D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607348-C7C4-C98A-9B93-9D3A9E763F2A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36830-B6A9-55C6-DC83-7FABA529187B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35208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4CB8B-1B55-0327-AC7E-0C6E1820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0168E6-C21F-5297-F7EE-EF1A1EEBA9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6423098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B2C013D-A045-406E-FD86-C237B0DC2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88072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57F98FA-63C2-E8B0-72EC-9D0DD48A476E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4E4545-A188-EC87-C551-11215523BCC5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055F0F-6099-DD6F-6A27-B6C58564C179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730095-0490-E36D-A7BE-B6ABA1A54078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02A408-31AB-03F6-A424-2AED1EF4797A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4063152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51239-6334-3B1E-3332-D733525CD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A93B8E-7195-D637-048F-B270DB468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161513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E0704D8-0928-CBBE-1933-F23FF1FCC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215106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D9CF404-3372-98A7-F119-D09A3DCF86B0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6E022B-4B79-A441-91D7-712788626F8B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8CD244-1C22-0529-6093-1FB35BFD429C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5160FA-1F94-AC25-F76A-49D944CD2CFA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C5BE22-24DC-4C96-81AB-32AC9917B9A8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2706753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3247D-7B7B-5C4C-576A-6B2BE853B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30A9231-445F-8265-D1B6-8D980D884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8231967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8EF70B5-D04E-2E04-D721-42D3862ACB04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2B654-36E9-850F-A5EC-479C340619F3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B8BB51-E66A-1D75-4C5C-B846A7C98B42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1D3BD8-BD1F-8223-1971-51BC45753900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364A4F-A215-055E-3767-672BE5814FA4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AD56E7-960E-6136-9368-1F3563081D0F}"/>
              </a:ext>
            </a:extLst>
          </p:cNvPr>
          <p:cNvGrpSpPr/>
          <p:nvPr/>
        </p:nvGrpSpPr>
        <p:grpSpPr>
          <a:xfrm>
            <a:off x="9643467" y="2900225"/>
            <a:ext cx="1339453" cy="535781"/>
            <a:chOff x="9755280" y="572295"/>
            <a:chExt cx="1339453" cy="535781"/>
          </a:xfrm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601918AA-CC2F-0809-51AC-0B54666EC006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Chevron 4">
              <a:extLst>
                <a:ext uri="{FF2B5EF4-FFF2-40B4-BE49-F238E27FC236}">
                  <a16:creationId xmlns:a16="http://schemas.microsoft.com/office/drawing/2014/main" id="{78381CCD-78B5-9BB3-706F-E04E2E2C8CD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2B79EB-C07B-9A88-FB20-0417B32226C7}"/>
              </a:ext>
            </a:extLst>
          </p:cNvPr>
          <p:cNvGrpSpPr/>
          <p:nvPr/>
        </p:nvGrpSpPr>
        <p:grpSpPr>
          <a:xfrm>
            <a:off x="10848975" y="2900226"/>
            <a:ext cx="1339453" cy="535781"/>
            <a:chOff x="9755280" y="572295"/>
            <a:chExt cx="1339453" cy="535781"/>
          </a:xfrm>
        </p:grpSpPr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0F063586-3943-5B1D-EAC7-8A4E4FDDF97D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Chevron 4">
              <a:extLst>
                <a:ext uri="{FF2B5EF4-FFF2-40B4-BE49-F238E27FC236}">
                  <a16:creationId xmlns:a16="http://schemas.microsoft.com/office/drawing/2014/main" id="{D9EDB1D5-02D2-D31F-E8E6-43FBCA50EA3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7A2764-0800-BB7A-6A1D-BA81D8CADAD1}"/>
              </a:ext>
            </a:extLst>
          </p:cNvPr>
          <p:cNvGrpSpPr/>
          <p:nvPr/>
        </p:nvGrpSpPr>
        <p:grpSpPr>
          <a:xfrm>
            <a:off x="1209080" y="2900225"/>
            <a:ext cx="1339453" cy="535781"/>
            <a:chOff x="1206996" y="1161746"/>
            <a:chExt cx="1339453" cy="535781"/>
          </a:xfrm>
        </p:grpSpPr>
        <p:sp>
          <p:nvSpPr>
            <p:cNvPr id="30" name="Chevron 29">
              <a:extLst>
                <a:ext uri="{FF2B5EF4-FFF2-40B4-BE49-F238E27FC236}">
                  <a16:creationId xmlns:a16="http://schemas.microsoft.com/office/drawing/2014/main" id="{837CE57F-2F98-66D0-4DE7-0F11CBEC00A5}"/>
                </a:ext>
              </a:extLst>
            </p:cNvPr>
            <p:cNvSpPr/>
            <p:nvPr/>
          </p:nvSpPr>
          <p:spPr>
            <a:xfrm>
              <a:off x="1206996" y="1161746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fillRef>
            <a:effectRef idx="0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Chevron 4">
              <a:extLst>
                <a:ext uri="{FF2B5EF4-FFF2-40B4-BE49-F238E27FC236}">
                  <a16:creationId xmlns:a16="http://schemas.microsoft.com/office/drawing/2014/main" id="{F0A1039A-BFE4-DB14-D44D-41292D01277A}"/>
                </a:ext>
              </a:extLst>
            </p:cNvPr>
            <p:cNvSpPr txBox="1"/>
            <p:nvPr/>
          </p:nvSpPr>
          <p:spPr>
            <a:xfrm>
              <a:off x="1474887" y="1161746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58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71A679-7ADC-65C2-B0B2-ECCE6E5F7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13013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283BFB7-3292-4A7E-958C-CAFC94FFC5F0}"/>
              </a:ext>
            </a:extLst>
          </p:cNvPr>
          <p:cNvGrpSpPr/>
          <p:nvPr/>
        </p:nvGrpSpPr>
        <p:grpSpPr>
          <a:xfrm>
            <a:off x="3601157" y="4119970"/>
            <a:ext cx="969237" cy="627767"/>
            <a:chOff x="5988956" y="4397319"/>
            <a:chExt cx="923089" cy="6461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BCA7139-35F8-96EB-1A13-78A9D006DFF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5325B4AB-DD67-CB17-106C-07ACA1951C1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D22443E7-253F-A56A-D6C4-BCBD3BF98006}"/>
              </a:ext>
            </a:extLst>
          </p:cNvPr>
          <p:cNvSpPr/>
          <p:nvPr/>
        </p:nvSpPr>
        <p:spPr>
          <a:xfrm>
            <a:off x="4570393" y="4279961"/>
            <a:ext cx="1728046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85908CDB-6944-8D48-168D-0F7ABB59E3D9}"/>
              </a:ext>
            </a:extLst>
          </p:cNvPr>
          <p:cNvSpPr/>
          <p:nvPr/>
        </p:nvSpPr>
        <p:spPr>
          <a:xfrm rot="10800000" flipH="1">
            <a:off x="8059742" y="4966095"/>
            <a:ext cx="1149013" cy="1093304"/>
          </a:xfrm>
          <a:prstGeom prst="bentUpArrow">
            <a:avLst>
              <a:gd name="adj1" fmla="val 16292"/>
              <a:gd name="adj2" fmla="val 13485"/>
              <a:gd name="adj3" fmla="val 18204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Bent-Up Arrow 16">
            <a:extLst>
              <a:ext uri="{FF2B5EF4-FFF2-40B4-BE49-F238E27FC236}">
                <a16:creationId xmlns:a16="http://schemas.microsoft.com/office/drawing/2014/main" id="{15E0A7E7-7EAB-75A2-C65D-A265522C3B5B}"/>
              </a:ext>
            </a:extLst>
          </p:cNvPr>
          <p:cNvSpPr/>
          <p:nvPr/>
        </p:nvSpPr>
        <p:spPr>
          <a:xfrm rot="10800000" flipH="1">
            <a:off x="7393208" y="4316734"/>
            <a:ext cx="1815547" cy="1742661"/>
          </a:xfrm>
          <a:prstGeom prst="bentUpArrow">
            <a:avLst>
              <a:gd name="adj1" fmla="val 9448"/>
              <a:gd name="adj2" fmla="val 9112"/>
              <a:gd name="adj3" fmla="val 1177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Bent-Up Arrow 17">
            <a:extLst>
              <a:ext uri="{FF2B5EF4-FFF2-40B4-BE49-F238E27FC236}">
                <a16:creationId xmlns:a16="http://schemas.microsoft.com/office/drawing/2014/main" id="{3281C544-CAB8-5D13-26D6-8CBA39051960}"/>
              </a:ext>
            </a:extLst>
          </p:cNvPr>
          <p:cNvSpPr/>
          <p:nvPr/>
        </p:nvSpPr>
        <p:spPr>
          <a:xfrm rot="10800000" flipH="1">
            <a:off x="7331204" y="4316729"/>
            <a:ext cx="1108925" cy="1093304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030" name="Picture 6" descr="430+ Cartoon Of A Test Tubes And Beakers Stock Illustrations, Royalty-Free  Vector Graphics &amp; Clip Art - iStock">
            <a:extLst>
              <a:ext uri="{FF2B5EF4-FFF2-40B4-BE49-F238E27FC236}">
                <a16:creationId xmlns:a16="http://schemas.microsoft.com/office/drawing/2014/main" id="{404623CC-76F8-EAD7-0236-A8347F23E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929" y="5359277"/>
            <a:ext cx="689996" cy="68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imated female doctor character ...">
            <a:extLst>
              <a:ext uri="{FF2B5EF4-FFF2-40B4-BE49-F238E27FC236}">
                <a16:creationId xmlns:a16="http://schemas.microsoft.com/office/drawing/2014/main" id="{B0BA515D-CAD4-4413-9F4A-6E3DEC6D0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0" t="18323" r="25852"/>
          <a:stretch/>
        </p:blipFill>
        <p:spPr bwMode="auto">
          <a:xfrm>
            <a:off x="9579075" y="6063360"/>
            <a:ext cx="689996" cy="63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rtoon Urine Container Stock ...">
            <a:extLst>
              <a:ext uri="{FF2B5EF4-FFF2-40B4-BE49-F238E27FC236}">
                <a16:creationId xmlns:a16="http://schemas.microsoft.com/office/drawing/2014/main" id="{D84A18CE-B338-5BD2-8103-700B983F9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5" b="16353"/>
          <a:stretch/>
        </p:blipFill>
        <p:spPr bwMode="auto">
          <a:xfrm>
            <a:off x="9385871" y="4724002"/>
            <a:ext cx="1007110" cy="68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Draw an Easy Cartoon Bat ...">
            <a:extLst>
              <a:ext uri="{FF2B5EF4-FFF2-40B4-BE49-F238E27FC236}">
                <a16:creationId xmlns:a16="http://schemas.microsoft.com/office/drawing/2014/main" id="{054C5D12-B966-3198-B6AA-E83F2A5D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940" y="4127090"/>
            <a:ext cx="831985" cy="54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Net Clip Art - Net Image">
            <a:extLst>
              <a:ext uri="{FF2B5EF4-FFF2-40B4-BE49-F238E27FC236}">
                <a16:creationId xmlns:a16="http://schemas.microsoft.com/office/drawing/2014/main" id="{971148F9-92D0-4D80-3A7A-63F21B244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114" y="3485151"/>
            <a:ext cx="292350" cy="50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ick Giraffe Cartoon Stock ...">
            <a:extLst>
              <a:ext uri="{FF2B5EF4-FFF2-40B4-BE49-F238E27FC236}">
                <a16:creationId xmlns:a16="http://schemas.microsoft.com/office/drawing/2014/main" id="{27A12D88-BED2-7E5B-8A18-C098E9D89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3"/>
          <a:stretch/>
        </p:blipFill>
        <p:spPr bwMode="auto">
          <a:xfrm>
            <a:off x="9608941" y="2760512"/>
            <a:ext cx="457181" cy="60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artoon Icon Vinyl Decal Sticker ...">
            <a:extLst>
              <a:ext uri="{FF2B5EF4-FFF2-40B4-BE49-F238E27FC236}">
                <a16:creationId xmlns:a16="http://schemas.microsoft.com/office/drawing/2014/main" id="{8F5B1326-8A5C-EA24-88AA-D3638F6D7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941" y="2242533"/>
            <a:ext cx="502617" cy="5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artoon of a detective investigate following footprints Stock Vector Image  &amp; Art - Alamy">
            <a:extLst>
              <a:ext uri="{FF2B5EF4-FFF2-40B4-BE49-F238E27FC236}">
                <a16:creationId xmlns:a16="http://schemas.microsoft.com/office/drawing/2014/main" id="{E573CF9A-D63E-E907-C4DB-0B76820E2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b="8579"/>
          <a:stretch/>
        </p:blipFill>
        <p:spPr bwMode="auto">
          <a:xfrm>
            <a:off x="9494317" y="1496238"/>
            <a:ext cx="609783" cy="60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oncept of design thinking. Search and ...">
            <a:extLst>
              <a:ext uri="{FF2B5EF4-FFF2-40B4-BE49-F238E27FC236}">
                <a16:creationId xmlns:a16="http://schemas.microsoft.com/office/drawing/2014/main" id="{DAEA8E07-DA96-2E0D-ECD7-70664AB1C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" t="10730"/>
          <a:stretch/>
        </p:blipFill>
        <p:spPr bwMode="auto">
          <a:xfrm>
            <a:off x="9426940" y="870083"/>
            <a:ext cx="690804" cy="66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ext Pandemic ...">
            <a:extLst>
              <a:ext uri="{FF2B5EF4-FFF2-40B4-BE49-F238E27FC236}">
                <a16:creationId xmlns:a16="http://schemas.microsoft.com/office/drawing/2014/main" id="{06E0F6EC-895D-59C0-C904-4BD996FA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066" y="176081"/>
            <a:ext cx="1189982" cy="66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58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95C36-C008-2ED5-1905-9545E8620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F8BD9E0-AB5B-3A99-9753-58BFA9852C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3041759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E55D01D-5735-7851-2F3E-978DBA63580B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9574F-68A7-D3B8-0E8E-CDF7C78DE00E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B8AAAB-07D9-1594-F1EE-A292460148A9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D11F89-2292-2922-9704-E03BA8ED7D22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E65E6B-4B18-A45A-C3D6-DF58086303E3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1568E1-BBFF-C85A-567A-A630BF72D5F3}"/>
              </a:ext>
            </a:extLst>
          </p:cNvPr>
          <p:cNvGrpSpPr/>
          <p:nvPr/>
        </p:nvGrpSpPr>
        <p:grpSpPr>
          <a:xfrm>
            <a:off x="9643467" y="2900225"/>
            <a:ext cx="1339453" cy="535781"/>
            <a:chOff x="9755280" y="572295"/>
            <a:chExt cx="1339453" cy="535781"/>
          </a:xfrm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E97CB7A8-D950-5DC8-4E06-63949751B273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Chevron 4">
              <a:extLst>
                <a:ext uri="{FF2B5EF4-FFF2-40B4-BE49-F238E27FC236}">
                  <a16:creationId xmlns:a16="http://schemas.microsoft.com/office/drawing/2014/main" id="{DA9FB390-84D1-CC15-342D-E4949FAC381C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42B09D-6DF3-442F-9EB8-6D4D9A44D05C}"/>
              </a:ext>
            </a:extLst>
          </p:cNvPr>
          <p:cNvGrpSpPr/>
          <p:nvPr/>
        </p:nvGrpSpPr>
        <p:grpSpPr>
          <a:xfrm>
            <a:off x="10848975" y="2900226"/>
            <a:ext cx="1339453" cy="535781"/>
            <a:chOff x="9755280" y="572295"/>
            <a:chExt cx="1339453" cy="535781"/>
          </a:xfrm>
        </p:grpSpPr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4C0525C1-C89A-DD0F-67FB-C4E2E47086BE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Chevron 4">
              <a:extLst>
                <a:ext uri="{FF2B5EF4-FFF2-40B4-BE49-F238E27FC236}">
                  <a16:creationId xmlns:a16="http://schemas.microsoft.com/office/drawing/2014/main" id="{009DB246-32A0-5D35-429F-1664606E2CDC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2A7BE5F-1821-F846-87D1-6EB806C996CB}"/>
              </a:ext>
            </a:extLst>
          </p:cNvPr>
          <p:cNvGrpSpPr/>
          <p:nvPr/>
        </p:nvGrpSpPr>
        <p:grpSpPr>
          <a:xfrm>
            <a:off x="8437959" y="2900225"/>
            <a:ext cx="1339453" cy="535781"/>
            <a:chOff x="8662298" y="555740"/>
            <a:chExt cx="1339453" cy="535781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B819ABC6-05E6-7D6C-915F-19DF7E66E84E}"/>
                </a:ext>
              </a:extLst>
            </p:cNvPr>
            <p:cNvSpPr/>
            <p:nvPr/>
          </p:nvSpPr>
          <p:spPr>
            <a:xfrm>
              <a:off x="8662298" y="555740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353892"/>
                <a:satOff val="6619"/>
                <a:lumOff val="21094"/>
                <a:alphaOff val="0"/>
              </a:schemeClr>
            </a:fillRef>
            <a:effectRef idx="0">
              <a:schemeClr val="accent2">
                <a:shade val="80000"/>
                <a:hueOff val="-353892"/>
                <a:satOff val="6619"/>
                <a:lumOff val="2109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Chevron 4">
              <a:extLst>
                <a:ext uri="{FF2B5EF4-FFF2-40B4-BE49-F238E27FC236}">
                  <a16:creationId xmlns:a16="http://schemas.microsoft.com/office/drawing/2014/main" id="{EFF9A33B-1F0C-CD54-D42E-3CA3B90B949F}"/>
                </a:ext>
              </a:extLst>
            </p:cNvPr>
            <p:cNvSpPr txBox="1"/>
            <p:nvPr/>
          </p:nvSpPr>
          <p:spPr>
            <a:xfrm>
              <a:off x="8930189" y="555740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Specimen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B29645-DAA0-18A6-A82E-74EB8246DC19}"/>
              </a:ext>
            </a:extLst>
          </p:cNvPr>
          <p:cNvGrpSpPr/>
          <p:nvPr/>
        </p:nvGrpSpPr>
        <p:grpSpPr>
          <a:xfrm>
            <a:off x="1209080" y="2900225"/>
            <a:ext cx="1339453" cy="535781"/>
            <a:chOff x="1206996" y="1161746"/>
            <a:chExt cx="1339453" cy="535781"/>
          </a:xfrm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2370B721-25D1-BC56-9BDC-AD3009C06D2E}"/>
                </a:ext>
              </a:extLst>
            </p:cNvPr>
            <p:cNvSpPr/>
            <p:nvPr/>
          </p:nvSpPr>
          <p:spPr>
            <a:xfrm>
              <a:off x="1206996" y="1161746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fillRef>
            <a:effectRef idx="0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Chevron 4">
              <a:extLst>
                <a:ext uri="{FF2B5EF4-FFF2-40B4-BE49-F238E27FC236}">
                  <a16:creationId xmlns:a16="http://schemas.microsoft.com/office/drawing/2014/main" id="{DEE20DC7-9F34-DEE5-8C5D-780410E64E7C}"/>
                </a:ext>
              </a:extLst>
            </p:cNvPr>
            <p:cNvSpPr txBox="1"/>
            <p:nvPr/>
          </p:nvSpPr>
          <p:spPr>
            <a:xfrm>
              <a:off x="1474887" y="1161746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58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875B7-55F2-8C0B-F464-E1EA96734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A6DAEB5-4931-2D3E-F411-C7DBBABC1F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895918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736F522-D5FA-0764-4267-4A47A44DD78C}"/>
              </a:ext>
            </a:extLst>
          </p:cNvPr>
          <p:cNvGrpSpPr/>
          <p:nvPr/>
        </p:nvGrpSpPr>
        <p:grpSpPr>
          <a:xfrm>
            <a:off x="3478493" y="5719337"/>
            <a:ext cx="1691640" cy="978408"/>
            <a:chOff x="5988956" y="4397319"/>
            <a:chExt cx="923089" cy="6461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0C6F77C-6547-3A40-AE13-A8214A63EC85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7F33CEA0-6D61-F5C1-1320-2212B01046F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F9558976-645A-7713-64AC-FB0FBF6B105F}"/>
              </a:ext>
            </a:extLst>
          </p:cNvPr>
          <p:cNvSpPr/>
          <p:nvPr/>
        </p:nvSpPr>
        <p:spPr>
          <a:xfrm>
            <a:off x="5178245" y="5924176"/>
            <a:ext cx="2723583" cy="490654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8" name="Picture 24" descr="Concept of design thinking. Search and ...">
            <a:extLst>
              <a:ext uri="{FF2B5EF4-FFF2-40B4-BE49-F238E27FC236}">
                <a16:creationId xmlns:a16="http://schemas.microsoft.com/office/drawing/2014/main" id="{B82CBA7A-1726-FFEB-AA96-A229CDC67E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" t="10730"/>
          <a:stretch/>
        </p:blipFill>
        <p:spPr bwMode="auto">
          <a:xfrm>
            <a:off x="10076673" y="1165474"/>
            <a:ext cx="1182732" cy="114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ext Pandemic ...">
            <a:extLst>
              <a:ext uri="{FF2B5EF4-FFF2-40B4-BE49-F238E27FC236}">
                <a16:creationId xmlns:a16="http://schemas.microsoft.com/office/drawing/2014/main" id="{BB651D2D-F1C0-26B7-809D-ABB8DE73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50" y="160255"/>
            <a:ext cx="1672169" cy="93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48,557 Dead Animal Stock Vectors and ...">
            <a:extLst>
              <a:ext uri="{FF2B5EF4-FFF2-40B4-BE49-F238E27FC236}">
                <a16:creationId xmlns:a16="http://schemas.microsoft.com/office/drawing/2014/main" id="{1184BD50-44F9-F117-1EAA-5173D17AF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50" y="5473295"/>
            <a:ext cx="2235736" cy="12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imals Dying: Over 22,806 Royalty-Free ...">
            <a:extLst>
              <a:ext uri="{FF2B5EF4-FFF2-40B4-BE49-F238E27FC236}">
                <a16:creationId xmlns:a16="http://schemas.microsoft.com/office/drawing/2014/main" id="{83F676AB-F92C-39BD-E5DD-1B648E851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7" b="44243"/>
          <a:stretch/>
        </p:blipFill>
        <p:spPr bwMode="auto">
          <a:xfrm>
            <a:off x="8940800" y="4653679"/>
            <a:ext cx="3251200" cy="81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3d Render Explorer Character Smartphone ...">
            <a:extLst>
              <a:ext uri="{FF2B5EF4-FFF2-40B4-BE49-F238E27FC236}">
                <a16:creationId xmlns:a16="http://schemas.microsoft.com/office/drawing/2014/main" id="{92D42A2A-380F-C5CE-59CE-893AB4AA4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9" b="13152"/>
          <a:stretch/>
        </p:blipFill>
        <p:spPr bwMode="auto">
          <a:xfrm>
            <a:off x="9953582" y="2306406"/>
            <a:ext cx="1359886" cy="114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Jungle Explorers 241147 Vector Art at ...">
            <a:extLst>
              <a:ext uri="{FF2B5EF4-FFF2-40B4-BE49-F238E27FC236}">
                <a16:creationId xmlns:a16="http://schemas.microsoft.com/office/drawing/2014/main" id="{DE4602A7-68CC-E4E1-5EBB-088E6C06C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t="26005" r="9143" b="10197"/>
          <a:stretch/>
        </p:blipFill>
        <p:spPr bwMode="auto">
          <a:xfrm>
            <a:off x="10420398" y="3510974"/>
            <a:ext cx="839007" cy="101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31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0E2A2-AA66-8EFB-045F-CEA146681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3DEBA4A-D9BC-2187-8CA8-6AE56A69AA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925510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5D3DDB79-3A29-10CC-1A00-A6C1AAD6EB9A}"/>
              </a:ext>
            </a:extLst>
          </p:cNvPr>
          <p:cNvGrpSpPr/>
          <p:nvPr/>
        </p:nvGrpSpPr>
        <p:grpSpPr>
          <a:xfrm>
            <a:off x="3601157" y="4119970"/>
            <a:ext cx="969237" cy="627767"/>
            <a:chOff x="5988956" y="4397319"/>
            <a:chExt cx="923089" cy="646132"/>
          </a:xfrm>
          <a:solidFill>
            <a:schemeClr val="bg2">
              <a:lumMod val="90000"/>
            </a:schemeClr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FF6A55C-16B2-47AE-73D6-9D2CB481158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9E66FC8F-0126-AE20-CD3A-A6A58E8F8229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302CC793-A0BD-C4E5-174C-B16FCAB8D0A9}"/>
              </a:ext>
            </a:extLst>
          </p:cNvPr>
          <p:cNvSpPr/>
          <p:nvPr/>
        </p:nvSpPr>
        <p:spPr>
          <a:xfrm>
            <a:off x="4570393" y="4279961"/>
            <a:ext cx="1728046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D307EB1B-A72B-2839-CBB2-6E7B6FF65973}"/>
              </a:ext>
            </a:extLst>
          </p:cNvPr>
          <p:cNvSpPr/>
          <p:nvPr/>
        </p:nvSpPr>
        <p:spPr>
          <a:xfrm rot="10800000" flipH="1">
            <a:off x="8059742" y="4966095"/>
            <a:ext cx="1149013" cy="1093304"/>
          </a:xfrm>
          <a:prstGeom prst="bentUpArrow">
            <a:avLst>
              <a:gd name="adj1" fmla="val 16292"/>
              <a:gd name="adj2" fmla="val 13485"/>
              <a:gd name="adj3" fmla="val 18204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Bent-Up Arrow 16">
            <a:extLst>
              <a:ext uri="{FF2B5EF4-FFF2-40B4-BE49-F238E27FC236}">
                <a16:creationId xmlns:a16="http://schemas.microsoft.com/office/drawing/2014/main" id="{CA1824D2-8823-8B2E-CEEA-EEE660D19705}"/>
              </a:ext>
            </a:extLst>
          </p:cNvPr>
          <p:cNvSpPr/>
          <p:nvPr/>
        </p:nvSpPr>
        <p:spPr>
          <a:xfrm rot="10800000" flipH="1">
            <a:off x="7393208" y="4316734"/>
            <a:ext cx="1815547" cy="1742661"/>
          </a:xfrm>
          <a:prstGeom prst="bentUpArrow">
            <a:avLst>
              <a:gd name="adj1" fmla="val 9448"/>
              <a:gd name="adj2" fmla="val 9112"/>
              <a:gd name="adj3" fmla="val 1177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Bent-Up Arrow 17">
            <a:extLst>
              <a:ext uri="{FF2B5EF4-FFF2-40B4-BE49-F238E27FC236}">
                <a16:creationId xmlns:a16="http://schemas.microsoft.com/office/drawing/2014/main" id="{4C1C5E48-87D6-640E-7F2A-7A98C80065C7}"/>
              </a:ext>
            </a:extLst>
          </p:cNvPr>
          <p:cNvSpPr/>
          <p:nvPr/>
        </p:nvSpPr>
        <p:spPr>
          <a:xfrm rot="10800000" flipH="1">
            <a:off x="7331204" y="4316729"/>
            <a:ext cx="1108925" cy="1093304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57CB8-40C8-2D6D-B7F3-C9A510454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DDC9B3-BD92-64F5-82B9-D50F58DE1C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044755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772FF68-2913-93F9-97FB-0BA948C0711F}"/>
              </a:ext>
            </a:extLst>
          </p:cNvPr>
          <p:cNvGrpSpPr/>
          <p:nvPr/>
        </p:nvGrpSpPr>
        <p:grpSpPr>
          <a:xfrm>
            <a:off x="3601157" y="4119970"/>
            <a:ext cx="969237" cy="627767"/>
            <a:chOff x="5988956" y="4397319"/>
            <a:chExt cx="923089" cy="646132"/>
          </a:xfrm>
          <a:solidFill>
            <a:schemeClr val="bg2">
              <a:lumMod val="90000"/>
            </a:schemeClr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7D1F07B-D244-55CE-C23D-745946F19C7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54217494-44CF-4E05-4AFE-ED6392B58BF9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A409A3E3-1FB5-B6F0-CFCD-117576023172}"/>
              </a:ext>
            </a:extLst>
          </p:cNvPr>
          <p:cNvSpPr/>
          <p:nvPr/>
        </p:nvSpPr>
        <p:spPr>
          <a:xfrm>
            <a:off x="4570393" y="4279961"/>
            <a:ext cx="1728046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CB43E987-FFFC-396A-9FA1-136C3C8AA08B}"/>
              </a:ext>
            </a:extLst>
          </p:cNvPr>
          <p:cNvSpPr/>
          <p:nvPr/>
        </p:nvSpPr>
        <p:spPr>
          <a:xfrm rot="10800000" flipH="1">
            <a:off x="8059742" y="4966095"/>
            <a:ext cx="1149013" cy="1093304"/>
          </a:xfrm>
          <a:prstGeom prst="bentUpArrow">
            <a:avLst>
              <a:gd name="adj1" fmla="val 16292"/>
              <a:gd name="adj2" fmla="val 13485"/>
              <a:gd name="adj3" fmla="val 18204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Bent-Up Arrow 16">
            <a:extLst>
              <a:ext uri="{FF2B5EF4-FFF2-40B4-BE49-F238E27FC236}">
                <a16:creationId xmlns:a16="http://schemas.microsoft.com/office/drawing/2014/main" id="{9762E34B-BEEB-DF62-C9E3-C5BD0C91ADE8}"/>
              </a:ext>
            </a:extLst>
          </p:cNvPr>
          <p:cNvSpPr/>
          <p:nvPr/>
        </p:nvSpPr>
        <p:spPr>
          <a:xfrm rot="10800000" flipH="1">
            <a:off x="7393208" y="4316734"/>
            <a:ext cx="1815547" cy="1742661"/>
          </a:xfrm>
          <a:prstGeom prst="bentUpArrow">
            <a:avLst>
              <a:gd name="adj1" fmla="val 9448"/>
              <a:gd name="adj2" fmla="val 9112"/>
              <a:gd name="adj3" fmla="val 1177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Bent-Up Arrow 17">
            <a:extLst>
              <a:ext uri="{FF2B5EF4-FFF2-40B4-BE49-F238E27FC236}">
                <a16:creationId xmlns:a16="http://schemas.microsoft.com/office/drawing/2014/main" id="{42DD39A5-27DC-57A2-24D8-7F0F6FD73047}"/>
              </a:ext>
            </a:extLst>
          </p:cNvPr>
          <p:cNvSpPr/>
          <p:nvPr/>
        </p:nvSpPr>
        <p:spPr>
          <a:xfrm rot="10800000" flipH="1">
            <a:off x="7331204" y="4316729"/>
            <a:ext cx="1108925" cy="1093304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495CB-1F20-D6BD-318B-4F167A72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0783BB-B8C2-97AE-49FA-2A2709CC50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3324217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0CB3FDF-6525-068E-D5ED-031591A2B59E}"/>
              </a:ext>
            </a:extLst>
          </p:cNvPr>
          <p:cNvGrpSpPr/>
          <p:nvPr/>
        </p:nvGrpSpPr>
        <p:grpSpPr>
          <a:xfrm>
            <a:off x="3601157" y="4119970"/>
            <a:ext cx="969237" cy="627767"/>
            <a:chOff x="5988956" y="4397319"/>
            <a:chExt cx="923089" cy="646132"/>
          </a:xfrm>
          <a:solidFill>
            <a:schemeClr val="bg2">
              <a:lumMod val="90000"/>
            </a:schemeClr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81C6FE5-B963-D9BF-7807-A062F6701B46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975AEC3B-94EC-C3B5-F010-F62588E4B51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26938A6B-F7D8-076B-C239-B6833519CF16}"/>
              </a:ext>
            </a:extLst>
          </p:cNvPr>
          <p:cNvSpPr/>
          <p:nvPr/>
        </p:nvSpPr>
        <p:spPr>
          <a:xfrm>
            <a:off x="4570393" y="4279961"/>
            <a:ext cx="1728046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24FDAFE1-C22D-224B-2209-7D5947718A1E}"/>
              </a:ext>
            </a:extLst>
          </p:cNvPr>
          <p:cNvSpPr/>
          <p:nvPr/>
        </p:nvSpPr>
        <p:spPr>
          <a:xfrm rot="10800000" flipH="1">
            <a:off x="8059742" y="4966095"/>
            <a:ext cx="1149013" cy="1093304"/>
          </a:xfrm>
          <a:prstGeom prst="bentUpArrow">
            <a:avLst>
              <a:gd name="adj1" fmla="val 16292"/>
              <a:gd name="adj2" fmla="val 13485"/>
              <a:gd name="adj3" fmla="val 18204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Bent-Up Arrow 16">
            <a:extLst>
              <a:ext uri="{FF2B5EF4-FFF2-40B4-BE49-F238E27FC236}">
                <a16:creationId xmlns:a16="http://schemas.microsoft.com/office/drawing/2014/main" id="{43A2BD24-5A18-36D5-EBAE-F8C673EA6384}"/>
              </a:ext>
            </a:extLst>
          </p:cNvPr>
          <p:cNvSpPr/>
          <p:nvPr/>
        </p:nvSpPr>
        <p:spPr>
          <a:xfrm rot="10800000" flipH="1">
            <a:off x="7393208" y="4316734"/>
            <a:ext cx="1815547" cy="1742661"/>
          </a:xfrm>
          <a:prstGeom prst="bentUpArrow">
            <a:avLst>
              <a:gd name="adj1" fmla="val 9448"/>
              <a:gd name="adj2" fmla="val 9112"/>
              <a:gd name="adj3" fmla="val 1177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Bent-Up Arrow 17">
            <a:extLst>
              <a:ext uri="{FF2B5EF4-FFF2-40B4-BE49-F238E27FC236}">
                <a16:creationId xmlns:a16="http://schemas.microsoft.com/office/drawing/2014/main" id="{567AAD24-A6A1-C921-A261-ABE07ACDF82D}"/>
              </a:ext>
            </a:extLst>
          </p:cNvPr>
          <p:cNvSpPr/>
          <p:nvPr/>
        </p:nvSpPr>
        <p:spPr>
          <a:xfrm rot="10800000" flipH="1">
            <a:off x="7331204" y="4316729"/>
            <a:ext cx="1108925" cy="1093304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A970B-4C1A-05D5-F242-FA2395412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A358C6-FF3B-58BE-DFAA-0A60089BE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5635267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0F31509-3DCD-4582-3F0C-C906D77353A8}"/>
              </a:ext>
            </a:extLst>
          </p:cNvPr>
          <p:cNvGrpSpPr/>
          <p:nvPr/>
        </p:nvGrpSpPr>
        <p:grpSpPr>
          <a:xfrm>
            <a:off x="3601157" y="4119970"/>
            <a:ext cx="969237" cy="627767"/>
            <a:chOff x="5988956" y="4397319"/>
            <a:chExt cx="923089" cy="646132"/>
          </a:xfrm>
          <a:solidFill>
            <a:schemeClr val="bg2">
              <a:lumMod val="90000"/>
            </a:schemeClr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827FE7A-9849-851A-CF79-CCD6BCE5BAED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228EB0D5-7A76-FB05-0506-1442C184D85E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9DA20EFA-51B0-1D38-B948-263B29538179}"/>
              </a:ext>
            </a:extLst>
          </p:cNvPr>
          <p:cNvSpPr/>
          <p:nvPr/>
        </p:nvSpPr>
        <p:spPr>
          <a:xfrm>
            <a:off x="4570393" y="4279961"/>
            <a:ext cx="1728046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26643500-F937-988B-4313-5F0EE8B9B143}"/>
              </a:ext>
            </a:extLst>
          </p:cNvPr>
          <p:cNvSpPr/>
          <p:nvPr/>
        </p:nvSpPr>
        <p:spPr>
          <a:xfrm rot="10800000" flipH="1">
            <a:off x="8059742" y="4966095"/>
            <a:ext cx="1149013" cy="1093304"/>
          </a:xfrm>
          <a:prstGeom prst="bentUpArrow">
            <a:avLst>
              <a:gd name="adj1" fmla="val 16292"/>
              <a:gd name="adj2" fmla="val 13485"/>
              <a:gd name="adj3" fmla="val 18204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Bent-Up Arrow 16">
            <a:extLst>
              <a:ext uri="{FF2B5EF4-FFF2-40B4-BE49-F238E27FC236}">
                <a16:creationId xmlns:a16="http://schemas.microsoft.com/office/drawing/2014/main" id="{62C38C37-9F42-26FE-791C-F3CF80FC7DC6}"/>
              </a:ext>
            </a:extLst>
          </p:cNvPr>
          <p:cNvSpPr/>
          <p:nvPr/>
        </p:nvSpPr>
        <p:spPr>
          <a:xfrm rot="10800000" flipH="1">
            <a:off x="7393208" y="4316734"/>
            <a:ext cx="1815547" cy="1742661"/>
          </a:xfrm>
          <a:prstGeom prst="bentUpArrow">
            <a:avLst>
              <a:gd name="adj1" fmla="val 9448"/>
              <a:gd name="adj2" fmla="val 9112"/>
              <a:gd name="adj3" fmla="val 1177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Bent-Up Arrow 17">
            <a:extLst>
              <a:ext uri="{FF2B5EF4-FFF2-40B4-BE49-F238E27FC236}">
                <a16:creationId xmlns:a16="http://schemas.microsoft.com/office/drawing/2014/main" id="{14542DDD-5E1D-EEAF-153E-364E8A1AF626}"/>
              </a:ext>
            </a:extLst>
          </p:cNvPr>
          <p:cNvSpPr/>
          <p:nvPr/>
        </p:nvSpPr>
        <p:spPr>
          <a:xfrm rot="10800000" flipH="1">
            <a:off x="7331204" y="4316729"/>
            <a:ext cx="1108925" cy="1093304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4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511BD-EDBA-7832-B712-BFB61D773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DE40CF4-2341-EEAF-811F-84C4ECD215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4035102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1493BB1-CED2-F2BB-55D5-08907D0E2526}"/>
              </a:ext>
            </a:extLst>
          </p:cNvPr>
          <p:cNvGrpSpPr/>
          <p:nvPr/>
        </p:nvGrpSpPr>
        <p:grpSpPr>
          <a:xfrm>
            <a:off x="3601157" y="4119970"/>
            <a:ext cx="969237" cy="627767"/>
            <a:chOff x="5988956" y="4397319"/>
            <a:chExt cx="923089" cy="646132"/>
          </a:xfrm>
          <a:solidFill>
            <a:schemeClr val="bg2">
              <a:lumMod val="90000"/>
            </a:schemeClr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44D94C7-707F-E9B4-8E27-FEF1A16139E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F6FB2698-CCAD-E9A3-4C51-DA957306ECE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9720DAFC-D240-6AAA-9CDA-9601C021A325}"/>
              </a:ext>
            </a:extLst>
          </p:cNvPr>
          <p:cNvSpPr/>
          <p:nvPr/>
        </p:nvSpPr>
        <p:spPr>
          <a:xfrm>
            <a:off x="4570393" y="4279961"/>
            <a:ext cx="1728046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A743FFD4-7B2B-7BCF-6FB2-71780E413F2E}"/>
              </a:ext>
            </a:extLst>
          </p:cNvPr>
          <p:cNvSpPr/>
          <p:nvPr/>
        </p:nvSpPr>
        <p:spPr>
          <a:xfrm rot="10800000" flipH="1">
            <a:off x="8059742" y="4966095"/>
            <a:ext cx="1149013" cy="1093304"/>
          </a:xfrm>
          <a:prstGeom prst="bentUpArrow">
            <a:avLst>
              <a:gd name="adj1" fmla="val 16292"/>
              <a:gd name="adj2" fmla="val 13485"/>
              <a:gd name="adj3" fmla="val 18204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Bent-Up Arrow 16">
            <a:extLst>
              <a:ext uri="{FF2B5EF4-FFF2-40B4-BE49-F238E27FC236}">
                <a16:creationId xmlns:a16="http://schemas.microsoft.com/office/drawing/2014/main" id="{DC0DA10F-5CFA-761F-B10E-7288983E3D36}"/>
              </a:ext>
            </a:extLst>
          </p:cNvPr>
          <p:cNvSpPr/>
          <p:nvPr/>
        </p:nvSpPr>
        <p:spPr>
          <a:xfrm rot="10800000" flipH="1">
            <a:off x="7393208" y="4316734"/>
            <a:ext cx="1815547" cy="1742661"/>
          </a:xfrm>
          <a:prstGeom prst="bentUpArrow">
            <a:avLst>
              <a:gd name="adj1" fmla="val 9448"/>
              <a:gd name="adj2" fmla="val 9112"/>
              <a:gd name="adj3" fmla="val 1177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Bent-Up Arrow 17">
            <a:extLst>
              <a:ext uri="{FF2B5EF4-FFF2-40B4-BE49-F238E27FC236}">
                <a16:creationId xmlns:a16="http://schemas.microsoft.com/office/drawing/2014/main" id="{A7C23AA4-64E0-62BD-E22C-5DA2CA159759}"/>
              </a:ext>
            </a:extLst>
          </p:cNvPr>
          <p:cNvSpPr/>
          <p:nvPr/>
        </p:nvSpPr>
        <p:spPr>
          <a:xfrm rot="10800000" flipH="1">
            <a:off x="7331204" y="4316729"/>
            <a:ext cx="1108925" cy="1093304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8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5021D-D210-967A-00A1-BF91412A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DF5B51-50B4-B1FD-715F-FD20540CF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7826703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D84ADCC-FCE7-2558-A45C-AA86783DFE9A}"/>
              </a:ext>
            </a:extLst>
          </p:cNvPr>
          <p:cNvGrpSpPr/>
          <p:nvPr/>
        </p:nvGrpSpPr>
        <p:grpSpPr>
          <a:xfrm>
            <a:off x="3601157" y="4119970"/>
            <a:ext cx="969237" cy="627767"/>
            <a:chOff x="5988956" y="4397319"/>
            <a:chExt cx="923089" cy="646132"/>
          </a:xfrm>
          <a:solidFill>
            <a:schemeClr val="bg2">
              <a:lumMod val="90000"/>
            </a:schemeClr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D0B817A-904D-47F3-B92B-4DF80BF933A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541D0C4D-BE4A-69DD-4760-B8671A3FCC2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BE8A841D-ECC9-B951-ECE1-52F587170DC8}"/>
              </a:ext>
            </a:extLst>
          </p:cNvPr>
          <p:cNvSpPr/>
          <p:nvPr/>
        </p:nvSpPr>
        <p:spPr>
          <a:xfrm>
            <a:off x="4570393" y="4279961"/>
            <a:ext cx="1728046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E0CB3161-4B97-82BC-3100-CE004F6B5BB5}"/>
              </a:ext>
            </a:extLst>
          </p:cNvPr>
          <p:cNvSpPr/>
          <p:nvPr/>
        </p:nvSpPr>
        <p:spPr>
          <a:xfrm rot="10800000" flipH="1">
            <a:off x="8059742" y="4966095"/>
            <a:ext cx="1149013" cy="1093304"/>
          </a:xfrm>
          <a:prstGeom prst="bentUpArrow">
            <a:avLst>
              <a:gd name="adj1" fmla="val 16292"/>
              <a:gd name="adj2" fmla="val 13485"/>
              <a:gd name="adj3" fmla="val 18204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Bent-Up Arrow 16">
            <a:extLst>
              <a:ext uri="{FF2B5EF4-FFF2-40B4-BE49-F238E27FC236}">
                <a16:creationId xmlns:a16="http://schemas.microsoft.com/office/drawing/2014/main" id="{C8B14DE7-2D3F-D4DC-27C4-502EC5FCB91C}"/>
              </a:ext>
            </a:extLst>
          </p:cNvPr>
          <p:cNvSpPr/>
          <p:nvPr/>
        </p:nvSpPr>
        <p:spPr>
          <a:xfrm rot="10800000" flipH="1">
            <a:off x="7393208" y="4316734"/>
            <a:ext cx="1815547" cy="1742661"/>
          </a:xfrm>
          <a:prstGeom prst="bentUpArrow">
            <a:avLst>
              <a:gd name="adj1" fmla="val 9448"/>
              <a:gd name="adj2" fmla="val 9112"/>
              <a:gd name="adj3" fmla="val 1177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Bent-Up Arrow 17">
            <a:extLst>
              <a:ext uri="{FF2B5EF4-FFF2-40B4-BE49-F238E27FC236}">
                <a16:creationId xmlns:a16="http://schemas.microsoft.com/office/drawing/2014/main" id="{9BCE119B-C431-39F7-EA1B-E41681682AFA}"/>
              </a:ext>
            </a:extLst>
          </p:cNvPr>
          <p:cNvSpPr/>
          <p:nvPr/>
        </p:nvSpPr>
        <p:spPr>
          <a:xfrm rot="10800000" flipH="1">
            <a:off x="7331204" y="4316729"/>
            <a:ext cx="1108925" cy="1093304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4823</TotalTime>
  <Words>488</Words>
  <Application>Microsoft Macintosh PowerPoint</Application>
  <PresentationFormat>Widescreen</PresentationFormat>
  <Paragraphs>324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Montecino, Diego</dc:creator>
  <cp:lastModifiedBy>Montecino, Diego</cp:lastModifiedBy>
  <cp:revision>2</cp:revision>
  <dcterms:created xsi:type="dcterms:W3CDTF">2024-11-11T18:40:45Z</dcterms:created>
  <dcterms:modified xsi:type="dcterms:W3CDTF">2024-11-21T02:17:57Z</dcterms:modified>
</cp:coreProperties>
</file>