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35188-8718-7548-BDDD-D9FBC8A80657}" v="21" dt="2024-11-20T19:38:3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589"/>
  </p:normalViewPr>
  <p:slideViewPr>
    <p:cSldViewPr snapToGrid="0">
      <p:cViewPr varScale="1">
        <p:scale>
          <a:sx n="115" d="100"/>
          <a:sy n="115" d="100"/>
        </p:scale>
        <p:origin x="9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28035188-8718-7548-BDDD-D9FBC8A80657}"/>
    <pc:docChg chg="custSel addSld delSld modSld">
      <pc:chgData name="Montecino, Diego" userId="a795c42d-832a-4dce-b1d8-09bac981a9d2" providerId="ADAL" clId="{28035188-8718-7548-BDDD-D9FBC8A80657}" dt="2024-11-20T19:39:15.659" v="50" actId="20577"/>
      <pc:docMkLst>
        <pc:docMk/>
      </pc:docMkLst>
      <pc:sldChg chg="delSp modSp del mod">
        <pc:chgData name="Montecino, Diego" userId="a795c42d-832a-4dce-b1d8-09bac981a9d2" providerId="ADAL" clId="{28035188-8718-7548-BDDD-D9FBC8A80657}" dt="2024-11-20T19:37:04.696" v="3" actId="2696"/>
        <pc:sldMkLst>
          <pc:docMk/>
          <pc:sldMk cId="1753864701" sldId="256"/>
        </pc:sldMkLst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75" creationId="{694C0E54-E03E-72EE-3C54-066B8FF4CC60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77" creationId="{7847997F-2079-40DE-9988-8A43B8356805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78" creationId="{1D1A6949-AC9E-04DF-6730-A907ABA8CA0F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79" creationId="{7DC3D452-5163-C300-D30F-932A26E0D455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0" creationId="{A7EDBC25-A158-81EF-F46C-1F8A43626448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1" creationId="{DEF69E92-1F04-D9EE-00D1-6F2FA14C065E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5" creationId="{AB300E88-5DBA-077D-9AC4-B6B7F75A389F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6" creationId="{2969269F-E16A-DA43-7B1A-B233D91B48D4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7" creationId="{BE8BACBF-9B2A-4539-F471-547CC7B5552B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8" creationId="{0BC9FC55-C40A-368D-B886-CD2C671E4263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89" creationId="{288A3BA9-B67E-C2EF-2FE8-2B54616CEC2C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91" creationId="{A218E17C-1F09-4B7D-0064-EA813901B924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92" creationId="{C4BC0261-6CC6-0400-24DC-0FD9EF2C7C79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93" creationId="{F763F5FB-A3F5-7D30-CD55-0A580A13A83D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94" creationId="{8D9F1479-CEBE-6EEA-05E8-08162036F5CE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99" creationId="{95DBCDA0-9D7E-7A43-DEC3-B40D51218FF8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100" creationId="{CCC4792E-8526-AEE3-624C-4DFFFE7D1012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106" creationId="{385D9C18-E980-1711-06F8-3DC7A738C75B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114" creationId="{09C23030-A8C3-6BCC-BBE3-79AC10B7F666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122" creationId="{4DA80797-2F88-FE81-8F36-C27A13055078}"/>
          </ac:spMkLst>
        </pc:spChg>
        <pc:spChg chg="del">
          <ac:chgData name="Montecino, Diego" userId="a795c42d-832a-4dce-b1d8-09bac981a9d2" providerId="ADAL" clId="{28035188-8718-7548-BDDD-D9FBC8A80657}" dt="2024-11-20T19:36:58.632" v="1" actId="478"/>
          <ac:spMkLst>
            <pc:docMk/>
            <pc:sldMk cId="1753864701" sldId="256"/>
            <ac:spMk id="147" creationId="{C3FD281C-C851-6727-19EC-CCEACCA17284}"/>
          </ac:spMkLst>
        </pc:spChg>
        <pc:grpChg chg="del">
          <ac:chgData name="Montecino, Diego" userId="a795c42d-832a-4dce-b1d8-09bac981a9d2" providerId="ADAL" clId="{28035188-8718-7548-BDDD-D9FBC8A80657}" dt="2024-11-20T19:36:58.632" v="1" actId="478"/>
          <ac:grpSpMkLst>
            <pc:docMk/>
            <pc:sldMk cId="1753864701" sldId="256"/>
            <ac:grpSpMk id="107" creationId="{208CADFE-88A8-4F26-6489-76B5B4465107}"/>
          </ac:grpSpMkLst>
        </pc:grpChg>
        <pc:grpChg chg="del">
          <ac:chgData name="Montecino, Diego" userId="a795c42d-832a-4dce-b1d8-09bac981a9d2" providerId="ADAL" clId="{28035188-8718-7548-BDDD-D9FBC8A80657}" dt="2024-11-20T19:36:58.632" v="1" actId="478"/>
          <ac:grpSpMkLst>
            <pc:docMk/>
            <pc:sldMk cId="1753864701" sldId="256"/>
            <ac:grpSpMk id="115" creationId="{D727D15A-AFD0-EF0F-6388-DFF06157EBA3}"/>
          </ac:grpSpMkLst>
        </pc:grpChg>
        <pc:graphicFrameChg chg="del mod">
          <ac:chgData name="Montecino, Diego" userId="a795c42d-832a-4dce-b1d8-09bac981a9d2" providerId="ADAL" clId="{28035188-8718-7548-BDDD-D9FBC8A80657}" dt="2024-11-20T19:36:58.632" v="1" actId="478"/>
          <ac:graphicFrameMkLst>
            <pc:docMk/>
            <pc:sldMk cId="1753864701" sldId="256"/>
            <ac:graphicFrameMk id="9" creationId="{C5AC5C38-9692-31E4-302D-47366B6DF549}"/>
          </ac:graphicFrameMkLst>
        </pc:graphicFrame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1" creationId="{4C661891-9793-60FC-7C24-EEE788AA431B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22" creationId="{DCA51EDC-514E-36D3-3F11-85E8B076D46D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24" creationId="{DC96A391-813E-1FB0-92C6-ACC7F6F160D5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26" creationId="{52740E16-2072-F27D-A6E8-817127D954AD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33" creationId="{25D4C90A-EAF4-61B2-C897-073EEA7C5282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36" creationId="{F3C13D12-08F1-EC27-2395-D4ACB66F58DC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37" creationId="{7C7F886E-C29A-7A78-6A60-79A8D4F7ED7F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39" creationId="{076663B7-7330-5C35-E161-EBAE033D345B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43" creationId="{A9BCF67E-776A-0003-3477-715C19589DFE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48" creationId="{2DEB46B1-A09B-2BA8-EC82-13CBC4FE5EC0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49" creationId="{355FEEC7-411A-25CE-7042-4B7A5FA4E0F9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50" creationId="{45D79D39-788E-2022-AF42-0292AB5A76A6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54" creationId="{31F8FC81-CC4A-0737-4206-03BA1CC10891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56" creationId="{3F85D45C-E3C4-8977-DBB4-48DD1566AC7E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57" creationId="{128FC75A-974B-CE6A-A7E5-98195EA2FAD6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64" creationId="{674FE728-69C2-842C-8E45-1F1C0ED272D1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68" creationId="{94490156-51D2-CDC4-7898-A60B5848C39D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72" creationId="{102C5B11-7053-3485-32DE-08784407DE34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02" creationId="{9B3C3B1A-E880-5C10-D49E-369AD776009C}"/>
          </ac:cxnSpMkLst>
        </pc:cxnChg>
        <pc:cxnChg chg="del mod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10" creationId="{093C9AAF-1811-3FF9-FFD4-A307436D4CF4}"/>
          </ac:cxnSpMkLst>
        </pc:cxnChg>
        <pc:cxnChg chg="del mod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19" creationId="{6B4D0A24-17D4-53D8-8342-8F1B40504BCE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38" creationId="{5A3EB957-AF5F-FFA4-7675-5897F75D248D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43" creationId="{D70E939C-FE1E-CEEC-1AEB-A266C19D01C1}"/>
          </ac:cxnSpMkLst>
        </pc:cxnChg>
        <pc:cxnChg chg="del">
          <ac:chgData name="Montecino, Diego" userId="a795c42d-832a-4dce-b1d8-09bac981a9d2" providerId="ADAL" clId="{28035188-8718-7548-BDDD-D9FBC8A80657}" dt="2024-11-20T19:36:58.632" v="1" actId="478"/>
          <ac:cxnSpMkLst>
            <pc:docMk/>
            <pc:sldMk cId="1753864701" sldId="256"/>
            <ac:cxnSpMk id="145" creationId="{D2040895-3DCC-7814-D026-F1F196E6A4AF}"/>
          </ac:cxnSpMkLst>
        </pc:cxnChg>
      </pc:sldChg>
      <pc:sldChg chg="modSp add mod">
        <pc:chgData name="Montecino, Diego" userId="a795c42d-832a-4dce-b1d8-09bac981a9d2" providerId="ADAL" clId="{28035188-8718-7548-BDDD-D9FBC8A80657}" dt="2024-11-20T19:39:15.659" v="50" actId="20577"/>
        <pc:sldMkLst>
          <pc:docMk/>
          <pc:sldMk cId="1576011338" sldId="258"/>
        </pc:sldMkLst>
        <pc:spChg chg="mod">
          <ac:chgData name="Montecino, Diego" userId="a795c42d-832a-4dce-b1d8-09bac981a9d2" providerId="ADAL" clId="{28035188-8718-7548-BDDD-D9FBC8A80657}" dt="2024-11-20T19:39:15.659" v="50" actId="20577"/>
          <ac:spMkLst>
            <pc:docMk/>
            <pc:sldMk cId="1576011338" sldId="258"/>
            <ac:spMk id="23" creationId="{A50FA4DC-7DB4-7136-3CF4-F377922FA54D}"/>
          </ac:spMkLst>
        </pc:spChg>
      </pc:sldChg>
      <pc:sldChg chg="delSp modSp add mod">
        <pc:chgData name="Montecino, Diego" userId="a795c42d-832a-4dce-b1d8-09bac981a9d2" providerId="ADAL" clId="{28035188-8718-7548-BDDD-D9FBC8A80657}" dt="2024-11-20T19:38:39.768" v="41" actId="20577"/>
        <pc:sldMkLst>
          <pc:docMk/>
          <pc:sldMk cId="3704385932" sldId="259"/>
        </pc:sldMkLst>
        <pc:spChg chg="del topLvl">
          <ac:chgData name="Montecino, Diego" userId="a795c42d-832a-4dce-b1d8-09bac981a9d2" providerId="ADAL" clId="{28035188-8718-7548-BDDD-D9FBC8A80657}" dt="2024-11-20T19:37:32.792" v="7" actId="478"/>
          <ac:spMkLst>
            <pc:docMk/>
            <pc:sldMk cId="3704385932" sldId="259"/>
            <ac:spMk id="14" creationId="{C86A93DD-D439-AAA9-4BB3-A0D51DB3C90F}"/>
          </ac:spMkLst>
        </pc:spChg>
        <pc:spChg chg="del topLvl">
          <ac:chgData name="Montecino, Diego" userId="a795c42d-832a-4dce-b1d8-09bac981a9d2" providerId="ADAL" clId="{28035188-8718-7548-BDDD-D9FBC8A80657}" dt="2024-11-20T19:37:31.762" v="6" actId="478"/>
          <ac:spMkLst>
            <pc:docMk/>
            <pc:sldMk cId="3704385932" sldId="259"/>
            <ac:spMk id="15" creationId="{AB47F788-B426-C80E-0073-492067E1E616}"/>
          </ac:spMkLst>
        </pc:spChg>
        <pc:spChg chg="del">
          <ac:chgData name="Montecino, Diego" userId="a795c42d-832a-4dce-b1d8-09bac981a9d2" providerId="ADAL" clId="{28035188-8718-7548-BDDD-D9FBC8A80657}" dt="2024-11-20T19:37:49" v="15" actId="478"/>
          <ac:spMkLst>
            <pc:docMk/>
            <pc:sldMk cId="3704385932" sldId="259"/>
            <ac:spMk id="35" creationId="{995D633A-6A1A-0F2C-DDF1-E17B16DAEC94}"/>
          </ac:spMkLst>
        </pc:spChg>
        <pc:spChg chg="del">
          <ac:chgData name="Montecino, Diego" userId="a795c42d-832a-4dce-b1d8-09bac981a9d2" providerId="ADAL" clId="{28035188-8718-7548-BDDD-D9FBC8A80657}" dt="2024-11-20T19:37:48.041" v="14" actId="478"/>
          <ac:spMkLst>
            <pc:docMk/>
            <pc:sldMk cId="3704385932" sldId="259"/>
            <ac:spMk id="46" creationId="{AA5A5310-1B64-E866-F5E4-D2297656E902}"/>
          </ac:spMkLst>
        </pc:spChg>
        <pc:spChg chg="del">
          <ac:chgData name="Montecino, Diego" userId="a795c42d-832a-4dce-b1d8-09bac981a9d2" providerId="ADAL" clId="{28035188-8718-7548-BDDD-D9FBC8A80657}" dt="2024-11-20T19:37:36.815" v="9" actId="478"/>
          <ac:spMkLst>
            <pc:docMk/>
            <pc:sldMk cId="3704385932" sldId="259"/>
            <ac:spMk id="66" creationId="{1F9E87F2-BAE3-0B7C-5197-1EA1310244D6}"/>
          </ac:spMkLst>
        </pc:spChg>
        <pc:grpChg chg="del">
          <ac:chgData name="Montecino, Diego" userId="a795c42d-832a-4dce-b1d8-09bac981a9d2" providerId="ADAL" clId="{28035188-8718-7548-BDDD-D9FBC8A80657}" dt="2024-11-20T19:37:31.762" v="6" actId="478"/>
          <ac:grpSpMkLst>
            <pc:docMk/>
            <pc:sldMk cId="3704385932" sldId="259"/>
            <ac:grpSpMk id="13" creationId="{55409F3A-9CBB-36BE-3F25-E2D291FF5355}"/>
          </ac:grpSpMkLst>
        </pc:grpChg>
        <pc:grpChg chg="del">
          <ac:chgData name="Montecino, Diego" userId="a795c42d-832a-4dce-b1d8-09bac981a9d2" providerId="ADAL" clId="{28035188-8718-7548-BDDD-D9FBC8A80657}" dt="2024-11-20T19:37:51.665" v="18" actId="478"/>
          <ac:grpSpMkLst>
            <pc:docMk/>
            <pc:sldMk cId="3704385932" sldId="259"/>
            <ac:grpSpMk id="16" creationId="{3F7D8B4B-7A84-FD7B-0E89-B5822DF443FC}"/>
          </ac:grpSpMkLst>
        </pc:grpChg>
        <pc:graphicFrameChg chg="mod">
          <ac:chgData name="Montecino, Diego" userId="a795c42d-832a-4dce-b1d8-09bac981a9d2" providerId="ADAL" clId="{28035188-8718-7548-BDDD-D9FBC8A80657}" dt="2024-11-20T19:38:39.768" v="41" actId="20577"/>
          <ac:graphicFrameMkLst>
            <pc:docMk/>
            <pc:sldMk cId="3704385932" sldId="259"/>
            <ac:graphicFrameMk id="9" creationId="{D610FB1E-4B5F-050C-065C-7743C5A847BE}"/>
          </ac:graphicFrameMkLst>
        </pc:graphicFrameChg>
        <pc:cxnChg chg="del">
          <ac:chgData name="Montecino, Diego" userId="a795c42d-832a-4dce-b1d8-09bac981a9d2" providerId="ADAL" clId="{28035188-8718-7548-BDDD-D9FBC8A80657}" dt="2024-11-20T19:37:51.046" v="17" actId="478"/>
          <ac:cxnSpMkLst>
            <pc:docMk/>
            <pc:sldMk cId="3704385932" sldId="259"/>
            <ac:cxnSpMk id="30" creationId="{F1AD5556-A984-06CC-E878-EA2B2365708D}"/>
          </ac:cxnSpMkLst>
        </pc:cxnChg>
        <pc:cxnChg chg="del">
          <ac:chgData name="Montecino, Diego" userId="a795c42d-832a-4dce-b1d8-09bac981a9d2" providerId="ADAL" clId="{28035188-8718-7548-BDDD-D9FBC8A80657}" dt="2024-11-20T19:37:50.003" v="16" actId="478"/>
          <ac:cxnSpMkLst>
            <pc:docMk/>
            <pc:sldMk cId="3704385932" sldId="259"/>
            <ac:cxnSpMk id="31" creationId="{44ACED53-F10C-CE13-A155-825FE2813C4A}"/>
          </ac:cxnSpMkLst>
        </pc:cxnChg>
        <pc:cxnChg chg="del">
          <ac:chgData name="Montecino, Diego" userId="a795c42d-832a-4dce-b1d8-09bac981a9d2" providerId="ADAL" clId="{28035188-8718-7548-BDDD-D9FBC8A80657}" dt="2024-11-20T19:37:37.905" v="10" actId="478"/>
          <ac:cxnSpMkLst>
            <pc:docMk/>
            <pc:sldMk cId="3704385932" sldId="259"/>
            <ac:cxnSpMk id="58" creationId="{59919BC9-C896-A283-4A33-298D6AC61D2C}"/>
          </ac:cxnSpMkLst>
        </pc:cxnChg>
        <pc:cxnChg chg="del">
          <ac:chgData name="Montecino, Diego" userId="a795c42d-832a-4dce-b1d8-09bac981a9d2" providerId="ADAL" clId="{28035188-8718-7548-BDDD-D9FBC8A80657}" dt="2024-11-20T19:37:38.928" v="11" actId="478"/>
          <ac:cxnSpMkLst>
            <pc:docMk/>
            <pc:sldMk cId="3704385932" sldId="259"/>
            <ac:cxnSpMk id="59" creationId="{0FE9994E-78F9-8F63-87EB-424D03C03337}"/>
          </ac:cxnSpMkLst>
        </pc:cxnChg>
        <pc:cxnChg chg="del">
          <ac:chgData name="Montecino, Diego" userId="a795c42d-832a-4dce-b1d8-09bac981a9d2" providerId="ADAL" clId="{28035188-8718-7548-BDDD-D9FBC8A80657}" dt="2024-11-20T19:37:35.609" v="8" actId="478"/>
          <ac:cxnSpMkLst>
            <pc:docMk/>
            <pc:sldMk cId="3704385932" sldId="259"/>
            <ac:cxnSpMk id="62" creationId="{2D5F45D0-CB4F-7284-058E-19C1B613A624}"/>
          </ac:cxnSpMkLst>
        </pc:cxnChg>
        <pc:cxnChg chg="del mod">
          <ac:chgData name="Montecino, Diego" userId="a795c42d-832a-4dce-b1d8-09bac981a9d2" providerId="ADAL" clId="{28035188-8718-7548-BDDD-D9FBC8A80657}" dt="2024-11-20T19:37:46.201" v="13" actId="478"/>
          <ac:cxnSpMkLst>
            <pc:docMk/>
            <pc:sldMk cId="3704385932" sldId="259"/>
            <ac:cxnSpMk id="90" creationId="{2164E2A2-2232-87D6-A6A3-91D032D0BAE9}"/>
          </ac:cxnSpMkLst>
        </pc:cxnChg>
      </pc:sldChg>
      <pc:sldChg chg="delSp modSp add mod">
        <pc:chgData name="Montecino, Diego" userId="a795c42d-832a-4dce-b1d8-09bac981a9d2" providerId="ADAL" clId="{28035188-8718-7548-BDDD-D9FBC8A80657}" dt="2024-11-20T19:38:29.634" v="28" actId="20577"/>
        <pc:sldMkLst>
          <pc:docMk/>
          <pc:sldMk cId="2036738192" sldId="260"/>
        </pc:sldMkLst>
        <pc:spChg chg="del">
          <ac:chgData name="Montecino, Diego" userId="a795c42d-832a-4dce-b1d8-09bac981a9d2" providerId="ADAL" clId="{28035188-8718-7548-BDDD-D9FBC8A80657}" dt="2024-11-20T19:38:09.307" v="20" actId="478"/>
          <ac:spMkLst>
            <pc:docMk/>
            <pc:sldMk cId="2036738192" sldId="260"/>
            <ac:spMk id="6" creationId="{57690820-3877-D594-36BB-08C03B02A595}"/>
          </ac:spMkLst>
        </pc:spChg>
        <pc:spChg chg="del">
          <ac:chgData name="Montecino, Diego" userId="a795c42d-832a-4dce-b1d8-09bac981a9d2" providerId="ADAL" clId="{28035188-8718-7548-BDDD-D9FBC8A80657}" dt="2024-11-20T19:38:12.190" v="22" actId="478"/>
          <ac:spMkLst>
            <pc:docMk/>
            <pc:sldMk cId="2036738192" sldId="260"/>
            <ac:spMk id="42" creationId="{E1D1E9FA-01F6-8B75-4241-1EC8CC33CC42}"/>
          </ac:spMkLst>
        </pc:spChg>
        <pc:graphicFrameChg chg="mod">
          <ac:chgData name="Montecino, Diego" userId="a795c42d-832a-4dce-b1d8-09bac981a9d2" providerId="ADAL" clId="{28035188-8718-7548-BDDD-D9FBC8A80657}" dt="2024-11-20T19:38:29.634" v="28" actId="20577"/>
          <ac:graphicFrameMkLst>
            <pc:docMk/>
            <pc:sldMk cId="2036738192" sldId="260"/>
            <ac:graphicFrameMk id="9" creationId="{56D44F0E-3D5F-1700-8040-56695BB5BB38}"/>
          </ac:graphicFrameMkLst>
        </pc:graphicFrameChg>
        <pc:cxnChg chg="del">
          <ac:chgData name="Montecino, Diego" userId="a795c42d-832a-4dce-b1d8-09bac981a9d2" providerId="ADAL" clId="{28035188-8718-7548-BDDD-D9FBC8A80657}" dt="2024-11-20T19:38:13.138" v="23" actId="478"/>
          <ac:cxnSpMkLst>
            <pc:docMk/>
            <pc:sldMk cId="2036738192" sldId="260"/>
            <ac:cxnSpMk id="29" creationId="{AA1BD47E-DB19-BDEA-4952-E050EB39E787}"/>
          </ac:cxnSpMkLst>
        </pc:cxnChg>
        <pc:cxnChg chg="del">
          <ac:chgData name="Montecino, Diego" userId="a795c42d-832a-4dce-b1d8-09bac981a9d2" providerId="ADAL" clId="{28035188-8718-7548-BDDD-D9FBC8A80657}" dt="2024-11-20T19:38:11.258" v="21" actId="478"/>
          <ac:cxnSpMkLst>
            <pc:docMk/>
            <pc:sldMk cId="2036738192" sldId="260"/>
            <ac:cxnSpMk id="34" creationId="{126F315E-A234-B6CD-ED9E-A2F39499231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Group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Other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Source</a:t>
          </a:r>
        </a:p>
      </dsp:txBody>
      <dsp:txXfrm>
        <a:off x="1977999" y="4501870"/>
        <a:ext cx="1056993" cy="528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Other Source</a:t>
          </a:r>
        </a:p>
      </dsp:txBody>
      <dsp:txXfrm>
        <a:off x="1977999" y="4501870"/>
        <a:ext cx="1056993" cy="52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884C-B4AB-F4DE-CA48-3B343DE066C5}"/>
              </a:ext>
            </a:extLst>
          </p:cNvPr>
          <p:cNvSpPr/>
          <p:nvPr/>
        </p:nvSpPr>
        <p:spPr>
          <a:xfrm>
            <a:off x="2668659" y="199754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59BB-7620-BC94-EB14-45E20DB612E7}"/>
              </a:ext>
            </a:extLst>
          </p:cNvPr>
          <p:cNvSpPr/>
          <p:nvPr/>
        </p:nvSpPr>
        <p:spPr>
          <a:xfrm>
            <a:off x="2668659" y="281121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37F05-2F0D-925E-45B9-49BE2C8BE533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89C7D-44BF-F0E9-DEB8-708773024258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38042-94E1-0188-A132-97E663677CAA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0FC3-0A2D-5BEC-CF8E-347BF8931075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5A9BCB-7D48-3524-EEFF-32DB9B802ABC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EB50B-BC34-47CB-8B12-71A5601896A7}"/>
              </a:ext>
            </a:extLst>
          </p:cNvPr>
          <p:cNvSpPr/>
          <p:nvPr/>
        </p:nvSpPr>
        <p:spPr>
          <a:xfrm>
            <a:off x="6613944" y="5424198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99AB75-FD25-2F4D-B818-68F65D0D5106}"/>
              </a:ext>
            </a:extLst>
          </p:cNvPr>
          <p:cNvCxnSpPr/>
          <p:nvPr/>
        </p:nvCxnSpPr>
        <p:spPr>
          <a:xfrm>
            <a:off x="4629729" y="5003865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23C4A-E0A3-9AC1-9709-D69287624D56}"/>
              </a:ext>
            </a:extLst>
          </p:cNvPr>
          <p:cNvCxnSpPr/>
          <p:nvPr/>
        </p:nvCxnSpPr>
        <p:spPr>
          <a:xfrm>
            <a:off x="4629729" y="5776755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AB98A43-3B68-84AB-89D4-02D713D68B8A}"/>
              </a:ext>
            </a:extLst>
          </p:cNvPr>
          <p:cNvCxnSpPr>
            <a:cxnSpLocks/>
          </p:cNvCxnSpPr>
          <p:nvPr/>
        </p:nvCxnSpPr>
        <p:spPr>
          <a:xfrm flipV="1">
            <a:off x="4835748" y="5858283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/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8156448" y="3719815"/>
            <a:ext cx="1514141" cy="7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Storage??</a:t>
            </a:r>
          </a:p>
        </p:txBody>
      </p:sp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64E7-E096-8B4E-DA5E-DD7C48AF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610FB1E-4B5F-050C-065C-7743C5A84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418893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B34FBB-898B-7738-94D1-B7AC39523ACE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958DE8-9412-8113-A5CA-DCFD86542B49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AFD2A2-A43C-0810-5E3E-CB087C3BDAD3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E080CF-18AD-8C93-2537-E66864D22C86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E6FC36-8C91-FA41-1CD6-0519CBB426E1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99D91C-43D2-70C6-1CD6-B38D7374660B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29DDCB-A6F8-F18D-A700-8F3B475FAE0D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97AF47-CE3A-E779-203A-38CA9ADCF395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3D5CFF-29E6-421D-78F4-3055E878EA54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98AC64-55CE-52D4-2EE3-AD1BCCB9F65F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7850C0-C256-E8E9-91DB-535ACC424D2E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892C6E-992C-48A4-898F-76406F7A5814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112CC5-9F30-CC7D-76A8-E85B6DE06596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9FA3EA-27E7-67BB-5E57-0495562A4A3A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A849CE-75E6-CF2F-A723-F9DCFC56EF3A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B39A665-6D1C-B17E-3F8B-08EC95120D51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A22B46-3C94-5639-540F-CC44C1E13B2A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130461-ABA3-049C-2D5A-8F37830467BE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AECB315-D74D-F055-07B0-9191A81D7CB9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15D4B7-332E-92CB-22D7-7655919860BB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271AE8-FD7A-F807-9172-D5A24E0F5D1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C52C81-108A-11AA-B0B0-EC79A18B387D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1563F5-FA06-60A9-C236-4207E0B1AA5C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74B5FF-FDC3-B1B7-1FE0-D8D72ED245C7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A816B40-DCA9-AC86-2DF3-9DAC7E64CE0D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9505E1-11FB-1108-C4A2-10D2743EF46F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DEBF706-B648-A4C1-BEC2-C90433769E4F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4A4229D-6462-10E9-415C-0FACBD091F37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73A710-AD61-FAC4-39F9-4F8B364FDB28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548FE5-6A40-DFBB-33DF-2D94367D10E9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2ED53A-3851-396B-68FE-B4F7C4A4922D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F8CEE1-F71E-E965-5CA4-7E0BDCD143A7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46FDC3-CCC1-FDBD-859A-06DB8F3E1963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D34858D-D9F4-70D9-02DB-6290E6621D2E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BAE1757-DC68-DC68-F736-617FD3401C8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486546F-C555-7377-05DE-0211D3E6BF52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1A9A57-19CB-07D8-AF3C-7514C0ECC960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A7E567E-3562-98AC-F53F-04BA2B4D6C4B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C49923-9C8E-C465-7C33-D148D150E428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1B289B8-3AE7-089F-F307-5621E7E3C0D8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EB3A09-8592-7959-FD81-7021ABA5491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7821983-902B-DCF4-0773-916638450285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8455EA-8A9D-F59A-69DD-F4FD91F44BAA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36ED71A-8845-40EC-DBEB-23166B735163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1A23DC0-82CD-DBC1-97E4-9B9063F1F051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C42239-BEA6-4BFA-6036-7EA3D98EA29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5A1705-DCEF-7D19-6863-B66F4268B765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CD6742-3160-1CF4-6B58-60FFA5993E74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969A57-FB62-3C58-0A0E-BD8D3535E57D}"/>
              </a:ext>
            </a:extLst>
          </p:cNvPr>
          <p:cNvSpPr/>
          <p:nvPr/>
        </p:nvSpPr>
        <p:spPr>
          <a:xfrm>
            <a:off x="2668659" y="199754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96455-EC9E-07C7-2C02-6BF1424BE359}"/>
              </a:ext>
            </a:extLst>
          </p:cNvPr>
          <p:cNvSpPr/>
          <p:nvPr/>
        </p:nvSpPr>
        <p:spPr>
          <a:xfrm>
            <a:off x="2668659" y="281121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31A6A-7061-746D-A47C-6D76E564D7FA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41A4ED-D9DB-4EEC-80D5-A1F35FF15D15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967E38-1C78-7D81-1F89-72E94F0D31ED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ADF00B-E10A-A6D7-6B91-D2338E6986DB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D7718E-38C6-E8AC-35A0-5BFCE4B60E25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93CFE5-7AC1-AFC1-54B6-EF8D8309A213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438E32-7E5A-974F-CB3E-6BBE459884F4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0A4957-01DB-4F86-2EB5-9A5B5B55B1A4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73C87E-E050-76AA-FE32-6F233BF4FACB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AC271D-66D2-34EA-F6C8-1D167D2BDA98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0177BA-1D89-B120-90A1-4F19FEBF9111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FD50C8-2436-AAB6-2FBB-615B4AB82326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0471C-559E-A391-AD67-E801ADB462BC}"/>
              </a:ext>
            </a:extLst>
          </p:cNvPr>
          <p:cNvSpPr/>
          <p:nvPr/>
        </p:nvSpPr>
        <p:spPr>
          <a:xfrm>
            <a:off x="6613944" y="5424198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2F87E08-7196-D446-9EB0-FE2E9F0B418C}"/>
              </a:ext>
            </a:extLst>
          </p:cNvPr>
          <p:cNvCxnSpPr/>
          <p:nvPr/>
        </p:nvCxnSpPr>
        <p:spPr>
          <a:xfrm>
            <a:off x="4629729" y="5003865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7EC63F-2E65-6413-CB16-8D555CA5844A}"/>
              </a:ext>
            </a:extLst>
          </p:cNvPr>
          <p:cNvCxnSpPr/>
          <p:nvPr/>
        </p:nvCxnSpPr>
        <p:spPr>
          <a:xfrm>
            <a:off x="4629729" y="5776755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06962B9-92AB-2571-CBF0-1892A15D88AB}"/>
              </a:ext>
            </a:extLst>
          </p:cNvPr>
          <p:cNvCxnSpPr>
            <a:cxnSpLocks/>
          </p:cNvCxnSpPr>
          <p:nvPr/>
        </p:nvCxnSpPr>
        <p:spPr>
          <a:xfrm flipV="1">
            <a:off x="4835748" y="5858283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31603-B3CF-A4F6-65A5-E78C5AE58CBC}"/>
              </a:ext>
            </a:extLst>
          </p:cNvPr>
          <p:cNvSpPr/>
          <p:nvPr/>
        </p:nvSpPr>
        <p:spPr>
          <a:xfrm>
            <a:off x="8156448" y="3719815"/>
            <a:ext cx="1514141" cy="7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Storage??</a:t>
            </a:r>
          </a:p>
        </p:txBody>
      </p:sp>
    </p:spTree>
    <p:extLst>
      <p:ext uri="{BB962C8B-B14F-4D97-AF65-F5344CB8AC3E}">
        <p14:creationId xmlns:p14="http://schemas.microsoft.com/office/powerpoint/2010/main" val="370438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055C-5C76-4BF6-63DA-35CBB27C9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6D44F0E-3D5F-1700-8040-56695BB5B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300687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EE2F2A-E875-9409-E9D5-52D66D550D92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0C93B7-D4DC-6C47-34E3-8083EBED9E8E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8EAE73-DB09-1E8D-94DF-34F8CEDEABE0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08C017-7ED5-AECC-AF9C-08695D57EF24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6A35CF-3D0A-B757-8560-2EE3880B9A3D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12AB104-0FF2-796D-98B2-01E23DCB23DB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F448A7-D8F3-6F59-DF43-4D28594620BF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DA84A1-50B4-91FA-019D-2DBB49669440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8B3EFE-C623-5388-9021-7930DD936B8A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A3184F-BA9C-96FE-681E-F98F88EDC4A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BB6FC-0791-8384-47FD-BE740F8CE346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947CDF-4608-E1F4-7BB0-0D68F1852E6C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D8DB6C-80C0-E44E-77CC-60E062CC7D59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A4F4D8D-2191-3334-A1CD-C7930217C12B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C9E913-328B-7A15-D499-D0819EE68932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C09C41-D56C-3520-3E0C-A54AEA74EDC6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0B6670-26C6-29D7-B92C-A72FC0A35915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485C2E-9CA0-628C-FDE5-CC93C17B8FD8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0D7A984-B38F-545D-5362-05D524AB153C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FEFA8E-21A9-1123-08C0-04B9378DA5EC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2B5DD0-A338-D291-4E70-2F45D10C34E1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9AAA71-4220-5A7D-F207-5439A84AF68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D53162-2705-FD7F-4C3E-A6C278E702D2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74ECAF8-113F-6AC7-D9E5-3470C37E08DE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86AA0B-37A0-E694-BF17-A54C7EE5B3A6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916F7C-38AC-EBE2-6EC6-0C0D8E46459A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A1E90F7-96BA-DA92-63C6-D68D00EEDCB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A9FECE-D1CE-6798-D2C9-5F68885B735B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98953D-1216-AE88-53A0-516912123DDA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94389B-A078-6A6A-EEE9-BFF3B51E27E1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41283D-EAD8-D549-B24B-1CF23E9587D6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C95AD4-48C8-5574-74E1-C632C8F53CD2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269388-AEE3-CD34-4487-DD45F1ABC4E0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1C972BD-3C8F-BD23-B08F-741E86106F99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168B8A2-039B-506C-3877-C69CAE3BE40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6163F4-61E7-0420-F9AB-115834432BF4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FF96A6-E266-D9AF-02E1-C9A5C432DAB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DC3A144-6371-A373-60F7-D36339BEC2A0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DB0494-42B9-FC71-1568-E3247306C7B4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D1FE107-0AD7-9933-A2D7-8EBA485E6BF0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587F0B6-F191-2202-E784-6F57D88DE865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502FEA6-B225-05CD-92D4-6BFAE970CC3D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BD3F042-4FDB-4116-C47A-DC5C1D205A18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5D0BDAB-DE56-75B9-BEE1-A16C6C6F3580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90FD587-0DF1-BE3F-52E9-397A46FE1C0C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747D01-4E10-42C0-843A-DC8C420F351F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E96F86-A169-BB40-7E2E-734AC30A61AA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6BA895-AB21-22B8-11D6-057D59CED170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A1057-EE46-61D9-EF2D-09FAD987EA84}"/>
              </a:ext>
            </a:extLst>
          </p:cNvPr>
          <p:cNvSpPr/>
          <p:nvPr/>
        </p:nvSpPr>
        <p:spPr>
          <a:xfrm>
            <a:off x="2668659" y="199754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6B3F8-800C-828A-CB19-350E1B9249B5}"/>
              </a:ext>
            </a:extLst>
          </p:cNvPr>
          <p:cNvSpPr/>
          <p:nvPr/>
        </p:nvSpPr>
        <p:spPr>
          <a:xfrm>
            <a:off x="2668659" y="281121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EA8FC8-E21B-B84A-CE72-8CDC16DA9BD9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98BC6F-09DE-2659-C92D-47DBEA1CCA02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314621-C563-01FD-5168-347282CB784B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D16FF3-E1E8-00FA-9906-CF2AFFCE4384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CF4495-A18D-F8D5-8C00-C0AEA636402E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91C2F0-B91B-EF90-F3FE-281888CC0DFD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513D54-88DC-3EFD-F10B-78D1EEE7C33D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E0B7CF9-C457-3D4A-2612-C9BA7B6FD41D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4F79B8-7C1A-F2A2-5226-EF4B7B229026}"/>
              </a:ext>
            </a:extLst>
          </p:cNvPr>
          <p:cNvSpPr/>
          <p:nvPr/>
        </p:nvSpPr>
        <p:spPr>
          <a:xfrm>
            <a:off x="6613944" y="5424198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E30E08E-6E74-2F0E-C381-0E6C250ACE02}"/>
              </a:ext>
            </a:extLst>
          </p:cNvPr>
          <p:cNvCxnSpPr/>
          <p:nvPr/>
        </p:nvCxnSpPr>
        <p:spPr>
          <a:xfrm>
            <a:off x="4629729" y="5003865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47EF5B-3545-EA4E-3834-B1FDAAA6C307}"/>
              </a:ext>
            </a:extLst>
          </p:cNvPr>
          <p:cNvCxnSpPr/>
          <p:nvPr/>
        </p:nvCxnSpPr>
        <p:spPr>
          <a:xfrm>
            <a:off x="4629729" y="5776755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DD5E761-CE36-A6D4-7A39-A53489BBC7EC}"/>
              </a:ext>
            </a:extLst>
          </p:cNvPr>
          <p:cNvCxnSpPr>
            <a:cxnSpLocks/>
          </p:cNvCxnSpPr>
          <p:nvPr/>
        </p:nvCxnSpPr>
        <p:spPr>
          <a:xfrm flipV="1">
            <a:off x="4835748" y="5858283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B90EE-F706-8B54-C3F8-4D5C745348AB}"/>
              </a:ext>
            </a:extLst>
          </p:cNvPr>
          <p:cNvSpPr/>
          <p:nvPr/>
        </p:nvSpPr>
        <p:spPr>
          <a:xfrm>
            <a:off x="8156448" y="3719815"/>
            <a:ext cx="1514141" cy="7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Storage??</a:t>
            </a:r>
          </a:p>
        </p:txBody>
      </p:sp>
    </p:spTree>
    <p:extLst>
      <p:ext uri="{BB962C8B-B14F-4D97-AF65-F5344CB8AC3E}">
        <p14:creationId xmlns:p14="http://schemas.microsoft.com/office/powerpoint/2010/main" val="203673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274</Words>
  <Application>Microsoft Macintosh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2024-11-20T19:39:24Z</dcterms:modified>
</cp:coreProperties>
</file>