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3" r:id="rId14"/>
    <p:sldId id="274" r:id="rId15"/>
    <p:sldId id="275" r:id="rId16"/>
    <p:sldId id="276" r:id="rId17"/>
    <p:sldId id="277" r:id="rId18"/>
    <p:sldId id="278" r:id="rId19"/>
    <p:sldId id="280" r:id="rId20"/>
    <p:sldId id="281" r:id="rId21"/>
    <p:sldId id="282" r:id="rId22"/>
    <p:sldId id="289" r:id="rId23"/>
    <p:sldId id="284" r:id="rId24"/>
    <p:sldId id="286" r:id="rId25"/>
    <p:sldId id="288" r:id="rId26"/>
    <p:sldId id="287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FBF"/>
    <a:srgbClr val="00A151"/>
    <a:srgbClr val="E47878"/>
    <a:srgbClr val="6992B0"/>
    <a:srgbClr val="1B6285"/>
    <a:srgbClr val="31769E"/>
    <a:srgbClr val="5089B0"/>
    <a:srgbClr val="6DB4E1"/>
    <a:srgbClr val="598CB1"/>
    <a:srgbClr val="839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DE34FE-2700-0A47-917A-E9AEB7FC0D92}" v="11" dt="2025-02-01T20:51:03.7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94600"/>
  </p:normalViewPr>
  <p:slideViewPr>
    <p:cSldViewPr snapToGrid="0">
      <p:cViewPr varScale="1">
        <p:scale>
          <a:sx n="132" d="100"/>
          <a:sy n="132" d="100"/>
        </p:scale>
        <p:origin x="112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tecino, Diego" userId="a795c42d-832a-4dce-b1d8-09bac981a9d2" providerId="ADAL" clId="{54DE34FE-2700-0A47-917A-E9AEB7FC0D92}"/>
    <pc:docChg chg="modSld">
      <pc:chgData name="Montecino, Diego" userId="a795c42d-832a-4dce-b1d8-09bac981a9d2" providerId="ADAL" clId="{54DE34FE-2700-0A47-917A-E9AEB7FC0D92}" dt="2025-02-01T20:51:03.780" v="40" actId="5736"/>
      <pc:docMkLst>
        <pc:docMk/>
      </pc:docMkLst>
      <pc:sldChg chg="modSp">
        <pc:chgData name="Montecino, Diego" userId="a795c42d-832a-4dce-b1d8-09bac981a9d2" providerId="ADAL" clId="{54DE34FE-2700-0A47-917A-E9AEB7FC0D92}" dt="2025-02-01T20:51:03.780" v="40" actId="5736"/>
        <pc:sldMkLst>
          <pc:docMk/>
          <pc:sldMk cId="1576011338" sldId="258"/>
        </pc:sldMkLst>
        <pc:spChg chg="mod">
          <ac:chgData name="Montecino, Diego" userId="a795c42d-832a-4dce-b1d8-09bac981a9d2" providerId="ADAL" clId="{54DE34FE-2700-0A47-917A-E9AEB7FC0D92}" dt="2025-02-01T20:51:03.780" v="40" actId="5736"/>
          <ac:spMkLst>
            <pc:docMk/>
            <pc:sldMk cId="1576011338" sldId="258"/>
            <ac:spMk id="21" creationId="{9B5CB69A-0801-DB43-3446-CBCFD65AE9DB}"/>
          </ac:spMkLst>
        </pc:spChg>
        <pc:spChg chg="mod">
          <ac:chgData name="Montecino, Diego" userId="a795c42d-832a-4dce-b1d8-09bac981a9d2" providerId="ADAL" clId="{54DE34FE-2700-0A47-917A-E9AEB7FC0D92}" dt="2025-02-01T20:51:03.780" v="40" actId="5736"/>
          <ac:spMkLst>
            <pc:docMk/>
            <pc:sldMk cId="1576011338" sldId="258"/>
            <ac:spMk id="65" creationId="{F2B99743-BF81-43AA-0679-C5AE12BC814B}"/>
          </ac:spMkLst>
        </pc:spChg>
        <pc:spChg chg="mod">
          <ac:chgData name="Montecino, Diego" userId="a795c42d-832a-4dce-b1d8-09bac981a9d2" providerId="ADAL" clId="{54DE34FE-2700-0A47-917A-E9AEB7FC0D92}" dt="2025-02-01T20:51:03.780" v="40" actId="5736"/>
          <ac:spMkLst>
            <pc:docMk/>
            <pc:sldMk cId="1576011338" sldId="258"/>
            <ac:spMk id="71" creationId="{C1083268-425F-A3B1-1FBD-6864489338D9}"/>
          </ac:spMkLst>
        </pc:spChg>
        <pc:spChg chg="mod">
          <ac:chgData name="Montecino, Diego" userId="a795c42d-832a-4dce-b1d8-09bac981a9d2" providerId="ADAL" clId="{54DE34FE-2700-0A47-917A-E9AEB7FC0D92}" dt="2025-02-01T20:51:03.780" v="40" actId="5736"/>
          <ac:spMkLst>
            <pc:docMk/>
            <pc:sldMk cId="1576011338" sldId="258"/>
            <ac:spMk id="75" creationId="{71068C38-0943-32AC-448F-9C983C7E9882}"/>
          </ac:spMkLst>
        </pc:spChg>
        <pc:spChg chg="mod">
          <ac:chgData name="Montecino, Diego" userId="a795c42d-832a-4dce-b1d8-09bac981a9d2" providerId="ADAL" clId="{54DE34FE-2700-0A47-917A-E9AEB7FC0D92}" dt="2025-02-01T20:51:03.780" v="40" actId="5736"/>
          <ac:spMkLst>
            <pc:docMk/>
            <pc:sldMk cId="1576011338" sldId="258"/>
            <ac:spMk id="77" creationId="{C5063BFF-552D-AC5C-A0DE-D36499FD8408}"/>
          </ac:spMkLst>
        </pc:spChg>
        <pc:spChg chg="mod">
          <ac:chgData name="Montecino, Diego" userId="a795c42d-832a-4dce-b1d8-09bac981a9d2" providerId="ADAL" clId="{54DE34FE-2700-0A47-917A-E9AEB7FC0D92}" dt="2025-02-01T20:51:03.780" v="40" actId="5736"/>
          <ac:spMkLst>
            <pc:docMk/>
            <pc:sldMk cId="1576011338" sldId="258"/>
            <ac:spMk id="80" creationId="{08B6D940-A4E2-826B-B211-26AC97D91BD8}"/>
          </ac:spMkLst>
        </pc:spChg>
        <pc:spChg chg="mod">
          <ac:chgData name="Montecino, Diego" userId="a795c42d-832a-4dce-b1d8-09bac981a9d2" providerId="ADAL" clId="{54DE34FE-2700-0A47-917A-E9AEB7FC0D92}" dt="2025-02-01T20:51:03.780" v="40" actId="5736"/>
          <ac:spMkLst>
            <pc:docMk/>
            <pc:sldMk cId="1576011338" sldId="258"/>
            <ac:spMk id="87" creationId="{2205541F-468A-E35C-9078-D4A6BDB5B358}"/>
          </ac:spMkLst>
        </pc:spChg>
        <pc:spChg chg="mod">
          <ac:chgData name="Montecino, Diego" userId="a795c42d-832a-4dce-b1d8-09bac981a9d2" providerId="ADAL" clId="{54DE34FE-2700-0A47-917A-E9AEB7FC0D92}" dt="2025-02-01T20:51:03.780" v="40" actId="5736"/>
          <ac:spMkLst>
            <pc:docMk/>
            <pc:sldMk cId="1576011338" sldId="258"/>
            <ac:spMk id="91" creationId="{5DF4BF4D-132D-92CE-0F05-8DD604669B6B}"/>
          </ac:spMkLst>
        </pc:spChg>
        <pc:spChg chg="mod">
          <ac:chgData name="Montecino, Diego" userId="a795c42d-832a-4dce-b1d8-09bac981a9d2" providerId="ADAL" clId="{54DE34FE-2700-0A47-917A-E9AEB7FC0D92}" dt="2025-02-01T20:51:03.780" v="40" actId="5736"/>
          <ac:spMkLst>
            <pc:docMk/>
            <pc:sldMk cId="1576011338" sldId="258"/>
            <ac:spMk id="94" creationId="{2414224D-BC6C-61CB-2B0C-B12F339CCBBF}"/>
          </ac:spMkLst>
        </pc:spChg>
        <pc:spChg chg="mod">
          <ac:chgData name="Montecino, Diego" userId="a795c42d-832a-4dce-b1d8-09bac981a9d2" providerId="ADAL" clId="{54DE34FE-2700-0A47-917A-E9AEB7FC0D92}" dt="2025-02-01T20:51:03.780" v="40" actId="5736"/>
          <ac:spMkLst>
            <pc:docMk/>
            <pc:sldMk cId="1576011338" sldId="258"/>
            <ac:spMk id="207" creationId="{5CDAA18D-C60D-7D42-F2A6-93DC28D3577F}"/>
          </ac:spMkLst>
        </pc:spChg>
      </pc:sldChg>
      <pc:sldChg chg="addSp modSp mod">
        <pc:chgData name="Montecino, Diego" userId="a795c42d-832a-4dce-b1d8-09bac981a9d2" providerId="ADAL" clId="{54DE34FE-2700-0A47-917A-E9AEB7FC0D92}" dt="2025-02-01T20:47:01.986" v="39" actId="5736"/>
        <pc:sldMkLst>
          <pc:docMk/>
          <pc:sldMk cId="2663585110" sldId="261"/>
        </pc:sldMkLst>
        <pc:spChg chg="add mod">
          <ac:chgData name="Montecino, Diego" userId="a795c42d-832a-4dce-b1d8-09bac981a9d2" providerId="ADAL" clId="{54DE34FE-2700-0A47-917A-E9AEB7FC0D92}" dt="2025-02-01T20:47:01.986" v="39" actId="5736"/>
          <ac:spMkLst>
            <pc:docMk/>
            <pc:sldMk cId="2663585110" sldId="261"/>
            <ac:spMk id="2" creationId="{78618596-26A3-4641-E3D8-77B96A16540B}"/>
          </ac:spMkLst>
        </pc:spChg>
        <pc:spChg chg="mod">
          <ac:chgData name="Montecino, Diego" userId="a795c42d-832a-4dce-b1d8-09bac981a9d2" providerId="ADAL" clId="{54DE34FE-2700-0A47-917A-E9AEB7FC0D92}" dt="2025-02-01T20:47:01.986" v="39" actId="5736"/>
          <ac:spMkLst>
            <pc:docMk/>
            <pc:sldMk cId="2663585110" sldId="261"/>
            <ac:spMk id="9" creationId="{D22443E7-253F-A56A-D6C4-BCBD3BF98006}"/>
          </ac:spMkLst>
        </pc:spChg>
        <pc:spChg chg="mod">
          <ac:chgData name="Montecino, Diego" userId="a795c42d-832a-4dce-b1d8-09bac981a9d2" providerId="ADAL" clId="{54DE34FE-2700-0A47-917A-E9AEB7FC0D92}" dt="2025-02-01T20:47:01.986" v="39" actId="5736"/>
          <ac:spMkLst>
            <pc:docMk/>
            <pc:sldMk cId="2663585110" sldId="261"/>
            <ac:spMk id="18" creationId="{3281C544-CAB8-5D13-26D6-8CBA39051960}"/>
          </ac:spMkLst>
        </pc:spChg>
        <pc:grpChg chg="mod">
          <ac:chgData name="Montecino, Diego" userId="a795c42d-832a-4dce-b1d8-09bac981a9d2" providerId="ADAL" clId="{54DE34FE-2700-0A47-917A-E9AEB7FC0D92}" dt="2025-02-01T20:47:01.986" v="39" actId="5736"/>
          <ac:grpSpMkLst>
            <pc:docMk/>
            <pc:sldMk cId="2663585110" sldId="261"/>
            <ac:grpSpMk id="5" creationId="{6283BFB7-3292-4A7E-958C-CAFC94FFC5F0}"/>
          </ac:grpSpMkLst>
        </pc:grpChg>
        <pc:graphicFrameChg chg="mod">
          <ac:chgData name="Montecino, Diego" userId="a795c42d-832a-4dce-b1d8-09bac981a9d2" providerId="ADAL" clId="{54DE34FE-2700-0A47-917A-E9AEB7FC0D92}" dt="2025-02-01T20:47:01.986" v="39" actId="5736"/>
          <ac:graphicFrameMkLst>
            <pc:docMk/>
            <pc:sldMk cId="2663585110" sldId="261"/>
            <ac:graphicFrameMk id="4" creationId="{CB71A679-7ADC-65C2-B0B2-ECCE6E5F7F8E}"/>
          </ac:graphicFrameMkLst>
        </pc:graphicFrameChg>
      </pc:sldChg>
    </pc:docChg>
  </pc:docChgLst>
  <pc:docChgLst>
    <pc:chgData name="Montecino, Diego" userId="a795c42d-832a-4dce-b1d8-09bac981a9d2" providerId="ADAL" clId="{25E7F75A-ED09-3E4B-B2E8-8C692F53CA4D}"/>
    <pc:docChg chg="undo redo custSel addSld delSld modSld sldOrd">
      <pc:chgData name="Montecino, Diego" userId="a795c42d-832a-4dce-b1d8-09bac981a9d2" providerId="ADAL" clId="{25E7F75A-ED09-3E4B-B2E8-8C692F53CA4D}" dt="2024-12-02T18:57:53.363" v="3760" actId="5736"/>
      <pc:docMkLst>
        <pc:docMk/>
      </pc:docMkLst>
      <pc:sldChg chg="addSp delSp modSp mod">
        <pc:chgData name="Montecino, Diego" userId="a795c42d-832a-4dce-b1d8-09bac981a9d2" providerId="ADAL" clId="{25E7F75A-ED09-3E4B-B2E8-8C692F53CA4D}" dt="2024-12-02T18:57:53.363" v="3760" actId="5736"/>
        <pc:sldMkLst>
          <pc:docMk/>
          <pc:sldMk cId="1576011338" sldId="258"/>
        </pc:sldMkLst>
        <pc:spChg chg="mod">
          <ac:chgData name="Montecino, Diego" userId="a795c42d-832a-4dce-b1d8-09bac981a9d2" providerId="ADAL" clId="{25E7F75A-ED09-3E4B-B2E8-8C692F53CA4D}" dt="2024-11-28T01:55:42.709" v="3657"/>
          <ac:spMkLst>
            <pc:docMk/>
            <pc:sldMk cId="1576011338" sldId="258"/>
            <ac:spMk id="8" creationId="{50E229A9-668B-8586-B6D1-66F8E99FD299}"/>
          </ac:spMkLst>
        </pc:spChg>
        <pc:spChg chg="mod">
          <ac:chgData name="Montecino, Diego" userId="a795c42d-832a-4dce-b1d8-09bac981a9d2" providerId="ADAL" clId="{25E7F75A-ED09-3E4B-B2E8-8C692F53CA4D}" dt="2024-11-28T01:56:07.419" v="3687" actId="1076"/>
          <ac:spMkLst>
            <pc:docMk/>
            <pc:sldMk cId="1576011338" sldId="258"/>
            <ac:spMk id="10" creationId="{5E4AE49B-B468-23D9-34C3-BF48916490D6}"/>
          </ac:spMkLst>
        </pc:spChg>
        <pc:spChg chg="mod">
          <ac:chgData name="Montecino, Diego" userId="a795c42d-832a-4dce-b1d8-09bac981a9d2" providerId="ADAL" clId="{25E7F75A-ED09-3E4B-B2E8-8C692F53CA4D}" dt="2024-11-22T06:04:54.491" v="2341" actId="207"/>
          <ac:spMkLst>
            <pc:docMk/>
            <pc:sldMk cId="1576011338" sldId="258"/>
            <ac:spMk id="14" creationId="{1864581C-A965-CE33-44CD-562F484193D4}"/>
          </ac:spMkLst>
        </pc:spChg>
        <pc:spChg chg="mod">
          <ac:chgData name="Montecino, Diego" userId="a795c42d-832a-4dce-b1d8-09bac981a9d2" providerId="ADAL" clId="{25E7F75A-ED09-3E4B-B2E8-8C692F53CA4D}" dt="2024-11-28T02:02:02.678" v="3727" actId="166"/>
          <ac:spMkLst>
            <pc:docMk/>
            <pc:sldMk cId="1576011338" sldId="258"/>
            <ac:spMk id="15" creationId="{2214BA97-E1C0-0D26-D802-F91DBE2B342A}"/>
          </ac:spMkLst>
        </pc:spChg>
        <pc:spChg chg="mod">
          <ac:chgData name="Montecino, Diego" userId="a795c42d-832a-4dce-b1d8-09bac981a9d2" providerId="ADAL" clId="{25E7F75A-ED09-3E4B-B2E8-8C692F53CA4D}" dt="2024-11-22T06:04:47.012" v="2340" actId="207"/>
          <ac:spMkLst>
            <pc:docMk/>
            <pc:sldMk cId="1576011338" sldId="258"/>
            <ac:spMk id="17" creationId="{903E877B-3E36-057C-C466-00D13DD50A6D}"/>
          </ac:spMkLst>
        </pc:spChg>
        <pc:spChg chg="mod">
          <ac:chgData name="Montecino, Diego" userId="a795c42d-832a-4dce-b1d8-09bac981a9d2" providerId="ADAL" clId="{25E7F75A-ED09-3E4B-B2E8-8C692F53CA4D}" dt="2024-11-22T06:04:47.012" v="2340" actId="207"/>
          <ac:spMkLst>
            <pc:docMk/>
            <pc:sldMk cId="1576011338" sldId="258"/>
            <ac:spMk id="18" creationId="{5683AD47-7CBA-82FF-F90F-451409838518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21" creationId="{9B5CB69A-0801-DB43-3446-CBCFD65AE9DB}"/>
          </ac:spMkLst>
        </pc:spChg>
        <pc:spChg chg="add 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23" creationId="{A50FA4DC-7DB4-7136-3CF4-F377922FA54D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35" creationId="{A573384B-E8D1-6271-0FA9-D4C7B0CB15B9}"/>
          </ac:spMkLst>
        </pc:spChg>
        <pc:spChg chg="add 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45" creationId="{8F05BA84-151B-28D0-A30D-9889F0F26309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46" creationId="{35F63618-7C56-DEDE-225E-618CC214D3B0}"/>
          </ac:spMkLst>
        </pc:spChg>
        <pc:spChg chg="mod">
          <ac:chgData name="Montecino, Diego" userId="a795c42d-832a-4dce-b1d8-09bac981a9d2" providerId="ADAL" clId="{25E7F75A-ED09-3E4B-B2E8-8C692F53CA4D}" dt="2024-11-27T17:19:05.755" v="3615"/>
          <ac:spMkLst>
            <pc:docMk/>
            <pc:sldMk cId="1576011338" sldId="258"/>
            <ac:spMk id="47" creationId="{80C2C226-A8B4-7331-5409-EF561914B260}"/>
          </ac:spMkLst>
        </pc:spChg>
        <pc:spChg chg="mod">
          <ac:chgData name="Montecino, Diego" userId="a795c42d-832a-4dce-b1d8-09bac981a9d2" providerId="ADAL" clId="{25E7F75A-ED09-3E4B-B2E8-8C692F53CA4D}" dt="2024-11-27T17:21:27.201" v="3648" actId="20577"/>
          <ac:spMkLst>
            <pc:docMk/>
            <pc:sldMk cId="1576011338" sldId="258"/>
            <ac:spMk id="51" creationId="{363C0F73-581C-32CF-08F3-0C22290935C4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63" creationId="{03F25ECE-0F68-B601-6658-CB4EE9EF98F1}"/>
          </ac:spMkLst>
        </pc:spChg>
        <pc:spChg chg="add mod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65" creationId="{F2B99743-BF81-43AA-0679-C5AE12BC814B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66" creationId="{144F67AB-A0B9-2BB2-B2D4-70910F72BC83}"/>
          </ac:spMkLst>
        </pc:spChg>
        <pc:spChg chg="add mod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69" creationId="{5988B25C-AB83-0BF3-566D-788A3CCA7905}"/>
          </ac:spMkLst>
        </pc:spChg>
        <pc:spChg chg="add mod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71" creationId="{C1083268-425F-A3B1-1FBD-6864489338D9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75" creationId="{71068C38-0943-32AC-448F-9C983C7E9882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77" creationId="{C5063BFF-552D-AC5C-A0DE-D36499FD8408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78" creationId="{175035C2-4890-9585-8C3A-71A58ED5AECB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79" creationId="{3E9618DD-5457-E316-DDB6-2ADFBA7CEF2C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80" creationId="{08B6D940-A4E2-826B-B211-26AC97D91BD8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81" creationId="{6374E4A9-D378-2F77-0C5C-F1414A105C89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85" creationId="{1F5DDCD0-0CE5-858D-A751-913E61D7642E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86" creationId="{19D5BAE1-36E2-1481-9297-CB0757D5C010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87" creationId="{2205541F-468A-E35C-9078-D4A6BDB5B358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88" creationId="{AE1EE4DE-CD7A-747A-FD4C-CFEC44D79A2D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89" creationId="{19C9B6C6-A652-32EA-1DC3-785F77F9DB71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91" creationId="{5DF4BF4D-132D-92CE-0F05-8DD604669B6B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92" creationId="{4205F08A-D0FC-C122-D8D0-F686CA11B16F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93" creationId="{FC80877D-CD6C-11F4-23EF-955CE34DF6BD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94" creationId="{2414224D-BC6C-61CB-2B0C-B12F339CCBBF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106" creationId="{B16D40F5-DC97-76BE-F2A1-83E2BE470A60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08" creationId="{50D9956E-912B-8D14-9C09-A132D037CEE4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09" creationId="{2D788521-3C55-530E-69E3-4BF43398E93B}"/>
          </ac:spMkLst>
        </pc:spChg>
        <pc:spChg chg="mod topLvl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114" creationId="{D828A2AA-2D08-B7D5-1FB3-3C7B924175AA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16" creationId="{14E54858-EDED-E5F2-FFDC-0B7DA7ADC9CB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17" creationId="{A8821C9B-8B36-AAB6-D230-F99E7E534977}"/>
          </ac:spMkLst>
        </pc:spChg>
        <pc:spChg chg="mod">
          <ac:chgData name="Montecino, Diego" userId="a795c42d-832a-4dce-b1d8-09bac981a9d2" providerId="ADAL" clId="{25E7F75A-ED09-3E4B-B2E8-8C692F53CA4D}" dt="2024-11-22T04:56:36.186" v="2008" actId="403"/>
          <ac:spMkLst>
            <pc:docMk/>
            <pc:sldMk cId="1576011338" sldId="258"/>
            <ac:spMk id="134" creationId="{057CAEE0-FF5B-EA29-90AC-C3AAAE5AF2E9}"/>
          </ac:spMkLst>
        </pc:spChg>
        <pc:spChg chg="mod">
          <ac:chgData name="Montecino, Diego" userId="a795c42d-832a-4dce-b1d8-09bac981a9d2" providerId="ADAL" clId="{25E7F75A-ED09-3E4B-B2E8-8C692F53CA4D}" dt="2024-11-22T05:01:03.966" v="2070" actId="6549"/>
          <ac:spMkLst>
            <pc:docMk/>
            <pc:sldMk cId="1576011338" sldId="258"/>
            <ac:spMk id="135" creationId="{E00D17A6-CD3B-B291-C7DD-3C9AAB247E89}"/>
          </ac:spMkLst>
        </pc:spChg>
        <pc:spChg chg="mod">
          <ac:chgData name="Montecino, Diego" userId="a795c42d-832a-4dce-b1d8-09bac981a9d2" providerId="ADAL" clId="{25E7F75A-ED09-3E4B-B2E8-8C692F53CA4D}" dt="2024-11-22T04:57:20.383" v="2012"/>
          <ac:spMkLst>
            <pc:docMk/>
            <pc:sldMk cId="1576011338" sldId="258"/>
            <ac:spMk id="137" creationId="{62C2A823-3339-113E-E0FD-84E1164A97DB}"/>
          </ac:spMkLst>
        </pc:spChg>
        <pc:spChg chg="mod">
          <ac:chgData name="Montecino, Diego" userId="a795c42d-832a-4dce-b1d8-09bac981a9d2" providerId="ADAL" clId="{25E7F75A-ED09-3E4B-B2E8-8C692F53CA4D}" dt="2024-11-28T02:01:33.596" v="3723" actId="166"/>
          <ac:spMkLst>
            <pc:docMk/>
            <pc:sldMk cId="1576011338" sldId="258"/>
            <ac:spMk id="138" creationId="{4461D784-1FC6-7B99-193F-4C65CF53681A}"/>
          </ac:spMkLst>
        </pc:spChg>
        <pc:spChg chg="mod">
          <ac:chgData name="Montecino, Diego" userId="a795c42d-832a-4dce-b1d8-09bac981a9d2" providerId="ADAL" clId="{25E7F75A-ED09-3E4B-B2E8-8C692F53CA4D}" dt="2024-11-22T05:01:11.776" v="2072"/>
          <ac:spMkLst>
            <pc:docMk/>
            <pc:sldMk cId="1576011338" sldId="258"/>
            <ac:spMk id="141" creationId="{0498DD19-21AE-4AA5-A710-98AAB20937CA}"/>
          </ac:spMkLst>
        </pc:spChg>
        <pc:spChg chg="mod">
          <ac:chgData name="Montecino, Diego" userId="a795c42d-832a-4dce-b1d8-09bac981a9d2" providerId="ADAL" clId="{25E7F75A-ED09-3E4B-B2E8-8C692F53CA4D}" dt="2024-11-22T05:01:19.777" v="2086" actId="20577"/>
          <ac:spMkLst>
            <pc:docMk/>
            <pc:sldMk cId="1576011338" sldId="258"/>
            <ac:spMk id="142" creationId="{B290776B-D872-F178-8BA3-0AD953C8C5EC}"/>
          </ac:spMkLst>
        </pc:spChg>
        <pc:spChg chg="add mod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150" creationId="{0EF62303-5984-03D7-FB2E-E6C6220F274D}"/>
          </ac:spMkLst>
        </pc:spChg>
        <pc:spChg chg="add mod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173" creationId="{FF7C3FEA-2FB4-4ADE-F390-E64E9FC9808B}"/>
          </ac:spMkLst>
        </pc:spChg>
        <pc:spChg chg="add mod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182" creationId="{D2C2CD90-A928-D2C7-5996-5A59C8033886}"/>
          </ac:spMkLst>
        </pc:spChg>
        <pc:spChg chg="add mod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185" creationId="{40089961-BF93-4C60-42C9-0AD4F76DD40F}"/>
          </ac:spMkLst>
        </pc:spChg>
        <pc:spChg chg="mod">
          <ac:chgData name="Montecino, Diego" userId="a795c42d-832a-4dce-b1d8-09bac981a9d2" providerId="ADAL" clId="{25E7F75A-ED09-3E4B-B2E8-8C692F53CA4D}" dt="2024-11-22T05:23:54.688" v="2230"/>
          <ac:spMkLst>
            <pc:docMk/>
            <pc:sldMk cId="1576011338" sldId="258"/>
            <ac:spMk id="187" creationId="{C9275A48-CF92-4AA7-A2B4-5F07F4D15EB9}"/>
          </ac:spMkLst>
        </pc:spChg>
        <pc:spChg chg="mod">
          <ac:chgData name="Montecino, Diego" userId="a795c42d-832a-4dce-b1d8-09bac981a9d2" providerId="ADAL" clId="{25E7F75A-ED09-3E4B-B2E8-8C692F53CA4D}" dt="2024-11-22T05:24:13.850" v="2262" actId="20577"/>
          <ac:spMkLst>
            <pc:docMk/>
            <pc:sldMk cId="1576011338" sldId="258"/>
            <ac:spMk id="188" creationId="{842620FC-CE2F-9D15-0E95-E0D29D0888D8}"/>
          </ac:spMkLst>
        </pc:spChg>
        <pc:spChg chg="mod">
          <ac:chgData name="Montecino, Diego" userId="a795c42d-832a-4dce-b1d8-09bac981a9d2" providerId="ADAL" clId="{25E7F75A-ED09-3E4B-B2E8-8C692F53CA4D}" dt="2024-11-22T05:25:39.114" v="2274"/>
          <ac:spMkLst>
            <pc:docMk/>
            <pc:sldMk cId="1576011338" sldId="258"/>
            <ac:spMk id="193" creationId="{EA09E82F-BA21-9CA4-DB1B-C2D8D61CAA22}"/>
          </ac:spMkLst>
        </pc:spChg>
        <pc:spChg chg="mod">
          <ac:chgData name="Montecino, Diego" userId="a795c42d-832a-4dce-b1d8-09bac981a9d2" providerId="ADAL" clId="{25E7F75A-ED09-3E4B-B2E8-8C692F53CA4D}" dt="2024-11-22T05:25:53.847" v="2282" actId="20577"/>
          <ac:spMkLst>
            <pc:docMk/>
            <pc:sldMk cId="1576011338" sldId="258"/>
            <ac:spMk id="194" creationId="{EC0DCE03-8F8C-D742-2226-5E618E6541BF}"/>
          </ac:spMkLst>
        </pc:spChg>
        <pc:spChg chg="mod">
          <ac:chgData name="Montecino, Diego" userId="a795c42d-832a-4dce-b1d8-09bac981a9d2" providerId="ADAL" clId="{25E7F75A-ED09-3E4B-B2E8-8C692F53CA4D}" dt="2024-11-22T05:26:48.510" v="2292"/>
          <ac:spMkLst>
            <pc:docMk/>
            <pc:sldMk cId="1576011338" sldId="258"/>
            <ac:spMk id="198" creationId="{65C861A4-911B-4629-932B-93893F6AEA09}"/>
          </ac:spMkLst>
        </pc:spChg>
        <pc:spChg chg="mod">
          <ac:chgData name="Montecino, Diego" userId="a795c42d-832a-4dce-b1d8-09bac981a9d2" providerId="ADAL" clId="{25E7F75A-ED09-3E4B-B2E8-8C692F53CA4D}" dt="2024-11-22T05:26:59.207" v="2301" actId="20577"/>
          <ac:spMkLst>
            <pc:docMk/>
            <pc:sldMk cId="1576011338" sldId="258"/>
            <ac:spMk id="199" creationId="{0B0DB518-764E-0DF0-5DBA-1638C03BE7EB}"/>
          </ac:spMkLst>
        </pc:spChg>
        <pc:spChg chg="add mod">
          <ac:chgData name="Montecino, Diego" userId="a795c42d-832a-4dce-b1d8-09bac981a9d2" providerId="ADAL" clId="{25E7F75A-ED09-3E4B-B2E8-8C692F53CA4D}" dt="2024-12-02T18:57:53.363" v="3760" actId="5736"/>
          <ac:spMkLst>
            <pc:docMk/>
            <pc:sldMk cId="1576011338" sldId="258"/>
            <ac:spMk id="207" creationId="{5CDAA18D-C60D-7D42-F2A6-93DC28D3577F}"/>
          </ac:spMkLst>
        </pc:spChg>
        <pc:grpChg chg="add mod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6" creationId="{F2D127CF-88A2-567A-8B3D-68854E514C5B}"/>
          </ac:grpSpMkLst>
        </pc:grpChg>
        <pc:grpChg chg="mod topLvl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3" creationId="{182D3C81-2491-8C9B-AD4F-3BCAFE025582}"/>
          </ac:grpSpMkLst>
        </pc:grpChg>
        <pc:grpChg chg="mod topLvl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6" creationId="{DA224D39-3B30-653B-880E-0299C3EA97F2}"/>
          </ac:grpSpMkLst>
        </pc:grpChg>
        <pc:grpChg chg="add mod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44" creationId="{12AC542D-C5EC-DB9B-D5E5-94151C87255E}"/>
          </ac:grpSpMkLst>
        </pc:grpChg>
        <pc:grpChg chg="mod topLvl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07" creationId="{AFF81808-3822-FC95-1297-B96FDB690762}"/>
          </ac:grpSpMkLst>
        </pc:grpChg>
        <pc:grpChg chg="mod topLvl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15" creationId="{4CFFAB80-E472-606D-B577-BC751181D281}"/>
          </ac:grpSpMkLst>
        </pc:grpChg>
        <pc:grpChg chg="add mod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33" creationId="{11978945-91FE-0B99-34D7-525A924E2A43}"/>
          </ac:grpSpMkLst>
        </pc:grpChg>
        <pc:grpChg chg="add mod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36" creationId="{9741D743-61BB-15E4-D4C3-86425EE09E40}"/>
          </ac:grpSpMkLst>
        </pc:grpChg>
        <pc:grpChg chg="add mod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40" creationId="{51962FFF-D1B3-05BD-A3EE-E95648E2246C}"/>
          </ac:grpSpMkLst>
        </pc:grpChg>
        <pc:grpChg chg="add mod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86" creationId="{BF517B22-4504-D51F-D20E-0E39D7C23F71}"/>
          </ac:grpSpMkLst>
        </pc:grpChg>
        <pc:grpChg chg="add mod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92" creationId="{DF274E4F-7809-08CE-9C64-FDA7A5F74998}"/>
          </ac:grpSpMkLst>
        </pc:grpChg>
        <pc:grpChg chg="add mod">
          <ac:chgData name="Montecino, Diego" userId="a795c42d-832a-4dce-b1d8-09bac981a9d2" providerId="ADAL" clId="{25E7F75A-ED09-3E4B-B2E8-8C692F53CA4D}" dt="2024-12-02T18:57:53.363" v="3760" actId="5736"/>
          <ac:grpSpMkLst>
            <pc:docMk/>
            <pc:sldMk cId="1576011338" sldId="258"/>
            <ac:grpSpMk id="197" creationId="{21C525E3-EA2B-CBA3-6D7D-BF87E9A3D49B}"/>
          </ac:grpSpMkLst>
        </pc:grpChg>
        <pc:graphicFrameChg chg="mod topLvl modGraphic">
          <ac:chgData name="Montecino, Diego" userId="a795c42d-832a-4dce-b1d8-09bac981a9d2" providerId="ADAL" clId="{25E7F75A-ED09-3E4B-B2E8-8C692F53CA4D}" dt="2024-12-02T18:57:53.363" v="3760" actId="5736"/>
          <ac:graphicFrameMkLst>
            <pc:docMk/>
            <pc:sldMk cId="1576011338" sldId="258"/>
            <ac:graphicFrameMk id="9" creationId="{2F18DD03-8D72-10E9-0FC9-89D6DEF372D4}"/>
          </ac:graphicFrameMkLst>
        </pc:graphicFrame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2" creationId="{5F380A28-0E11-9F1C-2124-748DFE6F181B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" creationId="{979B05D7-84BB-8EA1-25D3-027823E1B427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4" creationId="{818DFBA9-CDF2-EE5C-CDEE-485C4143B38B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7" creationId="{EF4FF1E6-56EA-2B46-9FE4-18C77DBAC332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1" creationId="{D0BEB3CE-BBCE-61BE-74E4-15E7D710C50B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2" creationId="{02760E24-28D6-C17F-740B-43C967CBF92A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9" creationId="{4FF06D37-FB34-3915-6BE7-A994004386FD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22" creationId="{6CA42182-E92C-D086-8F8C-1F3BADFAF20D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24" creationId="{AA7ED1A5-3C3A-67FC-1EB4-24230F5D2896}"/>
          </ac:cxnSpMkLst>
        </pc:cxnChg>
        <pc:cxnChg chg="add 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25" creationId="{8827EC10-AE72-DE53-23E5-995BA714953B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26" creationId="{90A57CBA-CDE9-E93F-DE2A-6CEDEB1A5DA5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27" creationId="{62AAF387-E913-1FD3-A7A5-AA3C2B67525C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28" creationId="{6A3DBEE3-B3CA-DB3C-D564-F93CFCEA66E3}"/>
          </ac:cxnSpMkLst>
        </pc:cxnChg>
        <pc:cxnChg chg="add del 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29" creationId="{A9909514-D618-94E3-CEE2-301D91B71779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0" creationId="{6A71DED0-C56B-BEB9-F1DB-53282B470A07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1" creationId="{D8C247C8-CC78-9719-6EC0-2F5223D4CE3F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2" creationId="{C999FBD2-00CB-4000-ACD9-39EFDA1718AE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3" creationId="{E9D7B3BE-0D76-CB03-6739-749897E885CB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4" creationId="{7AC8FBC3-69DC-6396-01FE-109CC7FBFD13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6" creationId="{F5328933-FF5C-08C5-3737-901F6BEC58CA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7" creationId="{AC33F979-6525-6C0D-AC89-7969FD65FE36}"/>
          </ac:cxnSpMkLst>
        </pc:cxnChg>
        <pc:cxnChg chg="add 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8" creationId="{AE04A106-C384-BDAB-232C-B16003C87553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39" creationId="{7F967A9B-2CC5-EDF8-05AF-A3D30D4B2307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41" creationId="{664545A5-47E8-0718-B642-D3B628D20B09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42" creationId="{E5C806E3-AF41-A3DA-294D-EFB19ADD808A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43" creationId="{1D960818-8958-2046-6AFE-6F6F3BE6A170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48" creationId="{8628E03E-A7AF-C764-5B44-AB6880CE478C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49" creationId="{BCE18676-5CD7-8DC9-9C51-7A0AC5A72601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50" creationId="{D78F5780-F030-D02A-1642-1A0C58E6B2DD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54" creationId="{1436B52B-AFE3-8116-E788-BDF874E6294A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56" creationId="{4B5F6E7E-E646-D464-51B0-4B7F35A3A139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57" creationId="{85522EB0-AFFE-1D29-5C2A-317E78281C10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58" creationId="{67AEDE40-8DC7-6DEC-B8B7-6F24EFAAFA7D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59" creationId="{410F3A40-1D16-8978-0FA1-66483A247EA3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62" creationId="{B6FC06AD-182B-C2CA-7474-ABEEEA217A21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64" creationId="{C7A44A05-C6DB-49BB-2E1F-6CA3140E1E09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67" creationId="{D822C734-BF83-24CE-5D03-1602AE48B565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68" creationId="{F18D9382-0909-691C-67AC-22FA539EE563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70" creationId="{1045A4B2-FB72-0E62-642E-98620C93108A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72" creationId="{D3C24B04-46E6-9C10-D82C-E1BA63D0C143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90" creationId="{83C4FB22-1B09-A56D-8963-61A8402D0572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97" creationId="{E0EE0B0D-D56E-6B58-41D1-C21FFCCF5DC8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99" creationId="{FB2FA398-E495-7473-B61D-568E3404CEA7}"/>
          </ac:cxnSpMkLst>
        </pc:cxnChg>
        <pc:cxnChg chg="mod topLvl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01" creationId="{0DED427A-F8E0-BFB2-63FC-1C631D1BBBDA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43" creationId="{666DDF0A-1B31-D1F6-A68A-16BC365F44CA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45" creationId="{99122346-3B49-4B49-B337-85069E9A6F6E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48" creationId="{DB3E2191-D9E2-610F-BE2A-C906E56FD42D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51" creationId="{506D72CF-49C6-9B75-BD7E-998FB1299146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53" creationId="{EF186785-328C-65B8-E1C2-40C3522691E0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55" creationId="{4BFAC448-BD45-FF44-72A1-8415321D6763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66" creationId="{C36F161E-F4C1-A3E3-D83A-26FB6A0253D4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75" creationId="{3B4522C9-4255-1B78-5C25-F947D7D3BF88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77" creationId="{E74E3496-1D31-C81A-3E17-ADDC5D4F45BF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78" creationId="{00EAD2F9-7510-45C9-7BBC-8FAB882AC3AF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83" creationId="{D1BA3B6C-EAF9-4A9F-DE8F-2484667A97E2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89" creationId="{529CBAB0-F3D6-B863-551A-F2ABBA3F67B8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190" creationId="{2F5A9629-B7B7-FD11-0FB8-567C377E773B}"/>
          </ac:cxnSpMkLst>
        </pc:cxnChg>
        <pc:cxnChg chg="add mod">
          <ac:chgData name="Montecino, Diego" userId="a795c42d-832a-4dce-b1d8-09bac981a9d2" providerId="ADAL" clId="{25E7F75A-ED09-3E4B-B2E8-8C692F53CA4D}" dt="2024-12-02T18:57:53.363" v="3760" actId="5736"/>
          <ac:cxnSpMkLst>
            <pc:docMk/>
            <pc:sldMk cId="1576011338" sldId="258"/>
            <ac:cxnSpMk id="205" creationId="{DF7BF9CB-D160-E7A6-9A27-D40A74577F3D}"/>
          </ac:cxnSpMkLst>
        </pc:cxnChg>
      </pc:sldChg>
      <pc:sldChg chg="delSp modSp mod">
        <pc:chgData name="Montecino, Diego" userId="a795c42d-832a-4dce-b1d8-09bac981a9d2" providerId="ADAL" clId="{25E7F75A-ED09-3E4B-B2E8-8C692F53CA4D}" dt="2024-11-21T21:46:12.031" v="1348" actId="5736"/>
        <pc:sldMkLst>
          <pc:docMk/>
          <pc:sldMk cId="2663585110" sldId="261"/>
        </pc:sldMkLst>
        <pc:spChg chg="mod">
          <ac:chgData name="Montecino, Diego" userId="a795c42d-832a-4dce-b1d8-09bac981a9d2" providerId="ADAL" clId="{25E7F75A-ED09-3E4B-B2E8-8C692F53CA4D}" dt="2024-11-21T21:46:12.031" v="1348" actId="5736"/>
          <ac:spMkLst>
            <pc:docMk/>
            <pc:sldMk cId="2663585110" sldId="261"/>
            <ac:spMk id="9" creationId="{D22443E7-253F-A56A-D6C4-BCBD3BF98006}"/>
          </ac:spMkLst>
        </pc:spChg>
        <pc:spChg chg="mod">
          <ac:chgData name="Montecino, Diego" userId="a795c42d-832a-4dce-b1d8-09bac981a9d2" providerId="ADAL" clId="{25E7F75A-ED09-3E4B-B2E8-8C692F53CA4D}" dt="2024-11-21T21:46:12.031" v="1348" actId="5736"/>
          <ac:spMkLst>
            <pc:docMk/>
            <pc:sldMk cId="2663585110" sldId="261"/>
            <ac:spMk id="18" creationId="{3281C544-CAB8-5D13-26D6-8CBA39051960}"/>
          </ac:spMkLst>
        </pc:spChg>
        <pc:grpChg chg="mod">
          <ac:chgData name="Montecino, Diego" userId="a795c42d-832a-4dce-b1d8-09bac981a9d2" providerId="ADAL" clId="{25E7F75A-ED09-3E4B-B2E8-8C692F53CA4D}" dt="2024-11-21T21:46:12.031" v="1348" actId="5736"/>
          <ac:grpSpMkLst>
            <pc:docMk/>
            <pc:sldMk cId="2663585110" sldId="261"/>
            <ac:grpSpMk id="5" creationId="{6283BFB7-3292-4A7E-958C-CAFC94FFC5F0}"/>
          </ac:grpSpMkLst>
        </pc:grpChg>
        <pc:graphicFrameChg chg="mod">
          <ac:chgData name="Montecino, Diego" userId="a795c42d-832a-4dce-b1d8-09bac981a9d2" providerId="ADAL" clId="{25E7F75A-ED09-3E4B-B2E8-8C692F53CA4D}" dt="2024-11-21T21:46:12.031" v="1348" actId="5736"/>
          <ac:graphicFrameMkLst>
            <pc:docMk/>
            <pc:sldMk cId="2663585110" sldId="261"/>
            <ac:graphicFrameMk id="4" creationId="{CB71A679-7ADC-65C2-B0B2-ECCE6E5F7F8E}"/>
          </ac:graphicFrameMkLst>
        </pc:graphicFrame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30" creationId="{404623CC-76F8-EAD7-0236-A8347F23E044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36" creationId="{D84A18CE-B338-5BD2-8103-700B983F9C53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38" creationId="{054C5D12-B966-3198-B6AA-E83F2A5DE4D3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0" creationId="{971148F9-92D0-4D80-3A7A-63F21B244D94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2" creationId="{27A12D88-BED2-7E5B-8A18-C098E9D8940C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4" creationId="{8F5B1326-8A5C-EA24-88AA-D3638F6D7741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6" creationId="{E573CF9A-D63E-E907-C4DB-0B76820E20DA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48" creationId="{DAEA8E07-DA96-2E0D-ECD7-70664AB1CA02}"/>
          </ac:picMkLst>
        </pc:picChg>
        <pc:picChg chg="mod">
          <ac:chgData name="Montecino, Diego" userId="a795c42d-832a-4dce-b1d8-09bac981a9d2" providerId="ADAL" clId="{25E7F75A-ED09-3E4B-B2E8-8C692F53CA4D}" dt="2024-11-21T21:46:12.031" v="1348" actId="5736"/>
          <ac:picMkLst>
            <pc:docMk/>
            <pc:sldMk cId="2663585110" sldId="261"/>
            <ac:picMk id="1050" creationId="{06E0F6EC-895D-59C0-C904-4BD996FA89B1}"/>
          </ac:picMkLst>
        </pc:picChg>
      </pc:sldChg>
      <pc:sldChg chg="addSp delSp modSp add mod ord">
        <pc:chgData name="Montecino, Diego" userId="a795c42d-832a-4dce-b1d8-09bac981a9d2" providerId="ADAL" clId="{25E7F75A-ED09-3E4B-B2E8-8C692F53CA4D}" dt="2024-11-21T21:47:35.892" v="1356" actId="5736"/>
        <pc:sldMkLst>
          <pc:docMk/>
          <pc:sldMk cId="120032096" sldId="263"/>
        </pc:sldMkLst>
        <pc:spChg chg="mod">
          <ac:chgData name="Montecino, Diego" userId="a795c42d-832a-4dce-b1d8-09bac981a9d2" providerId="ADAL" clId="{25E7F75A-ED09-3E4B-B2E8-8C692F53CA4D}" dt="2024-11-21T21:47:23.328" v="1355" actId="207"/>
          <ac:spMkLst>
            <pc:docMk/>
            <pc:sldMk cId="120032096" sldId="263"/>
            <ac:spMk id="70" creationId="{8F986E47-C28D-0430-A90C-DD2B8FFA3C72}"/>
          </ac:spMkLst>
        </pc:spChg>
        <pc:spChg chg="mod">
          <ac:chgData name="Montecino, Diego" userId="a795c42d-832a-4dce-b1d8-09bac981a9d2" providerId="ADAL" clId="{25E7F75A-ED09-3E4B-B2E8-8C692F53CA4D}" dt="2024-11-21T21:47:23.328" v="1355" actId="207"/>
          <ac:spMkLst>
            <pc:docMk/>
            <pc:sldMk cId="120032096" sldId="263"/>
            <ac:spMk id="71" creationId="{A5EE07AF-D091-ACE3-A3F8-059A29A85841}"/>
          </ac:spMkLst>
        </pc:spChg>
        <pc:spChg chg="add mod">
          <ac:chgData name="Montecino, Diego" userId="a795c42d-832a-4dce-b1d8-09bac981a9d2" providerId="ADAL" clId="{25E7F75A-ED09-3E4B-B2E8-8C692F53CA4D}" dt="2024-11-21T21:47:35.892" v="1356" actId="5736"/>
          <ac:spMkLst>
            <pc:docMk/>
            <pc:sldMk cId="120032096" sldId="263"/>
            <ac:spMk id="72" creationId="{83C5A440-0F20-C0F3-6A22-71A90AADD374}"/>
          </ac:spMkLst>
        </pc:spChg>
        <pc:spChg chg="add mod">
          <ac:chgData name="Montecino, Diego" userId="a795c42d-832a-4dce-b1d8-09bac981a9d2" providerId="ADAL" clId="{25E7F75A-ED09-3E4B-B2E8-8C692F53CA4D}" dt="2024-11-21T21:47:35.892" v="1356" actId="5736"/>
          <ac:spMkLst>
            <pc:docMk/>
            <pc:sldMk cId="120032096" sldId="263"/>
            <ac:spMk id="73" creationId="{D4734FDC-1823-BB2D-F6FB-E9EA2B56DB4D}"/>
          </ac:spMkLst>
        </pc:spChg>
        <pc:grpChg chg="add mod">
          <ac:chgData name="Montecino, Diego" userId="a795c42d-832a-4dce-b1d8-09bac981a9d2" providerId="ADAL" clId="{25E7F75A-ED09-3E4B-B2E8-8C692F53CA4D}" dt="2024-11-21T21:47:35.892" v="1356" actId="5736"/>
          <ac:grpSpMkLst>
            <pc:docMk/>
            <pc:sldMk cId="120032096" sldId="263"/>
            <ac:grpSpMk id="69" creationId="{79C34CC4-A8C8-128B-ED77-F529834FBC36}"/>
          </ac:grpSpMkLst>
        </pc:grpChg>
        <pc:graphicFrameChg chg="add mod">
          <ac:chgData name="Montecino, Diego" userId="a795c42d-832a-4dce-b1d8-09bac981a9d2" providerId="ADAL" clId="{25E7F75A-ED09-3E4B-B2E8-8C692F53CA4D}" dt="2024-11-21T21:47:35.892" v="1356" actId="5736"/>
          <ac:graphicFrameMkLst>
            <pc:docMk/>
            <pc:sldMk cId="120032096" sldId="263"/>
            <ac:graphicFrameMk id="68" creationId="{A129FEDE-B02B-D125-F136-47547DC1A70B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1:48:53.511" v="1363" actId="5736"/>
        <pc:sldMkLst>
          <pc:docMk/>
          <pc:sldMk cId="1721620906" sldId="264"/>
        </pc:sldMkLst>
        <pc:spChg chg="mod">
          <ac:chgData name="Montecino, Diego" userId="a795c42d-832a-4dce-b1d8-09bac981a9d2" providerId="ADAL" clId="{25E7F75A-ED09-3E4B-B2E8-8C692F53CA4D}" dt="2024-11-21T21:48:38.641" v="1362" actId="207"/>
          <ac:spMkLst>
            <pc:docMk/>
            <pc:sldMk cId="1721620906" sldId="264"/>
            <ac:spMk id="8" creationId="{211BAF56-BBF3-C11D-471A-D422A064D70B}"/>
          </ac:spMkLst>
        </pc:spChg>
        <pc:spChg chg="mod">
          <ac:chgData name="Montecino, Diego" userId="a795c42d-832a-4dce-b1d8-09bac981a9d2" providerId="ADAL" clId="{25E7F75A-ED09-3E4B-B2E8-8C692F53CA4D}" dt="2024-11-21T21:48:38.641" v="1362" actId="207"/>
          <ac:spMkLst>
            <pc:docMk/>
            <pc:sldMk cId="1721620906" sldId="264"/>
            <ac:spMk id="10" creationId="{E8260B57-F122-EC45-C47B-AA559CED2B47}"/>
          </ac:spMkLst>
        </pc:spChg>
        <pc:spChg chg="add mod">
          <ac:chgData name="Montecino, Diego" userId="a795c42d-832a-4dce-b1d8-09bac981a9d2" providerId="ADAL" clId="{25E7F75A-ED09-3E4B-B2E8-8C692F53CA4D}" dt="2024-11-21T21:48:53.511" v="1363" actId="5736"/>
          <ac:spMkLst>
            <pc:docMk/>
            <pc:sldMk cId="1721620906" sldId="264"/>
            <ac:spMk id="11" creationId="{C79BDC78-B8A2-14CE-12AD-B1B5D195D6A2}"/>
          </ac:spMkLst>
        </pc:spChg>
        <pc:spChg chg="add mod">
          <ac:chgData name="Montecino, Diego" userId="a795c42d-832a-4dce-b1d8-09bac981a9d2" providerId="ADAL" clId="{25E7F75A-ED09-3E4B-B2E8-8C692F53CA4D}" dt="2024-11-21T21:48:53.511" v="1363" actId="5736"/>
          <ac:spMkLst>
            <pc:docMk/>
            <pc:sldMk cId="1721620906" sldId="264"/>
            <ac:spMk id="12" creationId="{BAB9C366-E576-089A-1815-65B98FAC5334}"/>
          </ac:spMkLst>
        </pc:spChg>
        <pc:grpChg chg="add mod">
          <ac:chgData name="Montecino, Diego" userId="a795c42d-832a-4dce-b1d8-09bac981a9d2" providerId="ADAL" clId="{25E7F75A-ED09-3E4B-B2E8-8C692F53CA4D}" dt="2024-11-21T21:48:53.511" v="1363" actId="5736"/>
          <ac:grpSpMkLst>
            <pc:docMk/>
            <pc:sldMk cId="1721620906" sldId="264"/>
            <ac:grpSpMk id="3" creationId="{9ED0A1F3-F980-62C9-3DC6-5FA12E1882E7}"/>
          </ac:grpSpMkLst>
        </pc:grpChg>
        <pc:graphicFrameChg chg="add mod">
          <ac:chgData name="Montecino, Diego" userId="a795c42d-832a-4dce-b1d8-09bac981a9d2" providerId="ADAL" clId="{25E7F75A-ED09-3E4B-B2E8-8C692F53CA4D}" dt="2024-11-21T21:48:53.511" v="1363" actId="5736"/>
          <ac:graphicFrameMkLst>
            <pc:docMk/>
            <pc:sldMk cId="1721620906" sldId="264"/>
            <ac:graphicFrameMk id="2" creationId="{0146E406-0A9D-603A-FAD1-CF5B0B39F30A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1:50:14.629" v="1371" actId="5736"/>
        <pc:sldMkLst>
          <pc:docMk/>
          <pc:sldMk cId="1583748996" sldId="265"/>
        </pc:sldMkLst>
        <pc:spChg chg="mod">
          <ac:chgData name="Montecino, Diego" userId="a795c42d-832a-4dce-b1d8-09bac981a9d2" providerId="ADAL" clId="{25E7F75A-ED09-3E4B-B2E8-8C692F53CA4D}" dt="2024-11-21T21:50:00.254" v="1370" actId="207"/>
          <ac:spMkLst>
            <pc:docMk/>
            <pc:sldMk cId="1583748996" sldId="265"/>
            <ac:spMk id="15" creationId="{8AD37610-6C0A-8178-0CA0-FC94957E27E5}"/>
          </ac:spMkLst>
        </pc:spChg>
        <pc:spChg chg="mod">
          <ac:chgData name="Montecino, Diego" userId="a795c42d-832a-4dce-b1d8-09bac981a9d2" providerId="ADAL" clId="{25E7F75A-ED09-3E4B-B2E8-8C692F53CA4D}" dt="2024-11-21T21:50:00.254" v="1370" actId="207"/>
          <ac:spMkLst>
            <pc:docMk/>
            <pc:sldMk cId="1583748996" sldId="265"/>
            <ac:spMk id="19" creationId="{F36A8C8C-A546-256A-9F53-4E5603E96992}"/>
          </ac:spMkLst>
        </pc:spChg>
        <pc:spChg chg="add mod">
          <ac:chgData name="Montecino, Diego" userId="a795c42d-832a-4dce-b1d8-09bac981a9d2" providerId="ADAL" clId="{25E7F75A-ED09-3E4B-B2E8-8C692F53CA4D}" dt="2024-11-21T21:50:14.629" v="1371" actId="5736"/>
          <ac:spMkLst>
            <pc:docMk/>
            <pc:sldMk cId="1583748996" sldId="265"/>
            <ac:spMk id="20" creationId="{512CB411-4E4B-41A3-B868-B44AB2DEB7CF}"/>
          </ac:spMkLst>
        </pc:spChg>
        <pc:spChg chg="add mod">
          <ac:chgData name="Montecino, Diego" userId="a795c42d-832a-4dce-b1d8-09bac981a9d2" providerId="ADAL" clId="{25E7F75A-ED09-3E4B-B2E8-8C692F53CA4D}" dt="2024-11-21T21:50:14.629" v="1371" actId="5736"/>
          <ac:spMkLst>
            <pc:docMk/>
            <pc:sldMk cId="1583748996" sldId="265"/>
            <ac:spMk id="21" creationId="{E8CBE952-64E7-DB16-FAD0-A1B93AECCE76}"/>
          </ac:spMkLst>
        </pc:spChg>
        <pc:grpChg chg="add mod">
          <ac:chgData name="Montecino, Diego" userId="a795c42d-832a-4dce-b1d8-09bac981a9d2" providerId="ADAL" clId="{25E7F75A-ED09-3E4B-B2E8-8C692F53CA4D}" dt="2024-11-21T21:50:14.629" v="1371" actId="5736"/>
          <ac:grpSpMkLst>
            <pc:docMk/>
            <pc:sldMk cId="1583748996" sldId="265"/>
            <ac:grpSpMk id="14" creationId="{59CBC1B5-A37D-FAB6-8BF5-69378E088323}"/>
          </ac:grpSpMkLst>
        </pc:grpChg>
        <pc:graphicFrameChg chg="add mod">
          <ac:chgData name="Montecino, Diego" userId="a795c42d-832a-4dce-b1d8-09bac981a9d2" providerId="ADAL" clId="{25E7F75A-ED09-3E4B-B2E8-8C692F53CA4D}" dt="2024-11-21T21:50:14.629" v="1371" actId="5736"/>
          <ac:graphicFrameMkLst>
            <pc:docMk/>
            <pc:sldMk cId="1583748996" sldId="265"/>
            <ac:graphicFrameMk id="13" creationId="{268D6A89-9056-6B1B-ACBC-324DCBFD6CEF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14:03.121" v="1379" actId="5736"/>
        <pc:sldMkLst>
          <pc:docMk/>
          <pc:sldMk cId="1127946319" sldId="266"/>
        </pc:sldMkLst>
        <pc:spChg chg="add mod">
          <ac:chgData name="Montecino, Diego" userId="a795c42d-832a-4dce-b1d8-09bac981a9d2" providerId="ADAL" clId="{25E7F75A-ED09-3E4B-B2E8-8C692F53CA4D}" dt="2024-11-21T23:14:03.121" v="1379" actId="5736"/>
          <ac:spMkLst>
            <pc:docMk/>
            <pc:sldMk cId="1127946319" sldId="266"/>
            <ac:spMk id="8" creationId="{D22443E7-253F-A56A-D6C4-BCBD3BF98006}"/>
          </ac:spMkLst>
        </pc:spChg>
        <pc:spChg chg="add mod">
          <ac:chgData name="Montecino, Diego" userId="a795c42d-832a-4dce-b1d8-09bac981a9d2" providerId="ADAL" clId="{25E7F75A-ED09-3E4B-B2E8-8C692F53CA4D}" dt="2024-11-21T23:14:03.121" v="1379" actId="5736"/>
          <ac:spMkLst>
            <pc:docMk/>
            <pc:sldMk cId="1127946319" sldId="266"/>
            <ac:spMk id="10" creationId="{3281C544-CAB8-5D13-26D6-8CBA39051960}"/>
          </ac:spMkLst>
        </pc:spChg>
        <pc:spChg chg="add mod">
          <ac:chgData name="Montecino, Diego" userId="a795c42d-832a-4dce-b1d8-09bac981a9d2" providerId="ADAL" clId="{25E7F75A-ED09-3E4B-B2E8-8C692F53CA4D}" dt="2024-11-21T23:13:35.747" v="1378" actId="207"/>
          <ac:spMkLst>
            <pc:docMk/>
            <pc:sldMk cId="1127946319" sldId="266"/>
            <ac:spMk id="23" creationId="{BBCA7139-35F8-96EB-1A13-78A9D006DFF2}"/>
          </ac:spMkLst>
        </pc:spChg>
        <pc:spChg chg="add mod">
          <ac:chgData name="Montecino, Diego" userId="a795c42d-832a-4dce-b1d8-09bac981a9d2" providerId="ADAL" clId="{25E7F75A-ED09-3E4B-B2E8-8C692F53CA4D}" dt="2024-11-21T23:13:35.747" v="1378" actId="207"/>
          <ac:spMkLst>
            <pc:docMk/>
            <pc:sldMk cId="1127946319" sldId="266"/>
            <ac:spMk id="24" creationId="{5325B4AB-DD67-CB17-106C-07ACA1951C10}"/>
          </ac:spMkLst>
        </pc:spChg>
        <pc:grpChg chg="add mod">
          <ac:chgData name="Montecino, Diego" userId="a795c42d-832a-4dce-b1d8-09bac981a9d2" providerId="ADAL" clId="{25E7F75A-ED09-3E4B-B2E8-8C692F53CA4D}" dt="2024-11-21T23:14:03.121" v="1379" actId="5736"/>
          <ac:grpSpMkLst>
            <pc:docMk/>
            <pc:sldMk cId="1127946319" sldId="266"/>
            <ac:grpSpMk id="3" creationId="{6283BFB7-3292-4A7E-958C-CAFC94FFC5F0}"/>
          </ac:grpSpMkLst>
        </pc:grpChg>
        <pc:graphicFrameChg chg="add mod">
          <ac:chgData name="Montecino, Diego" userId="a795c42d-832a-4dce-b1d8-09bac981a9d2" providerId="ADAL" clId="{25E7F75A-ED09-3E4B-B2E8-8C692F53CA4D}" dt="2024-11-21T23:14:03.121" v="1379" actId="5736"/>
          <ac:graphicFrameMkLst>
            <pc:docMk/>
            <pc:sldMk cId="1127946319" sldId="266"/>
            <ac:graphicFrameMk id="2" creationId="{CB71A679-7ADC-65C2-B0B2-ECCE6E5F7F8E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15:16.898" v="1385" actId="5736"/>
        <pc:sldMkLst>
          <pc:docMk/>
          <pc:sldMk cId="1236686232" sldId="267"/>
        </pc:sldMkLst>
        <pc:spChg chg="mod">
          <ac:chgData name="Montecino, Diego" userId="a795c42d-832a-4dce-b1d8-09bac981a9d2" providerId="ADAL" clId="{25E7F75A-ED09-3E4B-B2E8-8C692F53CA4D}" dt="2024-11-21T23:14:56.273" v="1384" actId="207"/>
          <ac:spMkLst>
            <pc:docMk/>
            <pc:sldMk cId="1236686232" sldId="267"/>
            <ac:spMk id="8" creationId="{8100C3B9-1326-E6C1-596E-777583C8BE22}"/>
          </ac:spMkLst>
        </pc:spChg>
        <pc:spChg chg="mod">
          <ac:chgData name="Montecino, Diego" userId="a795c42d-832a-4dce-b1d8-09bac981a9d2" providerId="ADAL" clId="{25E7F75A-ED09-3E4B-B2E8-8C692F53CA4D}" dt="2024-11-21T23:14:56.273" v="1384" actId="207"/>
          <ac:spMkLst>
            <pc:docMk/>
            <pc:sldMk cId="1236686232" sldId="267"/>
            <ac:spMk id="10" creationId="{8C548335-7694-36CA-44C6-44804A04F1BE}"/>
          </ac:spMkLst>
        </pc:spChg>
        <pc:spChg chg="add mod">
          <ac:chgData name="Montecino, Diego" userId="a795c42d-832a-4dce-b1d8-09bac981a9d2" providerId="ADAL" clId="{25E7F75A-ED09-3E4B-B2E8-8C692F53CA4D}" dt="2024-11-21T23:15:16.898" v="1385" actId="5736"/>
          <ac:spMkLst>
            <pc:docMk/>
            <pc:sldMk cId="1236686232" sldId="267"/>
            <ac:spMk id="11" creationId="{A1A15410-2C4A-541A-153A-0E2320D22636}"/>
          </ac:spMkLst>
        </pc:spChg>
        <pc:spChg chg="add mod">
          <ac:chgData name="Montecino, Diego" userId="a795c42d-832a-4dce-b1d8-09bac981a9d2" providerId="ADAL" clId="{25E7F75A-ED09-3E4B-B2E8-8C692F53CA4D}" dt="2024-11-21T23:15:16.898" v="1385" actId="5736"/>
          <ac:spMkLst>
            <pc:docMk/>
            <pc:sldMk cId="1236686232" sldId="267"/>
            <ac:spMk id="12" creationId="{455BD2D7-6DA3-FF97-BA05-7949CFFB1A3D}"/>
          </ac:spMkLst>
        </pc:spChg>
        <pc:grpChg chg="add mod">
          <ac:chgData name="Montecino, Diego" userId="a795c42d-832a-4dce-b1d8-09bac981a9d2" providerId="ADAL" clId="{25E7F75A-ED09-3E4B-B2E8-8C692F53CA4D}" dt="2024-11-21T23:15:16.898" v="1385" actId="5736"/>
          <ac:grpSpMkLst>
            <pc:docMk/>
            <pc:sldMk cId="1236686232" sldId="267"/>
            <ac:grpSpMk id="3" creationId="{64FA70B5-0D31-3EBF-8405-951A94CE5BE8}"/>
          </ac:grpSpMkLst>
        </pc:grpChg>
        <pc:graphicFrameChg chg="add mod">
          <ac:chgData name="Montecino, Diego" userId="a795c42d-832a-4dce-b1d8-09bac981a9d2" providerId="ADAL" clId="{25E7F75A-ED09-3E4B-B2E8-8C692F53CA4D}" dt="2024-11-21T23:15:16.898" v="1385" actId="5736"/>
          <ac:graphicFrameMkLst>
            <pc:docMk/>
            <pc:sldMk cId="1236686232" sldId="267"/>
            <ac:graphicFrameMk id="2" creationId="{B2F25B9F-12C2-3E44-DBDD-0B8566A37331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17:32.015" v="1392" actId="5736"/>
        <pc:sldMkLst>
          <pc:docMk/>
          <pc:sldMk cId="2397381333" sldId="268"/>
        </pc:sldMkLst>
        <pc:spChg chg="mod">
          <ac:chgData name="Montecino, Diego" userId="a795c42d-832a-4dce-b1d8-09bac981a9d2" providerId="ADAL" clId="{25E7F75A-ED09-3E4B-B2E8-8C692F53CA4D}" dt="2024-11-21T23:16:36.245" v="1389"/>
          <ac:spMkLst>
            <pc:docMk/>
            <pc:sldMk cId="2397381333" sldId="268"/>
            <ac:spMk id="8" creationId="{90196549-DE95-B1B4-C3FF-D2584DF9042B}"/>
          </ac:spMkLst>
        </pc:spChg>
        <pc:spChg chg="mod">
          <ac:chgData name="Montecino, Diego" userId="a795c42d-832a-4dce-b1d8-09bac981a9d2" providerId="ADAL" clId="{25E7F75A-ED09-3E4B-B2E8-8C692F53CA4D}" dt="2024-11-21T23:16:36.245" v="1389"/>
          <ac:spMkLst>
            <pc:docMk/>
            <pc:sldMk cId="2397381333" sldId="268"/>
            <ac:spMk id="10" creationId="{2B34EF82-438D-8930-FFC6-0E742ABEBC77}"/>
          </ac:spMkLst>
        </pc:spChg>
        <pc:spChg chg="add mod">
          <ac:chgData name="Montecino, Diego" userId="a795c42d-832a-4dce-b1d8-09bac981a9d2" providerId="ADAL" clId="{25E7F75A-ED09-3E4B-B2E8-8C692F53CA4D}" dt="2024-11-21T23:17:32.015" v="1392" actId="5736"/>
          <ac:spMkLst>
            <pc:docMk/>
            <pc:sldMk cId="2397381333" sldId="268"/>
            <ac:spMk id="11" creationId="{7C8E0C4D-23E6-4ABD-388A-2D972739C054}"/>
          </ac:spMkLst>
        </pc:spChg>
        <pc:spChg chg="add mod">
          <ac:chgData name="Montecino, Diego" userId="a795c42d-832a-4dce-b1d8-09bac981a9d2" providerId="ADAL" clId="{25E7F75A-ED09-3E4B-B2E8-8C692F53CA4D}" dt="2024-11-21T23:17:32.015" v="1392" actId="5736"/>
          <ac:spMkLst>
            <pc:docMk/>
            <pc:sldMk cId="2397381333" sldId="268"/>
            <ac:spMk id="12" creationId="{6608193B-EDCE-141E-CF20-EA6C636971A3}"/>
          </ac:spMkLst>
        </pc:spChg>
        <pc:grpChg chg="add mod">
          <ac:chgData name="Montecino, Diego" userId="a795c42d-832a-4dce-b1d8-09bac981a9d2" providerId="ADAL" clId="{25E7F75A-ED09-3E4B-B2E8-8C692F53CA4D}" dt="2024-11-21T23:17:32.015" v="1392" actId="5736"/>
          <ac:grpSpMkLst>
            <pc:docMk/>
            <pc:sldMk cId="2397381333" sldId="268"/>
            <ac:grpSpMk id="3" creationId="{F9671B59-CC33-75CF-40DD-F69DCB23B653}"/>
          </ac:grpSpMkLst>
        </pc:grpChg>
        <pc:graphicFrameChg chg="add mod">
          <ac:chgData name="Montecino, Diego" userId="a795c42d-832a-4dce-b1d8-09bac981a9d2" providerId="ADAL" clId="{25E7F75A-ED09-3E4B-B2E8-8C692F53CA4D}" dt="2024-11-21T23:17:32.015" v="1392" actId="5736"/>
          <ac:graphicFrameMkLst>
            <pc:docMk/>
            <pc:sldMk cId="2397381333" sldId="268"/>
            <ac:graphicFrameMk id="2" creationId="{90B73870-84F9-716E-5BD1-AA087AF50515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19:31.790" v="1398" actId="5736"/>
        <pc:sldMkLst>
          <pc:docMk/>
          <pc:sldMk cId="2402875786" sldId="269"/>
        </pc:sldMkLst>
        <pc:spChg chg="mod">
          <ac:chgData name="Montecino, Diego" userId="a795c42d-832a-4dce-b1d8-09bac981a9d2" providerId="ADAL" clId="{25E7F75A-ED09-3E4B-B2E8-8C692F53CA4D}" dt="2024-11-21T23:18:33.729" v="1395"/>
          <ac:spMkLst>
            <pc:docMk/>
            <pc:sldMk cId="2402875786" sldId="269"/>
            <ac:spMk id="8" creationId="{5D67ED1C-0896-9F0E-400E-63AA75B27A63}"/>
          </ac:spMkLst>
        </pc:spChg>
        <pc:spChg chg="mod">
          <ac:chgData name="Montecino, Diego" userId="a795c42d-832a-4dce-b1d8-09bac981a9d2" providerId="ADAL" clId="{25E7F75A-ED09-3E4B-B2E8-8C692F53CA4D}" dt="2024-11-21T23:18:33.729" v="1395"/>
          <ac:spMkLst>
            <pc:docMk/>
            <pc:sldMk cId="2402875786" sldId="269"/>
            <ac:spMk id="10" creationId="{4667B72A-CC8A-16A0-1395-CE4CE986ACEC}"/>
          </ac:spMkLst>
        </pc:spChg>
        <pc:spChg chg="add mod">
          <ac:chgData name="Montecino, Diego" userId="a795c42d-832a-4dce-b1d8-09bac981a9d2" providerId="ADAL" clId="{25E7F75A-ED09-3E4B-B2E8-8C692F53CA4D}" dt="2024-11-21T23:19:31.790" v="1398" actId="5736"/>
          <ac:spMkLst>
            <pc:docMk/>
            <pc:sldMk cId="2402875786" sldId="269"/>
            <ac:spMk id="11" creationId="{7EB29BA6-DE38-BC71-C578-49AECF159EA1}"/>
          </ac:spMkLst>
        </pc:spChg>
        <pc:spChg chg="add mod">
          <ac:chgData name="Montecino, Diego" userId="a795c42d-832a-4dce-b1d8-09bac981a9d2" providerId="ADAL" clId="{25E7F75A-ED09-3E4B-B2E8-8C692F53CA4D}" dt="2024-11-21T23:19:31.790" v="1398" actId="5736"/>
          <ac:spMkLst>
            <pc:docMk/>
            <pc:sldMk cId="2402875786" sldId="269"/>
            <ac:spMk id="12" creationId="{40DBA44D-5384-EAC3-AE15-F3988E6C224B}"/>
          </ac:spMkLst>
        </pc:spChg>
        <pc:grpChg chg="add mod">
          <ac:chgData name="Montecino, Diego" userId="a795c42d-832a-4dce-b1d8-09bac981a9d2" providerId="ADAL" clId="{25E7F75A-ED09-3E4B-B2E8-8C692F53CA4D}" dt="2024-11-21T23:19:31.790" v="1398" actId="5736"/>
          <ac:grpSpMkLst>
            <pc:docMk/>
            <pc:sldMk cId="2402875786" sldId="269"/>
            <ac:grpSpMk id="3" creationId="{41FF22AF-56FB-24E6-0FA8-29269E9A4FD7}"/>
          </ac:grpSpMkLst>
        </pc:grpChg>
        <pc:graphicFrameChg chg="add mod">
          <ac:chgData name="Montecino, Diego" userId="a795c42d-832a-4dce-b1d8-09bac981a9d2" providerId="ADAL" clId="{25E7F75A-ED09-3E4B-B2E8-8C692F53CA4D}" dt="2024-11-21T23:19:31.790" v="1398" actId="5736"/>
          <ac:graphicFrameMkLst>
            <pc:docMk/>
            <pc:sldMk cId="2402875786" sldId="269"/>
            <ac:graphicFrameMk id="2" creationId="{9CD9A7FE-4EE2-272A-7382-D8168CFE60C6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21:06.125" v="1406" actId="5736"/>
        <pc:sldMkLst>
          <pc:docMk/>
          <pc:sldMk cId="180207989" sldId="270"/>
        </pc:sldMkLst>
        <pc:spChg chg="mod">
          <ac:chgData name="Montecino, Diego" userId="a795c42d-832a-4dce-b1d8-09bac981a9d2" providerId="ADAL" clId="{25E7F75A-ED09-3E4B-B2E8-8C692F53CA4D}" dt="2024-11-21T23:20:23.300" v="1401"/>
          <ac:spMkLst>
            <pc:docMk/>
            <pc:sldMk cId="180207989" sldId="270"/>
            <ac:spMk id="8" creationId="{84055339-800A-284F-2AAA-8D8ADD2B0DE9}"/>
          </ac:spMkLst>
        </pc:spChg>
        <pc:spChg chg="mod">
          <ac:chgData name="Montecino, Diego" userId="a795c42d-832a-4dce-b1d8-09bac981a9d2" providerId="ADAL" clId="{25E7F75A-ED09-3E4B-B2E8-8C692F53CA4D}" dt="2024-11-21T23:20:23.300" v="1401"/>
          <ac:spMkLst>
            <pc:docMk/>
            <pc:sldMk cId="180207989" sldId="270"/>
            <ac:spMk id="10" creationId="{1017DD48-A58F-8F33-1D1D-B10FE639B030}"/>
          </ac:spMkLst>
        </pc:spChg>
        <pc:spChg chg="add mod">
          <ac:chgData name="Montecino, Diego" userId="a795c42d-832a-4dce-b1d8-09bac981a9d2" providerId="ADAL" clId="{25E7F75A-ED09-3E4B-B2E8-8C692F53CA4D}" dt="2024-11-21T23:21:06.125" v="1406" actId="5736"/>
          <ac:spMkLst>
            <pc:docMk/>
            <pc:sldMk cId="180207989" sldId="270"/>
            <ac:spMk id="11" creationId="{61AFDCBD-E014-E971-365C-22ED6F60F081}"/>
          </ac:spMkLst>
        </pc:spChg>
        <pc:spChg chg="add mod">
          <ac:chgData name="Montecino, Diego" userId="a795c42d-832a-4dce-b1d8-09bac981a9d2" providerId="ADAL" clId="{25E7F75A-ED09-3E4B-B2E8-8C692F53CA4D}" dt="2024-11-21T23:21:06.125" v="1406" actId="5736"/>
          <ac:spMkLst>
            <pc:docMk/>
            <pc:sldMk cId="180207989" sldId="270"/>
            <ac:spMk id="12" creationId="{A4F0FCBA-D0FF-8DBC-2286-9B8095D7819B}"/>
          </ac:spMkLst>
        </pc:spChg>
        <pc:grpChg chg="add mod">
          <ac:chgData name="Montecino, Diego" userId="a795c42d-832a-4dce-b1d8-09bac981a9d2" providerId="ADAL" clId="{25E7F75A-ED09-3E4B-B2E8-8C692F53CA4D}" dt="2024-11-21T23:21:06.125" v="1406" actId="5736"/>
          <ac:grpSpMkLst>
            <pc:docMk/>
            <pc:sldMk cId="180207989" sldId="270"/>
            <ac:grpSpMk id="3" creationId="{A0739E2D-F7A3-56C4-B67A-E2E817B823A1}"/>
          </ac:grpSpMkLst>
        </pc:grpChg>
        <pc:graphicFrameChg chg="add del mod">
          <ac:chgData name="Montecino, Diego" userId="a795c42d-832a-4dce-b1d8-09bac981a9d2" providerId="ADAL" clId="{25E7F75A-ED09-3E4B-B2E8-8C692F53CA4D}" dt="2024-11-21T23:21:06.125" v="1406" actId="5736"/>
          <ac:graphicFrameMkLst>
            <pc:docMk/>
            <pc:sldMk cId="180207989" sldId="270"/>
            <ac:graphicFrameMk id="2" creationId="{D113CF78-7919-81B7-88F5-4A3EEFF72FA7}"/>
          </ac:graphicFrameMkLst>
        </pc:graphicFrameChg>
      </pc:sldChg>
      <pc:sldChg chg="delSp modSp add del mod ord">
        <pc:chgData name="Montecino, Diego" userId="a795c42d-832a-4dce-b1d8-09bac981a9d2" providerId="ADAL" clId="{25E7F75A-ED09-3E4B-B2E8-8C692F53CA4D}" dt="2024-11-21T23:20:48.699" v="1405" actId="2696"/>
        <pc:sldMkLst>
          <pc:docMk/>
          <pc:sldMk cId="1442347119" sldId="271"/>
        </pc:sldMkLst>
      </pc:sldChg>
      <pc:sldChg chg="addSp delSp modSp add mod">
        <pc:chgData name="Montecino, Diego" userId="a795c42d-832a-4dce-b1d8-09bac981a9d2" providerId="ADAL" clId="{25E7F75A-ED09-3E4B-B2E8-8C692F53CA4D}" dt="2024-11-21T23:24:43.553" v="1415" actId="5736"/>
        <pc:sldMkLst>
          <pc:docMk/>
          <pc:sldMk cId="3911109271" sldId="272"/>
        </pc:sldMkLst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15" creationId="{C29A932F-7B58-6392-1AAF-EC24D91EB6DA}"/>
          </ac:spMkLst>
        </pc:spChg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19" creationId="{451E59B5-71BF-075D-DF1A-547B26E53A6A}"/>
          </ac:spMkLst>
        </pc:spChg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20" creationId="{424039A8-7250-13E8-562C-EF1F2CBD8F05}"/>
          </ac:spMkLst>
        </pc:spChg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22" creationId="{F4AA5C41-2F33-3277-D535-8B8EB74BC677}"/>
          </ac:spMkLst>
        </pc:spChg>
        <pc:spChg chg="add mod">
          <ac:chgData name="Montecino, Diego" userId="a795c42d-832a-4dce-b1d8-09bac981a9d2" providerId="ADAL" clId="{25E7F75A-ED09-3E4B-B2E8-8C692F53CA4D}" dt="2024-11-21T23:24:43.553" v="1415" actId="5736"/>
          <ac:spMkLst>
            <pc:docMk/>
            <pc:sldMk cId="3911109271" sldId="272"/>
            <ac:spMk id="23" creationId="{8C2903BA-9545-6BA2-4397-F639650063FE}"/>
          </ac:spMkLst>
        </pc:spChg>
        <pc:graphicFrameChg chg="add del mod modGraphic">
          <ac:chgData name="Montecino, Diego" userId="a795c42d-832a-4dce-b1d8-09bac981a9d2" providerId="ADAL" clId="{25E7F75A-ED09-3E4B-B2E8-8C692F53CA4D}" dt="2024-11-21T23:24:43.553" v="1415" actId="5736"/>
          <ac:graphicFrameMkLst>
            <pc:docMk/>
            <pc:sldMk cId="3911109271" sldId="272"/>
            <ac:graphicFrameMk id="2" creationId="{0833F752-9D76-FC34-2ED0-108F91A10E72}"/>
          </ac:graphicFrameMkLst>
        </pc:graphicFrameChg>
        <pc:graphicFrameChg chg="mod modGraphic">
          <ac:chgData name="Montecino, Diego" userId="a795c42d-832a-4dce-b1d8-09bac981a9d2" providerId="ADAL" clId="{25E7F75A-ED09-3E4B-B2E8-8C692F53CA4D}" dt="2024-11-21T23:24:43.553" v="1415" actId="5736"/>
          <ac:graphicFrameMkLst>
            <pc:docMk/>
            <pc:sldMk cId="3911109271" sldId="272"/>
            <ac:graphicFrameMk id="4" creationId="{51C9D5AE-CA8C-02CF-F8C5-9F54A475C63E}"/>
          </ac:graphicFrameMkLst>
        </pc:graphicFrameChg>
      </pc:sldChg>
      <pc:sldChg chg="modSp add">
        <pc:chgData name="Montecino, Diego" userId="a795c42d-832a-4dce-b1d8-09bac981a9d2" providerId="ADAL" clId="{25E7F75A-ED09-3E4B-B2E8-8C692F53CA4D}" dt="2024-11-21T23:24:31.259" v="1414" actId="5736"/>
        <pc:sldMkLst>
          <pc:docMk/>
          <pc:sldMk cId="4192625395" sldId="273"/>
        </pc:sldMkLst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15" creationId="{59EC767B-3DE7-3DDA-BF63-B20B904990FD}"/>
          </ac:spMkLst>
        </pc:spChg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19" creationId="{36CE3F07-10E8-58A1-507E-DA60B7FABD7E}"/>
          </ac:spMkLst>
        </pc:spChg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20" creationId="{4288E0D3-685C-C5DD-898C-D00B753AE972}"/>
          </ac:spMkLst>
        </pc:spChg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22" creationId="{BBC7A132-288D-9932-4C44-06B83519E452}"/>
          </ac:spMkLst>
        </pc:spChg>
        <pc:spChg chg="mod">
          <ac:chgData name="Montecino, Diego" userId="a795c42d-832a-4dce-b1d8-09bac981a9d2" providerId="ADAL" clId="{25E7F75A-ED09-3E4B-B2E8-8C692F53CA4D}" dt="2024-11-21T23:24:31.259" v="1414" actId="5736"/>
          <ac:spMkLst>
            <pc:docMk/>
            <pc:sldMk cId="4192625395" sldId="273"/>
            <ac:spMk id="23" creationId="{BC0B79C4-921C-3758-8109-33FFEFAEA467}"/>
          </ac:spMkLst>
        </pc:spChg>
        <pc:graphicFrameChg chg="mod">
          <ac:chgData name="Montecino, Diego" userId="a795c42d-832a-4dce-b1d8-09bac981a9d2" providerId="ADAL" clId="{25E7F75A-ED09-3E4B-B2E8-8C692F53CA4D}" dt="2024-11-21T23:24:31.259" v="1414" actId="5736"/>
          <ac:graphicFrameMkLst>
            <pc:docMk/>
            <pc:sldMk cId="4192625395" sldId="273"/>
            <ac:graphicFrameMk id="2" creationId="{B35164A0-104D-1F56-9D52-C629923826E9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4:31.259" v="1414" actId="5736"/>
          <ac:graphicFrameMkLst>
            <pc:docMk/>
            <pc:sldMk cId="4192625395" sldId="273"/>
            <ac:graphicFrameMk id="4" creationId="{AEC56795-72EC-A7A8-9A69-28FE0BCE0B73}"/>
          </ac:graphicFrameMkLst>
        </pc:graphicFrameChg>
      </pc:sldChg>
      <pc:sldChg chg="addSp modSp add">
        <pc:chgData name="Montecino, Diego" userId="a795c42d-832a-4dce-b1d8-09bac981a9d2" providerId="ADAL" clId="{25E7F75A-ED09-3E4B-B2E8-8C692F53CA4D}" dt="2024-11-21T23:25:39.771" v="1418" actId="5736"/>
        <pc:sldMkLst>
          <pc:docMk/>
          <pc:sldMk cId="989403556" sldId="274"/>
        </pc:sldMkLst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15" creationId="{B85A3D79-F69D-6B8F-FF90-FC784755CCA3}"/>
          </ac:spMkLst>
        </pc:spChg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19" creationId="{A600991E-F544-53FC-6399-8B9F55688EC2}"/>
          </ac:spMkLst>
        </pc:spChg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20" creationId="{82B797EB-9E32-C941-7961-D0B1C663804F}"/>
          </ac:spMkLst>
        </pc:spChg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22" creationId="{41C1D1FE-A590-48DB-D056-186032506DFC}"/>
          </ac:spMkLst>
        </pc:spChg>
        <pc:spChg chg="mod">
          <ac:chgData name="Montecino, Diego" userId="a795c42d-832a-4dce-b1d8-09bac981a9d2" providerId="ADAL" clId="{25E7F75A-ED09-3E4B-B2E8-8C692F53CA4D}" dt="2024-11-21T23:25:39.771" v="1418" actId="5736"/>
          <ac:spMkLst>
            <pc:docMk/>
            <pc:sldMk cId="989403556" sldId="274"/>
            <ac:spMk id="23" creationId="{88CA7EC1-6E1E-B0C0-812A-897EA250CE0D}"/>
          </ac:spMkLst>
        </pc:spChg>
        <pc:graphicFrameChg chg="mod">
          <ac:chgData name="Montecino, Diego" userId="a795c42d-832a-4dce-b1d8-09bac981a9d2" providerId="ADAL" clId="{25E7F75A-ED09-3E4B-B2E8-8C692F53CA4D}" dt="2024-11-21T23:25:39.771" v="1418" actId="5736"/>
          <ac:graphicFrameMkLst>
            <pc:docMk/>
            <pc:sldMk cId="989403556" sldId="274"/>
            <ac:graphicFrameMk id="2" creationId="{67DF803F-542A-8506-0CE3-7B816E1AD417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5:39.771" v="1418" actId="5736"/>
          <ac:graphicFrameMkLst>
            <pc:docMk/>
            <pc:sldMk cId="989403556" sldId="274"/>
            <ac:graphicFrameMk id="4" creationId="{70B9F710-1382-48DF-936F-47838083E289}"/>
          </ac:graphicFrameMkLst>
        </pc:graphicFrameChg>
      </pc:sldChg>
      <pc:sldChg chg="modSp add">
        <pc:chgData name="Montecino, Diego" userId="a795c42d-832a-4dce-b1d8-09bac981a9d2" providerId="ADAL" clId="{25E7F75A-ED09-3E4B-B2E8-8C692F53CA4D}" dt="2024-11-21T23:27:26.620" v="1425" actId="5736"/>
        <pc:sldMkLst>
          <pc:docMk/>
          <pc:sldMk cId="352082603" sldId="275"/>
        </pc:sldMkLst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15" creationId="{0FB52557-F36A-C280-9700-08127EC9BAE3}"/>
          </ac:spMkLst>
        </pc:spChg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19" creationId="{110865B5-8958-ED7E-9A0E-CCD5EBBFCD5E}"/>
          </ac:spMkLst>
        </pc:spChg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20" creationId="{3CD7D1DD-2C29-62C4-A6D0-F214C082D71D}"/>
          </ac:spMkLst>
        </pc:spChg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22" creationId="{8E607348-C7C4-C98A-9B93-9D3A9E763F2A}"/>
          </ac:spMkLst>
        </pc:spChg>
        <pc:spChg chg="mod">
          <ac:chgData name="Montecino, Diego" userId="a795c42d-832a-4dce-b1d8-09bac981a9d2" providerId="ADAL" clId="{25E7F75A-ED09-3E4B-B2E8-8C692F53CA4D}" dt="2024-11-21T23:27:26.620" v="1425" actId="5736"/>
          <ac:spMkLst>
            <pc:docMk/>
            <pc:sldMk cId="352082603" sldId="275"/>
            <ac:spMk id="23" creationId="{7D936830-B6A9-55C6-DC83-7FABA529187B}"/>
          </ac:spMkLst>
        </pc:spChg>
        <pc:graphicFrameChg chg="mod">
          <ac:chgData name="Montecino, Diego" userId="a795c42d-832a-4dce-b1d8-09bac981a9d2" providerId="ADAL" clId="{25E7F75A-ED09-3E4B-B2E8-8C692F53CA4D}" dt="2024-11-21T23:27:26.620" v="1425" actId="5736"/>
          <ac:graphicFrameMkLst>
            <pc:docMk/>
            <pc:sldMk cId="352082603" sldId="275"/>
            <ac:graphicFrameMk id="2" creationId="{CD236F8B-F2F9-29D5-7650-57141E52C4C6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7:26.620" v="1425" actId="5736"/>
          <ac:graphicFrameMkLst>
            <pc:docMk/>
            <pc:sldMk cId="352082603" sldId="275"/>
            <ac:graphicFrameMk id="4" creationId="{4D66115F-9B6E-5851-A0C3-4F08772F5D4E}"/>
          </ac:graphicFrameMkLst>
        </pc:graphicFrameChg>
      </pc:sldChg>
      <pc:sldChg chg="modSp add">
        <pc:chgData name="Montecino, Diego" userId="a795c42d-832a-4dce-b1d8-09bac981a9d2" providerId="ADAL" clId="{25E7F75A-ED09-3E4B-B2E8-8C692F53CA4D}" dt="2024-11-21T23:27:58.868" v="1426" actId="5736"/>
        <pc:sldMkLst>
          <pc:docMk/>
          <pc:sldMk cId="4063152617" sldId="276"/>
        </pc:sldMkLst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15" creationId="{B57F98FA-63C2-E8B0-72EC-9D0DD48A476E}"/>
          </ac:spMkLst>
        </pc:spChg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19" creationId="{3F4E4545-A188-EC87-C551-11215523BCC5}"/>
          </ac:spMkLst>
        </pc:spChg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20" creationId="{19055F0F-6099-DD6F-6A27-B6C58564C179}"/>
          </ac:spMkLst>
        </pc:spChg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22" creationId="{11730095-0490-E36D-A7BE-B6ABA1A54078}"/>
          </ac:spMkLst>
        </pc:spChg>
        <pc:spChg chg="mod">
          <ac:chgData name="Montecino, Diego" userId="a795c42d-832a-4dce-b1d8-09bac981a9d2" providerId="ADAL" clId="{25E7F75A-ED09-3E4B-B2E8-8C692F53CA4D}" dt="2024-11-21T23:27:58.868" v="1426" actId="5736"/>
          <ac:spMkLst>
            <pc:docMk/>
            <pc:sldMk cId="4063152617" sldId="276"/>
            <ac:spMk id="23" creationId="{DC02A408-31AB-03F6-A424-2AED1EF4797A}"/>
          </ac:spMkLst>
        </pc:spChg>
        <pc:graphicFrameChg chg="mod">
          <ac:chgData name="Montecino, Diego" userId="a795c42d-832a-4dce-b1d8-09bac981a9d2" providerId="ADAL" clId="{25E7F75A-ED09-3E4B-B2E8-8C692F53CA4D}" dt="2024-11-21T23:27:58.868" v="1426" actId="5736"/>
          <ac:graphicFrameMkLst>
            <pc:docMk/>
            <pc:sldMk cId="4063152617" sldId="276"/>
            <ac:graphicFrameMk id="2" creationId="{8B2C013D-A045-406E-FD86-C237B0DC2CF2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7:58.868" v="1426" actId="5736"/>
          <ac:graphicFrameMkLst>
            <pc:docMk/>
            <pc:sldMk cId="4063152617" sldId="276"/>
            <ac:graphicFrameMk id="4" creationId="{450168E6-C21F-5297-F7EE-EF1A1EEBA9FA}"/>
          </ac:graphicFrameMkLst>
        </pc:graphicFrameChg>
      </pc:sldChg>
      <pc:sldChg chg="addSp modSp add mod">
        <pc:chgData name="Montecino, Diego" userId="a795c42d-832a-4dce-b1d8-09bac981a9d2" providerId="ADAL" clId="{25E7F75A-ED09-3E4B-B2E8-8C692F53CA4D}" dt="2024-11-22T00:04:51.417" v="1559"/>
        <pc:sldMkLst>
          <pc:docMk/>
          <pc:sldMk cId="2706753487" sldId="277"/>
        </pc:sldMkLst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15" creationId="{DD9CF404-3372-98A7-F119-D09A3DCF86B0}"/>
          </ac:spMkLst>
        </pc:spChg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19" creationId="{D56E022B-4B79-A441-91D7-712788626F8B}"/>
          </ac:spMkLst>
        </pc:spChg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20" creationId="{E28CD244-1C22-0529-6093-1FB35BFD429C}"/>
          </ac:spMkLst>
        </pc:spChg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22" creationId="{3F5160FA-1F94-AC25-F76A-49D944CD2CFA}"/>
          </ac:spMkLst>
        </pc:spChg>
        <pc:spChg chg="mod">
          <ac:chgData name="Montecino, Diego" userId="a795c42d-832a-4dce-b1d8-09bac981a9d2" providerId="ADAL" clId="{25E7F75A-ED09-3E4B-B2E8-8C692F53CA4D}" dt="2024-11-21T23:28:31.012" v="1429" actId="5736"/>
          <ac:spMkLst>
            <pc:docMk/>
            <pc:sldMk cId="2706753487" sldId="277"/>
            <ac:spMk id="23" creationId="{1FC5BE22-24DC-4C96-81AB-32AC9917B9A8}"/>
          </ac:spMkLst>
        </pc:spChg>
        <pc:graphicFrameChg chg="mod">
          <ac:chgData name="Montecino, Diego" userId="a795c42d-832a-4dce-b1d8-09bac981a9d2" providerId="ADAL" clId="{25E7F75A-ED09-3E4B-B2E8-8C692F53CA4D}" dt="2024-11-22T00:04:51.417" v="1559"/>
          <ac:graphicFrameMkLst>
            <pc:docMk/>
            <pc:sldMk cId="2706753487" sldId="277"/>
            <ac:graphicFrameMk id="2" creationId="{EE0704D8-0928-CBBE-1933-F23FF1FCC708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28:31.012" v="1429" actId="5736"/>
          <ac:graphicFrameMkLst>
            <pc:docMk/>
            <pc:sldMk cId="2706753487" sldId="277"/>
            <ac:graphicFrameMk id="4" creationId="{ACA93B8E-7195-D637-048F-B270DB4687AA}"/>
          </ac:graphicFrameMkLst>
        </pc:graphicFrameChg>
      </pc:sldChg>
      <pc:sldChg chg="addSp delSp modSp add mod ord">
        <pc:chgData name="Montecino, Diego" userId="a795c42d-832a-4dce-b1d8-09bac981a9d2" providerId="ADAL" clId="{25E7F75A-ED09-3E4B-B2E8-8C692F53CA4D}" dt="2024-11-21T23:33:34.513" v="1490" actId="5736"/>
        <pc:sldMkLst>
          <pc:docMk/>
          <pc:sldMk cId="1969588968" sldId="278"/>
        </pc:sldMkLst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15" creationId="{08EF70B5-D04E-2E04-D721-42D3862ACB04}"/>
          </ac:spMkLst>
        </pc:spChg>
        <pc:spChg chg="add mod">
          <ac:chgData name="Montecino, Diego" userId="a795c42d-832a-4dce-b1d8-09bac981a9d2" providerId="ADAL" clId="{25E7F75A-ED09-3E4B-B2E8-8C692F53CA4D}" dt="2024-11-21T02:08:18.613" v="820"/>
          <ac:spMkLst>
            <pc:docMk/>
            <pc:sldMk cId="1969588968" sldId="278"/>
            <ac:spMk id="18" creationId="{601918AA-CC2F-0809-51AC-0B54666EC006}"/>
          </ac:spMkLst>
        </pc:spChg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19" creationId="{4792B654-36E9-850F-A5EC-479C340619F3}"/>
          </ac:spMkLst>
        </pc:spChg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20" creationId="{A0B8BB51-E66A-1D75-4C5C-B846A7C98B42}"/>
          </ac:spMkLst>
        </pc:spChg>
        <pc:spChg chg="add mod">
          <ac:chgData name="Montecino, Diego" userId="a795c42d-832a-4dce-b1d8-09bac981a9d2" providerId="ADAL" clId="{25E7F75A-ED09-3E4B-B2E8-8C692F53CA4D}" dt="2024-11-21T23:29:53.349" v="1455" actId="20577"/>
          <ac:spMkLst>
            <pc:docMk/>
            <pc:sldMk cId="1969588968" sldId="278"/>
            <ac:spMk id="21" creationId="{78381CCD-78B5-9BB3-706F-E04E2E2C8CDE}"/>
          </ac:spMkLst>
        </pc:spChg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22" creationId="{FB1D3BD8-BD1F-8223-1971-51BC45753900}"/>
          </ac:spMkLst>
        </pc:spChg>
        <pc:spChg chg="add del mod">
          <ac:chgData name="Montecino, Diego" userId="a795c42d-832a-4dce-b1d8-09bac981a9d2" providerId="ADAL" clId="{25E7F75A-ED09-3E4B-B2E8-8C692F53CA4D}" dt="2024-11-21T23:33:34.513" v="1490" actId="5736"/>
          <ac:spMkLst>
            <pc:docMk/>
            <pc:sldMk cId="1969588968" sldId="278"/>
            <ac:spMk id="23" creationId="{7F364A4F-A215-055E-3767-672BE5814FA4}"/>
          </ac:spMkLst>
        </pc:spChg>
        <pc:spChg chg="add mod">
          <ac:chgData name="Montecino, Diego" userId="a795c42d-832a-4dce-b1d8-09bac981a9d2" providerId="ADAL" clId="{25E7F75A-ED09-3E4B-B2E8-8C692F53CA4D}" dt="2024-11-21T02:08:20.856" v="821"/>
          <ac:spMkLst>
            <pc:docMk/>
            <pc:sldMk cId="1969588968" sldId="278"/>
            <ac:spMk id="25" creationId="{0F063586-3943-5B1D-EAC7-8A4E4FDDF97D}"/>
          </ac:spMkLst>
        </pc:spChg>
        <pc:spChg chg="add mod">
          <ac:chgData name="Montecino, Diego" userId="a795c42d-832a-4dce-b1d8-09bac981a9d2" providerId="ADAL" clId="{25E7F75A-ED09-3E4B-B2E8-8C692F53CA4D}" dt="2024-11-21T23:29:47.372" v="1441" actId="20577"/>
          <ac:spMkLst>
            <pc:docMk/>
            <pc:sldMk cId="1969588968" sldId="278"/>
            <ac:spMk id="26" creationId="{D9EDB1D5-02D2-D31F-E8E6-43FBCA50EA3E}"/>
          </ac:spMkLst>
        </pc:spChg>
        <pc:spChg chg="add mod">
          <ac:chgData name="Montecino, Diego" userId="a795c42d-832a-4dce-b1d8-09bac981a9d2" providerId="ADAL" clId="{25E7F75A-ED09-3E4B-B2E8-8C692F53CA4D}" dt="2024-11-21T02:17:00.040" v="884"/>
          <ac:spMkLst>
            <pc:docMk/>
            <pc:sldMk cId="1969588968" sldId="278"/>
            <ac:spMk id="30" creationId="{837CE57F-2F98-66D0-4DE7-0F11CBEC00A5}"/>
          </ac:spMkLst>
        </pc:spChg>
        <pc:spChg chg="add mod">
          <ac:chgData name="Montecino, Diego" userId="a795c42d-832a-4dce-b1d8-09bac981a9d2" providerId="ADAL" clId="{25E7F75A-ED09-3E4B-B2E8-8C692F53CA4D}" dt="2024-11-21T02:17:00.040" v="884"/>
          <ac:spMkLst>
            <pc:docMk/>
            <pc:sldMk cId="1969588968" sldId="278"/>
            <ac:spMk id="31" creationId="{F0A1039A-BFE4-DB14-D44D-41292D01277A}"/>
          </ac:spMkLst>
        </pc:spChg>
        <pc:grpChg chg="add del mod">
          <ac:chgData name="Montecino, Diego" userId="a795c42d-832a-4dce-b1d8-09bac981a9d2" providerId="ADAL" clId="{25E7F75A-ED09-3E4B-B2E8-8C692F53CA4D}" dt="2024-11-21T23:33:34.513" v="1490" actId="5736"/>
          <ac:grpSpMkLst>
            <pc:docMk/>
            <pc:sldMk cId="1969588968" sldId="278"/>
            <ac:grpSpMk id="17" creationId="{A9AD56E7-960E-6136-9368-1F3563081D0F}"/>
          </ac:grpSpMkLst>
        </pc:grpChg>
        <pc:grpChg chg="add del mod">
          <ac:chgData name="Montecino, Diego" userId="a795c42d-832a-4dce-b1d8-09bac981a9d2" providerId="ADAL" clId="{25E7F75A-ED09-3E4B-B2E8-8C692F53CA4D}" dt="2024-11-21T23:33:34.513" v="1490" actId="5736"/>
          <ac:grpSpMkLst>
            <pc:docMk/>
            <pc:sldMk cId="1969588968" sldId="278"/>
            <ac:grpSpMk id="24" creationId="{042B79EB-C07B-9A88-FB20-0417B32226C7}"/>
          </ac:grpSpMkLst>
        </pc:grpChg>
        <pc:grpChg chg="add mod">
          <ac:chgData name="Montecino, Diego" userId="a795c42d-832a-4dce-b1d8-09bac981a9d2" providerId="ADAL" clId="{25E7F75A-ED09-3E4B-B2E8-8C692F53CA4D}" dt="2024-11-21T23:33:34.513" v="1490" actId="5736"/>
          <ac:grpSpMkLst>
            <pc:docMk/>
            <pc:sldMk cId="1969588968" sldId="278"/>
            <ac:grpSpMk id="29" creationId="{7E7A2764-0800-BB7A-6A1D-BA81D8CADAD1}"/>
          </ac:grpSpMkLst>
        </pc:grpChg>
        <pc:graphicFrameChg chg="add del mod modGraphic">
          <ac:chgData name="Montecino, Diego" userId="a795c42d-832a-4dce-b1d8-09bac981a9d2" providerId="ADAL" clId="{25E7F75A-ED09-3E4B-B2E8-8C692F53CA4D}" dt="2024-11-21T23:33:34.513" v="1490" actId="5736"/>
          <ac:graphicFrameMkLst>
            <pc:docMk/>
            <pc:sldMk cId="1969588968" sldId="278"/>
            <ac:graphicFrameMk id="2" creationId="{F30A9231-445F-8265-D1B6-8D980D8849CF}"/>
          </ac:graphicFrameMkLst>
        </pc:graphicFrameChg>
      </pc:sldChg>
      <pc:sldChg chg="addSp delSp modSp add del mod">
        <pc:chgData name="Montecino, Diego" userId="a795c42d-832a-4dce-b1d8-09bac981a9d2" providerId="ADAL" clId="{25E7F75A-ED09-3E4B-B2E8-8C692F53CA4D}" dt="2024-11-21T20:10:48.619" v="1291" actId="2696"/>
        <pc:sldMkLst>
          <pc:docMk/>
          <pc:sldMk cId="527585227" sldId="279"/>
        </pc:sldMkLst>
      </pc:sldChg>
      <pc:sldChg chg="addSp delSp modSp add mod ord">
        <pc:chgData name="Montecino, Diego" userId="a795c42d-832a-4dce-b1d8-09bac981a9d2" providerId="ADAL" clId="{25E7F75A-ED09-3E4B-B2E8-8C692F53CA4D}" dt="2024-11-21T23:35:16.583" v="1504" actId="5736"/>
        <pc:sldMkLst>
          <pc:docMk/>
          <pc:sldMk cId="952122457" sldId="280"/>
        </pc:sldMkLst>
        <pc:spChg chg="add mod">
          <ac:chgData name="Montecino, Diego" userId="a795c42d-832a-4dce-b1d8-09bac981a9d2" providerId="ADAL" clId="{25E7F75A-ED09-3E4B-B2E8-8C692F53CA4D}" dt="2024-11-21T06:30:32.899" v="900"/>
          <ac:spMkLst>
            <pc:docMk/>
            <pc:sldMk cId="952122457" sldId="280"/>
            <ac:spMk id="14" creationId="{5BD487F9-5B84-EC83-FA03-98CC292D0C0B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15" creationId="{ED13A576-573E-1283-06F1-B39E68B62F90}"/>
          </ac:spMkLst>
        </pc:spChg>
        <pc:spChg chg="add mod">
          <ac:chgData name="Montecino, Diego" userId="a795c42d-832a-4dce-b1d8-09bac981a9d2" providerId="ADAL" clId="{25E7F75A-ED09-3E4B-B2E8-8C692F53CA4D}" dt="2024-11-21T06:30:32.899" v="900"/>
          <ac:spMkLst>
            <pc:docMk/>
            <pc:sldMk cId="952122457" sldId="280"/>
            <ac:spMk id="16" creationId="{192C929F-99EB-21B8-1BC0-7187BD8E1AA9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19" creationId="{501B6A98-5F15-E428-2C21-621583956763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20" creationId="{8D95BE56-4DA6-2D32-A296-CDDA86C95B35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22" creationId="{D1D9612A-C8B2-9288-5807-636D91A7C30C}"/>
          </ac:spMkLst>
        </pc:spChg>
        <pc:spChg chg="mod">
          <ac:chgData name="Montecino, Diego" userId="a795c42d-832a-4dce-b1d8-09bac981a9d2" providerId="ADAL" clId="{25E7F75A-ED09-3E4B-B2E8-8C692F53CA4D}" dt="2024-11-21T23:35:16.583" v="1504" actId="5736"/>
          <ac:spMkLst>
            <pc:docMk/>
            <pc:sldMk cId="952122457" sldId="280"/>
            <ac:spMk id="23" creationId="{C852A3B1-3C6F-B8EF-C35E-10FC2C25C7E3}"/>
          </ac:spMkLst>
        </pc:spChg>
        <pc:grpChg chg="add mod">
          <ac:chgData name="Montecino, Diego" userId="a795c42d-832a-4dce-b1d8-09bac981a9d2" providerId="ADAL" clId="{25E7F75A-ED09-3E4B-B2E8-8C692F53CA4D}" dt="2024-11-21T23:35:16.583" v="1504" actId="5736"/>
          <ac:grpSpMkLst>
            <pc:docMk/>
            <pc:sldMk cId="952122457" sldId="280"/>
            <ac:grpSpMk id="7" creationId="{3975D284-0471-4D0A-BA84-E5AC966CC3AF}"/>
          </ac:grpSpMkLst>
        </pc:grpChg>
        <pc:grpChg chg="mod">
          <ac:chgData name="Montecino, Diego" userId="a795c42d-832a-4dce-b1d8-09bac981a9d2" providerId="ADAL" clId="{25E7F75A-ED09-3E4B-B2E8-8C692F53CA4D}" dt="2024-11-21T23:35:16.583" v="1504" actId="5736"/>
          <ac:grpSpMkLst>
            <pc:docMk/>
            <pc:sldMk cId="952122457" sldId="280"/>
            <ac:grpSpMk id="8" creationId="{D6346553-199E-FAC6-28D6-930EFBEE827A}"/>
          </ac:grpSpMkLst>
        </pc:grpChg>
        <pc:grpChg chg="mod">
          <ac:chgData name="Montecino, Diego" userId="a795c42d-832a-4dce-b1d8-09bac981a9d2" providerId="ADAL" clId="{25E7F75A-ED09-3E4B-B2E8-8C692F53CA4D}" dt="2024-11-21T23:35:16.583" v="1504" actId="5736"/>
          <ac:grpSpMkLst>
            <pc:docMk/>
            <pc:sldMk cId="952122457" sldId="280"/>
            <ac:grpSpMk id="11" creationId="{9075CFE4-C41C-4F09-A86D-4DB79FEB0F6F}"/>
          </ac:grpSpMkLst>
        </pc:grpChg>
        <pc:grpChg chg="mod">
          <ac:chgData name="Montecino, Diego" userId="a795c42d-832a-4dce-b1d8-09bac981a9d2" providerId="ADAL" clId="{25E7F75A-ED09-3E4B-B2E8-8C692F53CA4D}" dt="2024-11-21T23:35:16.583" v="1504" actId="5736"/>
          <ac:grpSpMkLst>
            <pc:docMk/>
            <pc:sldMk cId="952122457" sldId="280"/>
            <ac:grpSpMk id="17" creationId="{CCB338C8-AD6E-028B-C0BB-21068B14992E}"/>
          </ac:grpSpMkLst>
        </pc:grpChg>
        <pc:graphicFrameChg chg="mod">
          <ac:chgData name="Montecino, Diego" userId="a795c42d-832a-4dce-b1d8-09bac981a9d2" providerId="ADAL" clId="{25E7F75A-ED09-3E4B-B2E8-8C692F53CA4D}" dt="2024-11-21T23:35:16.583" v="1504" actId="5736"/>
          <ac:graphicFrameMkLst>
            <pc:docMk/>
            <pc:sldMk cId="952122457" sldId="280"/>
            <ac:graphicFrameMk id="2" creationId="{5DA1B553-F3A8-60B8-7173-3391E418F2D5}"/>
          </ac:graphicFrameMkLst>
        </pc:graphicFrameChg>
      </pc:sldChg>
      <pc:sldChg chg="addSp modSp add mod ord">
        <pc:chgData name="Montecino, Diego" userId="a795c42d-832a-4dce-b1d8-09bac981a9d2" providerId="ADAL" clId="{25E7F75A-ED09-3E4B-B2E8-8C692F53CA4D}" dt="2024-11-21T23:36:51.156" v="1509" actId="5736"/>
        <pc:sldMkLst>
          <pc:docMk/>
          <pc:sldMk cId="2367542995" sldId="281"/>
        </pc:sldMkLst>
        <pc:spChg chg="add 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5" creationId="{7A1B22E9-7D0C-20F2-182B-0457FCB56F2F}"/>
          </ac:spMkLst>
        </pc:spChg>
        <pc:spChg chg="add 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6" creationId="{8899D9A4-51EC-7AFE-6704-78505B7DFFD8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15" creationId="{B07D72B2-65C8-47F5-15D8-21947E83BD42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19" creationId="{77112118-82C5-EBA8-249B-76D28A879318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20" creationId="{000540C9-DA11-199B-100D-FD14556370C5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22" creationId="{7E9BC5B5-6FC5-7E92-2DF5-7C8F7CF6415B}"/>
          </ac:spMkLst>
        </pc:spChg>
        <pc:spChg chg="mod">
          <ac:chgData name="Montecino, Diego" userId="a795c42d-832a-4dce-b1d8-09bac981a9d2" providerId="ADAL" clId="{25E7F75A-ED09-3E4B-B2E8-8C692F53CA4D}" dt="2024-11-21T23:36:51.156" v="1509" actId="5736"/>
          <ac:spMkLst>
            <pc:docMk/>
            <pc:sldMk cId="2367542995" sldId="281"/>
            <ac:spMk id="23" creationId="{FB6B7949-6E0F-AF37-F25E-C09B7D6C3515}"/>
          </ac:spMkLst>
        </pc:spChg>
        <pc:graphicFrameChg chg="mod">
          <ac:chgData name="Montecino, Diego" userId="a795c42d-832a-4dce-b1d8-09bac981a9d2" providerId="ADAL" clId="{25E7F75A-ED09-3E4B-B2E8-8C692F53CA4D}" dt="2024-11-21T23:36:51.156" v="1509" actId="5736"/>
          <ac:graphicFrameMkLst>
            <pc:docMk/>
            <pc:sldMk cId="2367542995" sldId="281"/>
            <ac:graphicFrameMk id="2" creationId="{45FB928E-F553-4FE1-84D3-82BF2300B99D}"/>
          </ac:graphicFrameMkLst>
        </pc:graphicFrameChg>
        <pc:graphicFrameChg chg="add mod">
          <ac:chgData name="Montecino, Diego" userId="a795c42d-832a-4dce-b1d8-09bac981a9d2" providerId="ADAL" clId="{25E7F75A-ED09-3E4B-B2E8-8C692F53CA4D}" dt="2024-11-21T23:36:51.156" v="1509" actId="5736"/>
          <ac:graphicFrameMkLst>
            <pc:docMk/>
            <pc:sldMk cId="2367542995" sldId="281"/>
            <ac:graphicFrameMk id="3" creationId="{20E8F49B-5147-43D9-FD52-DFAC1E0A77C7}"/>
          </ac:graphicFrameMkLst>
        </pc:graphicFrameChg>
        <pc:graphicFrameChg chg="mod">
          <ac:chgData name="Montecino, Diego" userId="a795c42d-832a-4dce-b1d8-09bac981a9d2" providerId="ADAL" clId="{25E7F75A-ED09-3E4B-B2E8-8C692F53CA4D}" dt="2024-11-21T23:36:51.156" v="1509" actId="5736"/>
          <ac:graphicFrameMkLst>
            <pc:docMk/>
            <pc:sldMk cId="2367542995" sldId="281"/>
            <ac:graphicFrameMk id="4" creationId="{0FD9C2AD-6808-1A4A-F674-EA08891B340C}"/>
          </ac:graphicFrameMkLst>
        </pc:graphicFrameChg>
      </pc:sldChg>
      <pc:sldChg chg="addSp delSp modSp add mod">
        <pc:chgData name="Montecino, Diego" userId="a795c42d-832a-4dce-b1d8-09bac981a9d2" providerId="ADAL" clId="{25E7F75A-ED09-3E4B-B2E8-8C692F53CA4D}" dt="2024-11-22T00:23:01.464" v="1708" actId="5736"/>
        <pc:sldMkLst>
          <pc:docMk/>
          <pc:sldMk cId="1748357543" sldId="282"/>
        </pc:sldMkLst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5" creationId="{8EC5DF8E-C2BD-DBDB-89BC-98E760DAF788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6" creationId="{A1245ECE-EB16-F0A8-B67F-F44D9D072864}"/>
          </ac:spMkLst>
        </pc:spChg>
        <pc:spChg chg="add mod">
          <ac:chgData name="Montecino, Diego" userId="a795c42d-832a-4dce-b1d8-09bac981a9d2" providerId="ADAL" clId="{25E7F75A-ED09-3E4B-B2E8-8C692F53CA4D}" dt="2024-11-22T00:07:22.951" v="1589"/>
          <ac:spMkLst>
            <pc:docMk/>
            <pc:sldMk cId="1748357543" sldId="282"/>
            <ac:spMk id="8" creationId="{883052C9-739F-5939-79B9-20ED1D1975EA}"/>
          </ac:spMkLst>
        </pc:spChg>
        <pc:spChg chg="add mod">
          <ac:chgData name="Montecino, Diego" userId="a795c42d-832a-4dce-b1d8-09bac981a9d2" providerId="ADAL" clId="{25E7F75A-ED09-3E4B-B2E8-8C692F53CA4D}" dt="2024-11-22T00:09:59.775" v="1604" actId="20577"/>
          <ac:spMkLst>
            <pc:docMk/>
            <pc:sldMk cId="1748357543" sldId="282"/>
            <ac:spMk id="9" creationId="{F2D5124E-1E48-01E9-25A9-834F4DA2618D}"/>
          </ac:spMkLst>
        </pc:spChg>
        <pc:spChg chg="mod">
          <ac:chgData name="Montecino, Diego" userId="a795c42d-832a-4dce-b1d8-09bac981a9d2" providerId="ADAL" clId="{25E7F75A-ED09-3E4B-B2E8-8C692F53CA4D}" dt="2024-11-22T00:13:47.657" v="1630" actId="207"/>
          <ac:spMkLst>
            <pc:docMk/>
            <pc:sldMk cId="1748357543" sldId="282"/>
            <ac:spMk id="12" creationId="{E5C11631-8FF4-DD82-98EE-970A5CD1B7E1}"/>
          </ac:spMkLst>
        </pc:spChg>
        <pc:spChg chg="mod">
          <ac:chgData name="Montecino, Diego" userId="a795c42d-832a-4dce-b1d8-09bac981a9d2" providerId="ADAL" clId="{25E7F75A-ED09-3E4B-B2E8-8C692F53CA4D}" dt="2024-11-22T00:14:03.860" v="1633" actId="1076"/>
          <ac:spMkLst>
            <pc:docMk/>
            <pc:sldMk cId="1748357543" sldId="282"/>
            <ac:spMk id="13" creationId="{B7B2C8B9-C737-FA89-9D6B-D78F112300A8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15" creationId="{3569F1EE-EC95-8805-79E0-F9937DEF6C38}"/>
          </ac:spMkLst>
        </pc:spChg>
        <pc:spChg chg="mod">
          <ac:chgData name="Montecino, Diego" userId="a795c42d-832a-4dce-b1d8-09bac981a9d2" providerId="ADAL" clId="{25E7F75A-ED09-3E4B-B2E8-8C692F53CA4D}" dt="2024-11-22T00:20:20.054" v="1697" actId="207"/>
          <ac:spMkLst>
            <pc:docMk/>
            <pc:sldMk cId="1748357543" sldId="282"/>
            <ac:spMk id="17" creationId="{8709B893-104A-68AE-D544-2595A402FA68}"/>
          </ac:spMkLst>
        </pc:spChg>
        <pc:spChg chg="mod">
          <ac:chgData name="Montecino, Diego" userId="a795c42d-832a-4dce-b1d8-09bac981a9d2" providerId="ADAL" clId="{25E7F75A-ED09-3E4B-B2E8-8C692F53CA4D}" dt="2024-11-22T00:20:20.054" v="1697" actId="207"/>
          <ac:spMkLst>
            <pc:docMk/>
            <pc:sldMk cId="1748357543" sldId="282"/>
            <ac:spMk id="18" creationId="{C459F93E-E2F6-D3CE-F58B-14EF8FD19D38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19" creationId="{7CE8D929-B4A5-5F8D-310A-EA3DB5E3B5DE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22" creationId="{5F922D6F-7E25-0E99-4800-66D04E9ADC8D}"/>
          </ac:spMkLst>
        </pc:spChg>
        <pc:spChg chg="mod">
          <ac:chgData name="Montecino, Diego" userId="a795c42d-832a-4dce-b1d8-09bac981a9d2" providerId="ADAL" clId="{25E7F75A-ED09-3E4B-B2E8-8C692F53CA4D}" dt="2024-11-22T00:23:01.464" v="1708" actId="5736"/>
          <ac:spMkLst>
            <pc:docMk/>
            <pc:sldMk cId="1748357543" sldId="282"/>
            <ac:spMk id="23" creationId="{8E8261A2-46CC-A567-61F0-F793B076E30A}"/>
          </ac:spMkLst>
        </pc:spChg>
        <pc:grpChg chg="add mod">
          <ac:chgData name="Montecino, Diego" userId="a795c42d-832a-4dce-b1d8-09bac981a9d2" providerId="ADAL" clId="{25E7F75A-ED09-3E4B-B2E8-8C692F53CA4D}" dt="2024-11-22T00:23:01.464" v="1708" actId="5736"/>
          <ac:grpSpMkLst>
            <pc:docMk/>
            <pc:sldMk cId="1748357543" sldId="282"/>
            <ac:grpSpMk id="7" creationId="{5853AAA7-C16E-49F1-2F77-164E6CE6F64A}"/>
          </ac:grpSpMkLst>
        </pc:grpChg>
        <pc:grpChg chg="add mod">
          <ac:chgData name="Montecino, Diego" userId="a795c42d-832a-4dce-b1d8-09bac981a9d2" providerId="ADAL" clId="{25E7F75A-ED09-3E4B-B2E8-8C692F53CA4D}" dt="2024-11-22T00:23:01.464" v="1708" actId="5736"/>
          <ac:grpSpMkLst>
            <pc:docMk/>
            <pc:sldMk cId="1748357543" sldId="282"/>
            <ac:grpSpMk id="11" creationId="{C5A241C4-0E2E-4C31-8FA1-57CE34FDBA31}"/>
          </ac:grpSpMkLst>
        </pc:grpChg>
        <pc:grpChg chg="add mod">
          <ac:chgData name="Montecino, Diego" userId="a795c42d-832a-4dce-b1d8-09bac981a9d2" providerId="ADAL" clId="{25E7F75A-ED09-3E4B-B2E8-8C692F53CA4D}" dt="2024-11-22T00:23:01.464" v="1708" actId="5736"/>
          <ac:grpSpMkLst>
            <pc:docMk/>
            <pc:sldMk cId="1748357543" sldId="282"/>
            <ac:grpSpMk id="16" creationId="{59DFBCA5-5485-A135-68C2-E7D883F2D05F}"/>
          </ac:grpSpMkLst>
        </pc:grpChg>
        <pc:graphicFrameChg chg="mod modGraphic">
          <ac:chgData name="Montecino, Diego" userId="a795c42d-832a-4dce-b1d8-09bac981a9d2" providerId="ADAL" clId="{25E7F75A-ED09-3E4B-B2E8-8C692F53CA4D}" dt="2024-11-22T00:23:01.464" v="1708" actId="5736"/>
          <ac:graphicFrameMkLst>
            <pc:docMk/>
            <pc:sldMk cId="1748357543" sldId="282"/>
            <ac:graphicFrameMk id="2" creationId="{1A3A5599-0421-4C80-D972-F9190167CB73}"/>
          </ac:graphicFrameMkLst>
        </pc:graphicFrameChg>
        <pc:graphicFrameChg chg="add mod">
          <ac:chgData name="Montecino, Diego" userId="a795c42d-832a-4dce-b1d8-09bac981a9d2" providerId="ADAL" clId="{25E7F75A-ED09-3E4B-B2E8-8C692F53CA4D}" dt="2024-11-22T00:23:01.464" v="1708" actId="5736"/>
          <ac:graphicFrameMkLst>
            <pc:docMk/>
            <pc:sldMk cId="1748357543" sldId="282"/>
            <ac:graphicFrameMk id="10" creationId="{F5D4AA15-76DD-04B1-927E-EF9827152A96}"/>
          </ac:graphicFrameMkLst>
        </pc:graphicFrameChg>
        <pc:graphicFrameChg chg="add mod">
          <ac:chgData name="Montecino, Diego" userId="a795c42d-832a-4dce-b1d8-09bac981a9d2" providerId="ADAL" clId="{25E7F75A-ED09-3E4B-B2E8-8C692F53CA4D}" dt="2024-11-22T00:23:01.464" v="1708" actId="5736"/>
          <ac:graphicFrameMkLst>
            <pc:docMk/>
            <pc:sldMk cId="1748357543" sldId="282"/>
            <ac:graphicFrameMk id="14" creationId="{1BF01AF3-88A6-B702-6BF9-965307B054E2}"/>
          </ac:graphicFrameMkLst>
        </pc:graphicFrameChg>
      </pc:sldChg>
      <pc:sldChg chg="new">
        <pc:chgData name="Montecino, Diego" userId="a795c42d-832a-4dce-b1d8-09bac981a9d2" providerId="ADAL" clId="{25E7F75A-ED09-3E4B-B2E8-8C692F53CA4D}" dt="2024-11-22T03:24:23.061" v="1709" actId="680"/>
        <pc:sldMkLst>
          <pc:docMk/>
          <pc:sldMk cId="1141058485" sldId="283"/>
        </pc:sldMkLst>
      </pc:sldChg>
      <pc:sldChg chg="addSp delSp modSp add mod ord">
        <pc:chgData name="Montecino, Diego" userId="a795c42d-832a-4dce-b1d8-09bac981a9d2" providerId="ADAL" clId="{25E7F75A-ED09-3E4B-B2E8-8C692F53CA4D}" dt="2024-11-22T03:38:27.246" v="1913" actId="20577"/>
        <pc:sldMkLst>
          <pc:docMk/>
          <pc:sldMk cId="2797862667" sldId="284"/>
        </pc:sldMkLst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" creationId="{57FA88EF-05AE-6263-5D6C-66587606C532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6" creationId="{A483E6D5-1C17-1765-758A-532885AF1FDE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8" creationId="{BAEAE867-E5BC-8F6C-4DCE-FF9989D8331E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9" creationId="{FBB976F7-6874-0046-9DF4-B1288E1E636F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0" creationId="{B3DD3C6D-813C-544E-16D6-A2EBB90F01E6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3" creationId="{72F60537-1D6D-AD84-6860-F104FFA8C707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5" creationId="{CE5732BD-3A47-78A2-1F82-E6831A009A44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6" creationId="{B3A77884-78EC-39F4-3B3F-F30C5A87F053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8" creationId="{13318546-B91F-85B4-1430-65F74AD60882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19" creationId="{4CD13B2A-5AAC-E870-D07A-703808A79602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1" creationId="{2B5B5948-D619-52A6-9E50-44D4EB41DAE8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2" creationId="{960CA8DD-444A-9C18-0E76-382CC4FEFA82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4" creationId="{341585C5-ABB6-C3AD-FE62-8AAAC63F1153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5" creationId="{BE5E9679-5CE3-ED1B-50F5-88A8ECEEB3DD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7" creationId="{CB1195AF-0ECE-573D-91BA-39D2A005EF51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28" creationId="{BF029855-2F81-C801-AE88-DD89ECB405C1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0" creationId="{98B304D7-CDD4-0A9A-42AA-C2F2676867C5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1" creationId="{C57412FC-EBE2-A77F-87F9-8D9DDD8F431F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3" creationId="{6E55A946-1B77-E19A-E8E7-CD164BBFE877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4" creationId="{A320CB88-6BBE-581F-C08C-36569ADB1C1C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6" creationId="{D9576544-1D65-AD68-7D78-46B6600AFA4A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7" creationId="{5B00BC06-F0E2-49FF-7257-A913B4677AEC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39" creationId="{8B73DAEC-AA29-E8AE-C9E0-9227E0D653C4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0" creationId="{F4D3EB76-7CE4-4F0B-BF40-9EE5F1CF8BC9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2" creationId="{5C60DA2A-E823-CC8C-E2A0-89ABB1D6031F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3" creationId="{31A4C5F1-7A74-C1A9-7868-BA7BE98411A0}"/>
          </ac:spMkLst>
        </pc:spChg>
        <pc:spChg chg="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5" creationId="{C676A1E6-C3BA-86F1-6B77-9E9373E4CE5A}"/>
          </ac:spMkLst>
        </pc:spChg>
        <pc:spChg chg="mod">
          <ac:chgData name="Montecino, Diego" userId="a795c42d-832a-4dce-b1d8-09bac981a9d2" providerId="ADAL" clId="{25E7F75A-ED09-3E4B-B2E8-8C692F53CA4D}" dt="2024-11-22T03:38:27.246" v="1913" actId="20577"/>
          <ac:spMkLst>
            <pc:docMk/>
            <pc:sldMk cId="2797862667" sldId="284"/>
            <ac:spMk id="46" creationId="{75815F40-59F4-7CA4-3E8D-59BB034664B8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7" creationId="{E790AB88-E30F-8780-BEA2-2E3890E1844B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8" creationId="{8CE27857-5951-59EC-AAFB-820CD8AFBA98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49" creationId="{62B3DA4C-F687-9482-E985-8F9B09A3330D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0" creationId="{1C3A7373-F16A-64C9-B1FE-4CAB2B189B79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1" creationId="{C05D2738-0C28-78EC-2B68-9E9BE021091C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2" creationId="{626E33E7-F2FA-515D-5F26-98EEC97C8B1A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3" creationId="{5E81C07C-0DA9-5DF5-312A-AB90D6549DBF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4" creationId="{922CBFEF-3742-5D65-544F-199FE8019E96}"/>
          </ac:spMkLst>
        </pc:spChg>
        <pc:spChg chg="add mod">
          <ac:chgData name="Montecino, Diego" userId="a795c42d-832a-4dce-b1d8-09bac981a9d2" providerId="ADAL" clId="{25E7F75A-ED09-3E4B-B2E8-8C692F53CA4D}" dt="2024-11-22T03:38:02.745" v="1911" actId="688"/>
          <ac:spMkLst>
            <pc:docMk/>
            <pc:sldMk cId="2797862667" sldId="284"/>
            <ac:spMk id="55" creationId="{F43C45AE-2674-1ABF-808C-27E0B0AF76FC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6" creationId="{08CCCD6F-F0A2-F813-599C-89C5AE0B5240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7" creationId="{A5059A14-DF8D-1748-7259-CCCEC018B15F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8" creationId="{95CEF687-1352-8369-694A-5361C1AF187E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59" creationId="{FCA983C0-861E-6C24-E3E5-7E57F144ECE9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60" creationId="{D7E0FC16-18FC-A087-817D-AC90D99927DC}"/>
          </ac:spMkLst>
        </pc:spChg>
        <pc:spChg chg="add mod">
          <ac:chgData name="Montecino, Diego" userId="a795c42d-832a-4dce-b1d8-09bac981a9d2" providerId="ADAL" clId="{25E7F75A-ED09-3E4B-B2E8-8C692F53CA4D}" dt="2024-11-22T03:37:51.603" v="1910" actId="2085"/>
          <ac:spMkLst>
            <pc:docMk/>
            <pc:sldMk cId="2797862667" sldId="284"/>
            <ac:spMk id="61" creationId="{543DCC7C-EBDB-CB78-DE24-7A6B8E5AE1AE}"/>
          </ac:spMkLst>
        </pc:spChg>
        <pc:grpChg chg="mod">
          <ac:chgData name="Montecino, Diego" userId="a795c42d-832a-4dce-b1d8-09bac981a9d2" providerId="ADAL" clId="{25E7F75A-ED09-3E4B-B2E8-8C692F53CA4D}" dt="2024-11-22T03:36:43.160" v="1901" actId="207"/>
          <ac:grpSpMkLst>
            <pc:docMk/>
            <pc:sldMk cId="2797862667" sldId="284"/>
            <ac:grpSpMk id="3" creationId="{4E91F95E-B3A1-113D-068E-713EA1977455}"/>
          </ac:grpSpMkLst>
        </pc:grpChg>
        <pc:grpChg chg="add mod">
          <ac:chgData name="Montecino, Diego" userId="a795c42d-832a-4dce-b1d8-09bac981a9d2" providerId="ADAL" clId="{25E7F75A-ED09-3E4B-B2E8-8C692F53CA4D}" dt="2024-11-22T03:36:43.160" v="1901" actId="207"/>
          <ac:grpSpMkLst>
            <pc:docMk/>
            <pc:sldMk cId="2797862667" sldId="284"/>
            <ac:grpSpMk id="4" creationId="{43B41B7B-3B7C-481B-F74B-6EBD0FF1727E}"/>
          </ac:grpSpMkLst>
        </pc:grpChg>
        <pc:grpChg chg="add mod">
          <ac:chgData name="Montecino, Diego" userId="a795c42d-832a-4dce-b1d8-09bac981a9d2" providerId="ADAL" clId="{25E7F75A-ED09-3E4B-B2E8-8C692F53CA4D}" dt="2024-11-22T03:36:43.160" v="1901" actId="207"/>
          <ac:grpSpMkLst>
            <pc:docMk/>
            <pc:sldMk cId="2797862667" sldId="284"/>
            <ac:grpSpMk id="7" creationId="{F72A0D2C-FDB6-C40B-5F7A-9A04D940FC31}"/>
          </ac:grpSpMkLst>
        </pc:grpChg>
        <pc:grpChg chg="add mod">
          <ac:chgData name="Montecino, Diego" userId="a795c42d-832a-4dce-b1d8-09bac981a9d2" providerId="ADAL" clId="{25E7F75A-ED09-3E4B-B2E8-8C692F53CA4D}" dt="2024-11-22T03:27:11.779" v="1773" actId="1076"/>
          <ac:grpSpMkLst>
            <pc:docMk/>
            <pc:sldMk cId="2797862667" sldId="284"/>
            <ac:grpSpMk id="14" creationId="{2056ECA8-E7C8-E475-F1FE-A3B6553C6CC9}"/>
          </ac:grpSpMkLst>
        </pc:grpChg>
        <pc:grpChg chg="add mod">
          <ac:chgData name="Montecino, Diego" userId="a795c42d-832a-4dce-b1d8-09bac981a9d2" providerId="ADAL" clId="{25E7F75A-ED09-3E4B-B2E8-8C692F53CA4D}" dt="2024-11-22T03:28:46.334" v="1827" actId="1076"/>
          <ac:grpSpMkLst>
            <pc:docMk/>
            <pc:sldMk cId="2797862667" sldId="284"/>
            <ac:grpSpMk id="17" creationId="{5E3264E2-45D0-A133-FF2B-21721675A7D0}"/>
          </ac:grpSpMkLst>
        </pc:grpChg>
        <pc:grpChg chg="add mod">
          <ac:chgData name="Montecino, Diego" userId="a795c42d-832a-4dce-b1d8-09bac981a9d2" providerId="ADAL" clId="{25E7F75A-ED09-3E4B-B2E8-8C692F53CA4D}" dt="2024-11-22T03:27:11.779" v="1773" actId="1076"/>
          <ac:grpSpMkLst>
            <pc:docMk/>
            <pc:sldMk cId="2797862667" sldId="284"/>
            <ac:grpSpMk id="20" creationId="{F03D6E6B-7E07-7F65-70E4-68FC45B8256C}"/>
          </ac:grpSpMkLst>
        </pc:grpChg>
        <pc:grpChg chg="add mod">
          <ac:chgData name="Montecino, Diego" userId="a795c42d-832a-4dce-b1d8-09bac981a9d2" providerId="ADAL" clId="{25E7F75A-ED09-3E4B-B2E8-8C692F53CA4D}" dt="2024-11-22T03:28:46.334" v="1827" actId="1076"/>
          <ac:grpSpMkLst>
            <pc:docMk/>
            <pc:sldMk cId="2797862667" sldId="284"/>
            <ac:grpSpMk id="23" creationId="{76EC768A-B18F-4655-E9D7-9CC9B5665E65}"/>
          </ac:grpSpMkLst>
        </pc:grpChg>
        <pc:grpChg chg="add mod">
          <ac:chgData name="Montecino, Diego" userId="a795c42d-832a-4dce-b1d8-09bac981a9d2" providerId="ADAL" clId="{25E7F75A-ED09-3E4B-B2E8-8C692F53CA4D}" dt="2024-11-22T03:27:11.779" v="1773" actId="1076"/>
          <ac:grpSpMkLst>
            <pc:docMk/>
            <pc:sldMk cId="2797862667" sldId="284"/>
            <ac:grpSpMk id="26" creationId="{C43A0161-D051-AC4C-19BD-3D954FB7ED13}"/>
          </ac:grpSpMkLst>
        </pc:grpChg>
        <pc:grpChg chg="add mod">
          <ac:chgData name="Montecino, Diego" userId="a795c42d-832a-4dce-b1d8-09bac981a9d2" providerId="ADAL" clId="{25E7F75A-ED09-3E4B-B2E8-8C692F53CA4D}" dt="2024-11-22T03:28:46.334" v="1827" actId="1076"/>
          <ac:grpSpMkLst>
            <pc:docMk/>
            <pc:sldMk cId="2797862667" sldId="284"/>
            <ac:grpSpMk id="29" creationId="{4A089C24-95DE-994F-96B8-2DB8A904D352}"/>
          </ac:grpSpMkLst>
        </pc:grpChg>
        <pc:grpChg chg="add mod">
          <ac:chgData name="Montecino, Diego" userId="a795c42d-832a-4dce-b1d8-09bac981a9d2" providerId="ADAL" clId="{25E7F75A-ED09-3E4B-B2E8-8C692F53CA4D}" dt="2024-11-22T03:31:45.636" v="1858" actId="1076"/>
          <ac:grpSpMkLst>
            <pc:docMk/>
            <pc:sldMk cId="2797862667" sldId="284"/>
            <ac:grpSpMk id="32" creationId="{1E9481B6-D9AE-AF92-C878-58FE752C2E99}"/>
          </ac:grpSpMkLst>
        </pc:grpChg>
        <pc:grpChg chg="add mod">
          <ac:chgData name="Montecino, Diego" userId="a795c42d-832a-4dce-b1d8-09bac981a9d2" providerId="ADAL" clId="{25E7F75A-ED09-3E4B-B2E8-8C692F53CA4D}" dt="2024-11-22T03:37:34.608" v="1908" actId="207"/>
          <ac:grpSpMkLst>
            <pc:docMk/>
            <pc:sldMk cId="2797862667" sldId="284"/>
            <ac:grpSpMk id="35" creationId="{11B88374-3F6F-3A5A-3C29-3E218A0975AC}"/>
          </ac:grpSpMkLst>
        </pc:grpChg>
        <pc:grpChg chg="add mod">
          <ac:chgData name="Montecino, Diego" userId="a795c42d-832a-4dce-b1d8-09bac981a9d2" providerId="ADAL" clId="{25E7F75A-ED09-3E4B-B2E8-8C692F53CA4D}" dt="2024-11-22T03:37:34.608" v="1908" actId="207"/>
          <ac:grpSpMkLst>
            <pc:docMk/>
            <pc:sldMk cId="2797862667" sldId="284"/>
            <ac:grpSpMk id="38" creationId="{51F4744C-4210-A44F-1F92-33ECD02C3ABD}"/>
          </ac:grpSpMkLst>
        </pc:grpChg>
        <pc:grpChg chg="add mod">
          <ac:chgData name="Montecino, Diego" userId="a795c42d-832a-4dce-b1d8-09bac981a9d2" providerId="ADAL" clId="{25E7F75A-ED09-3E4B-B2E8-8C692F53CA4D}" dt="2024-11-22T03:37:34.608" v="1908" actId="207"/>
          <ac:grpSpMkLst>
            <pc:docMk/>
            <pc:sldMk cId="2797862667" sldId="284"/>
            <ac:grpSpMk id="41" creationId="{B68E3A32-EB24-272E-7F6B-74CA519215DC}"/>
          </ac:grpSpMkLst>
        </pc:grpChg>
        <pc:grpChg chg="add mod">
          <ac:chgData name="Montecino, Diego" userId="a795c42d-832a-4dce-b1d8-09bac981a9d2" providerId="ADAL" clId="{25E7F75A-ED09-3E4B-B2E8-8C692F53CA4D}" dt="2024-11-22T03:32:02.637" v="1860" actId="1076"/>
          <ac:grpSpMkLst>
            <pc:docMk/>
            <pc:sldMk cId="2797862667" sldId="284"/>
            <ac:grpSpMk id="44" creationId="{C2D8CBE5-1B72-8DEC-E79B-BC8DFCFF1E66}"/>
          </ac:grpSpMkLst>
        </pc:grpChg>
      </pc:sldChg>
      <pc:sldChg chg="addSp delSp modSp add del mod">
        <pc:chgData name="Montecino, Diego" userId="a795c42d-832a-4dce-b1d8-09bac981a9d2" providerId="ADAL" clId="{25E7F75A-ED09-3E4B-B2E8-8C692F53CA4D}" dt="2024-11-22T07:09:02.990" v="2913" actId="2696"/>
        <pc:sldMkLst>
          <pc:docMk/>
          <pc:sldMk cId="3587709783" sldId="285"/>
        </pc:sldMkLst>
      </pc:sldChg>
      <pc:sldChg chg="addSp delSp modSp add mod">
        <pc:chgData name="Montecino, Diego" userId="a795c42d-832a-4dce-b1d8-09bac981a9d2" providerId="ADAL" clId="{25E7F75A-ED09-3E4B-B2E8-8C692F53CA4D}" dt="2024-11-22T08:32:14.515" v="3228" actId="1076"/>
        <pc:sldMkLst>
          <pc:docMk/>
          <pc:sldMk cId="843599445" sldId="286"/>
        </pc:sldMkLst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3" creationId="{EDB4BE4E-7A68-E384-85D6-5E017B6491D4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4" creationId="{BA236B27-30F3-4AB3-1B94-11529C7ADF9C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6" creationId="{D6466746-5782-732B-42D1-B8920B36093B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7" creationId="{3E51CC1D-5BF9-1300-5218-C67C6B787360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9" creationId="{2A9893E2-BC14-F990-7504-BCC154418883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0" creationId="{7DD04BA1-E41B-4139-DC82-7D0A3869AC5B}"/>
          </ac:spMkLst>
        </pc:spChg>
        <pc:spChg chg="add 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1" creationId="{BDF500A2-45F5-CF2B-9EF7-D8E5B1C315F5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3" creationId="{A0B36E9E-22AB-DE3C-AD95-69B6EB1EF2F7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5" creationId="{1FD4AE19-0B86-22A9-B49A-2162E2065851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6" creationId="{D4FFF44F-1BFA-74E8-4D3D-08D76A3835CF}"/>
          </ac:spMkLst>
        </pc:spChg>
        <pc:spChg chg="mod">
          <ac:chgData name="Montecino, Diego" userId="a795c42d-832a-4dce-b1d8-09bac981a9d2" providerId="ADAL" clId="{25E7F75A-ED09-3E4B-B2E8-8C692F53CA4D}" dt="2024-11-22T08:25:38.349" v="3208" actId="20577"/>
          <ac:spMkLst>
            <pc:docMk/>
            <pc:sldMk cId="843599445" sldId="286"/>
            <ac:spMk id="17" creationId="{824C800E-5AD7-6E60-BEFE-8F22820FBA33}"/>
          </ac:spMkLst>
        </pc:spChg>
        <pc:spChg chg="add 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8" creationId="{9DC6CCA2-C4EE-BD14-D4D0-D359D4E415F1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21" creationId="{108B3B2E-4B8D-976E-64B8-0548D35A7142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22" creationId="{238BE0A4-1448-1DB9-6788-207DFC41D31D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24" creationId="{A0FE22B4-6B58-77CC-292C-AC4C09D68312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25" creationId="{EFD36668-D76F-79A1-7BD5-352070A09D70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31" creationId="{733309D7-7414-C869-7072-22D56C6A0C89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33" creationId="{F345CC96-4C5A-D1B3-4E26-235EA018F3C0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34" creationId="{3DA4A08A-C1E7-5952-C619-9AD0833FD042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35" creationId="{DED92978-FB69-C0E3-471B-C58D5375B55A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36" creationId="{2644D074-E676-D384-42C2-8C13B3391E37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39" creationId="{311CC387-16B4-1A86-146F-D5A9D0F09545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0" creationId="{8C388B67-E814-93FC-C0F7-BF07B7D54D7A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1" creationId="{0F6BCFA0-8E0B-F577-C0B7-F865EF981ACF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2" creationId="{CF041C4D-F9E8-4BE8-C818-54022FF6128A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3" creationId="{79307EC3-EB04-26D6-7D45-5C5C2D353C1C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6" creationId="{2407EA39-52A5-D8E9-8BA1-11775F0F5B8A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7" creationId="{CA7C53D6-36E9-69F9-5DD0-C65AF90E883D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8" creationId="{1C2AA579-2F12-F049-F00D-E751FE0E9C0D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49" creationId="{BD808969-FA71-28E8-FFEB-1C73BDE915F1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50" creationId="{768FFC34-9EC8-2D7D-8454-36CEF33A20E7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1" creationId="{A6A15AFA-08BA-B3CB-FD1F-B01361FBEA66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2" creationId="{FB44E10C-BAAD-8146-6FB5-1ADDE96213CA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53" creationId="{0549A776-C4BF-87F3-3ACD-B9F3D7EB0446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4" creationId="{93E4C667-ABD5-51F8-8AA4-5ABE0C83A6A4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5" creationId="{923B288D-27B5-2FD7-1D3D-A9D1C2A6908C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6" creationId="{C9727731-D46D-75C0-5419-AFBD4D4AB0B7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7" creationId="{B423EAD1-D403-E795-AEF0-B90F8B97AEB0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8" creationId="{57666D89-437D-E5D0-2D81-5C27B8D824C2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59" creationId="{B6DCCFAA-B89C-D8A6-DE19-965DFFC01E4F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60" creationId="{FBF95C72-C85D-587B-9285-BA1FAED1D176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1" creationId="{8DD414E0-7A78-C5DC-F9A4-80999C145BCD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2" creationId="{41AEA35A-EE09-21D4-4C49-8EB869248144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3" creationId="{4FB1FE38-1DD2-2D20-00A4-DF830E9F77C3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4" creationId="{E4CBA1E7-59C4-5A54-D598-4AE0799FB1C5}"/>
          </ac:spMkLst>
        </pc:spChg>
        <pc:spChg chg="mod">
          <ac:chgData name="Montecino, Diego" userId="a795c42d-832a-4dce-b1d8-09bac981a9d2" providerId="ADAL" clId="{25E7F75A-ED09-3E4B-B2E8-8C692F53CA4D}" dt="2024-11-22T08:18:28.204" v="3139" actId="255"/>
          <ac:spMkLst>
            <pc:docMk/>
            <pc:sldMk cId="843599445" sldId="286"/>
            <ac:spMk id="65" creationId="{964B7E59-5F05-67FF-4A39-D78553196013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69" creationId="{0E4ED470-19C5-8EAF-69EF-DFF65CFEB22D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70" creationId="{ECB55B04-E8AC-A8B1-9746-ED5A1F49DA1F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07" creationId="{17539A40-75AC-DB3B-A03A-17083A32E484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08" creationId="{53FCC96B-6564-B0F2-7EBE-3BE46E9A857F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09" creationId="{AEF71FF9-98A9-DD9E-A441-FD2B78D73BA5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15" creationId="{7B19CC9D-7EA4-A87F-66BB-F735D0315E77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16" creationId="{00107B10-9C84-FA7C-6B59-62728EFF911A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18" creationId="{BDE1C452-5A95-993A-CE7B-B24769CA869A}"/>
          </ac:spMkLst>
        </pc:spChg>
        <pc:spChg chg="mod">
          <ac:chgData name="Montecino, Diego" userId="a795c42d-832a-4dce-b1d8-09bac981a9d2" providerId="ADAL" clId="{25E7F75A-ED09-3E4B-B2E8-8C692F53CA4D}" dt="2024-11-22T08:22:08.212" v="3168" actId="165"/>
          <ac:spMkLst>
            <pc:docMk/>
            <pc:sldMk cId="843599445" sldId="286"/>
            <ac:spMk id="119" creationId="{A794404E-D57F-A15A-3678-6A8F1DBE9F67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23" creationId="{E5AFA5CF-8005-61C7-E8E0-97A4450FF17C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24" creationId="{3198D95A-4A9C-D4E2-F379-CF8998625DAC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25" creationId="{3AE06893-2A8A-7970-B3AD-57CA5F07D08C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26" creationId="{B3ECBD98-8ABA-F371-7BA6-BDB06EFF6B1E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27" creationId="{8E8E860C-4B68-9EF6-CB5E-CF621B7E804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28" creationId="{A97D704F-2C7B-D112-D4FB-7D60F722A602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29" creationId="{FA5392E2-F82D-7217-FF22-769CCF19D8F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1" creationId="{F4B6523C-05A6-9189-9EC1-989B8CE3BCEC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2" creationId="{719DF266-D9D4-F6C4-E6E6-9DF85CFEA7F4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3" creationId="{0E0F9116-50BC-C98F-AFF9-DA35CC41B395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4" creationId="{41AB7C05-AF15-6734-1CB7-0ACC7C513EE9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5" creationId="{0461F2AC-94E7-77D6-97DE-26F459B0142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6" creationId="{750D6728-C785-29B9-B02D-2FB40E63E955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37" creationId="{A4B568C8-8133-1300-6E90-B6F42BD2598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38" creationId="{C8D7121C-678E-D748-1FD1-8B8F91CC0F75}"/>
          </ac:spMkLst>
        </pc:spChg>
        <pc:spChg chg="mod topLvl">
          <ac:chgData name="Montecino, Diego" userId="a795c42d-832a-4dce-b1d8-09bac981a9d2" providerId="ADAL" clId="{25E7F75A-ED09-3E4B-B2E8-8C692F53CA4D}" dt="2024-11-22T08:31:30.304" v="3224" actId="1076"/>
          <ac:spMkLst>
            <pc:docMk/>
            <pc:sldMk cId="843599445" sldId="286"/>
            <ac:spMk id="140" creationId="{6019F475-2E84-9403-9A0D-DE3099268291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1" creationId="{77EA0C3B-D0D3-C10F-77D4-201E047C5949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2" creationId="{AB372923-64D6-142E-D011-492D12BFD583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3" creationId="{0743CFCB-B148-5FF9-57FB-15A4AB8D5179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4" creationId="{0BDDF512-70A6-29B0-4B75-7C66E86527F0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5" creationId="{5EDBEFA9-040E-0BC3-E38C-85FB74FCE0C6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6" creationId="{B702AE74-5E2C-5A08-D52B-11E714F0DE90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7" creationId="{87A316F6-C3AA-43EC-68AD-4A9DF9B755A4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8" creationId="{40051173-58F6-1F6E-947B-9F5BC16A4DE7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49" creationId="{18D6401D-16A2-6ED5-F6D0-E59D0B5E5A5F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50" creationId="{020A0B08-B122-2130-9852-E3467365323C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51" creationId="{AAAD06A4-D5F5-8FCD-FD4B-9E02266C4684}"/>
          </ac:spMkLst>
        </pc:spChg>
        <pc:spChg chg="mod">
          <ac:chgData name="Montecino, Diego" userId="a795c42d-832a-4dce-b1d8-09bac981a9d2" providerId="ADAL" clId="{25E7F75A-ED09-3E4B-B2E8-8C692F53CA4D}" dt="2024-11-22T08:20:15.491" v="3153" actId="255"/>
          <ac:spMkLst>
            <pc:docMk/>
            <pc:sldMk cId="843599445" sldId="286"/>
            <ac:spMk id="152" creationId="{C217F077-F965-A86B-04B9-760979EF7F2B}"/>
          </ac:spMkLst>
        </pc:spChg>
        <pc:grpChg chg="add 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2" creationId="{11CF6268-32E9-A389-78A0-943EA2C3CF88}"/>
          </ac:grpSpMkLst>
        </pc:grpChg>
        <pc:grpChg chg="add 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5" creationId="{EA68F7FE-5F97-E1E2-D466-AB461E55E8E9}"/>
          </ac:grpSpMkLst>
        </pc:grpChg>
        <pc:grpChg chg="add 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8" creationId="{5E56AAE5-1B9F-ECEB-E22A-44218242412E}"/>
          </ac:grpSpMkLst>
        </pc:grpChg>
        <pc:grpChg chg="add 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12" creationId="{4D3C3D6D-03E2-45AC-D960-7CD51F87B829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14" creationId="{C5595AC1-BC3F-42F5-2FFD-73392A12F474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20" creationId="{2A713E0A-CB9A-0924-C985-4C37C94C2FBE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23" creationId="{6879AE62-22AD-9D44-24DD-13C8A693D10D}"/>
          </ac:grpSpMkLst>
        </pc:grpChg>
        <pc:grpChg chg="add mod">
          <ac:chgData name="Montecino, Diego" userId="a795c42d-832a-4dce-b1d8-09bac981a9d2" providerId="ADAL" clId="{25E7F75A-ED09-3E4B-B2E8-8C692F53CA4D}" dt="2024-11-22T08:32:14.515" v="3228" actId="1076"/>
          <ac:grpSpMkLst>
            <pc:docMk/>
            <pc:sldMk cId="843599445" sldId="286"/>
            <ac:grpSpMk id="26" creationId="{463D7EDD-D76C-7D92-4BB6-1829A98B205C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27" creationId="{54F613D0-A758-3B4D-E515-4433B26E565D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28" creationId="{E7AACD82-95DD-CD15-E105-86C86FB09789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29" creationId="{9163CB36-7DF8-830D-6638-A3EC13A6DE05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30" creationId="{BD2D19F7-98A7-D202-C706-4FC27BA11C89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32" creationId="{FB40C1AE-3A99-3F6E-F791-71FCCEA2A2BD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37" creationId="{007B09B2-85EE-0E7F-D34A-F8FD3219D3BF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38" creationId="{424104FC-96EA-672E-019A-7A289C424A85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44" creationId="{DF222E52-4A23-8A0F-0935-3429EF6DC01C}"/>
          </ac:grpSpMkLst>
        </pc:grpChg>
        <pc:grpChg chg="mod">
          <ac:chgData name="Montecino, Diego" userId="a795c42d-832a-4dce-b1d8-09bac981a9d2" providerId="ADAL" clId="{25E7F75A-ED09-3E4B-B2E8-8C692F53CA4D}" dt="2024-11-22T08:18:10.411" v="3136"/>
          <ac:grpSpMkLst>
            <pc:docMk/>
            <pc:sldMk cId="843599445" sldId="286"/>
            <ac:grpSpMk id="45" creationId="{4A627567-271D-000B-1B01-D03AD34F762F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68" creationId="{534CD0D7-94D2-5098-033D-B8CC80D29845}"/>
          </ac:grpSpMkLst>
        </pc:grpChg>
        <pc:grpChg chg="add mod">
          <ac:chgData name="Montecino, Diego" userId="a795c42d-832a-4dce-b1d8-09bac981a9d2" providerId="ADAL" clId="{25E7F75A-ED09-3E4B-B2E8-8C692F53CA4D}" dt="2024-11-22T08:32:06.958" v="3227" actId="1076"/>
          <ac:grpSpMkLst>
            <pc:docMk/>
            <pc:sldMk cId="843599445" sldId="286"/>
            <ac:grpSpMk id="103" creationId="{0E63D364-E500-CDF8-DE25-308B158B6967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04" creationId="{E899AA97-BE09-2C40-ACF3-E3827C0F0570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05" creationId="{DB80136E-1EDD-CFF2-B112-506662384411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06" creationId="{15C28FDA-AD18-9FDB-1F75-331FEE87B4D7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10" creationId="{4305F673-ABC0-1543-DF3D-0344568724D8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11" creationId="{D3DD2BB8-48C4-72E5-F57C-26F0FCF0FD4F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12" creationId="{B75ACADF-B067-0E25-2B6F-9DDAE105322E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13" creationId="{E2C6A4F4-E06D-68EA-4EE8-8C1E95163AB0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114" creationId="{238E1145-9CB2-B7A7-0440-BBD5AF1DDE6E}"/>
          </ac:grpSpMkLst>
        </pc:grpChg>
        <pc:grpChg chg="mod topLvl">
          <ac:chgData name="Montecino, Diego" userId="a795c42d-832a-4dce-b1d8-09bac981a9d2" providerId="ADAL" clId="{25E7F75A-ED09-3E4B-B2E8-8C692F53CA4D}" dt="2024-11-22T08:31:30.304" v="3224" actId="1076"/>
          <ac:grpSpMkLst>
            <pc:docMk/>
            <pc:sldMk cId="843599445" sldId="286"/>
            <ac:grpSpMk id="117" creationId="{49675112-6480-D5BA-8EA4-3FE4F7C2A661}"/>
          </ac:grpSpMkLst>
        </pc:grpChg>
        <pc:grpChg chg="mod">
          <ac:chgData name="Montecino, Diego" userId="a795c42d-832a-4dce-b1d8-09bac981a9d2" providerId="ADAL" clId="{25E7F75A-ED09-3E4B-B2E8-8C692F53CA4D}" dt="2024-11-22T08:20:05.937" v="3151"/>
          <ac:grpSpMkLst>
            <pc:docMk/>
            <pc:sldMk cId="843599445" sldId="286"/>
            <ac:grpSpMk id="130" creationId="{B722BFE3-0C9C-0B78-1C88-22C23C256120}"/>
          </ac:grpSpMkLst>
        </pc:grpChg>
      </pc:sldChg>
      <pc:sldChg chg="addSp delSp modSp add mod ord">
        <pc:chgData name="Montecino, Diego" userId="a795c42d-832a-4dce-b1d8-09bac981a9d2" providerId="ADAL" clId="{25E7F75A-ED09-3E4B-B2E8-8C692F53CA4D}" dt="2024-11-22T08:19:48.892" v="3149" actId="164"/>
        <pc:sldMkLst>
          <pc:docMk/>
          <pc:sldMk cId="1210734103" sldId="287"/>
        </pc:sldMkLst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3" creationId="{9E225ED1-3D8A-30A2-5390-2FDD202F47BB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4" creationId="{77F66BB7-3F34-7A8C-9B44-EC8200486B7D}"/>
          </ac:spMkLst>
        </pc:spChg>
        <pc:spChg chg="add 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8" creationId="{16FA4C14-38E3-E402-8339-7BC4AABF8C16}"/>
          </ac:spMkLst>
        </pc:spChg>
        <pc:spChg chg="add 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9" creationId="{BFA670A9-62FE-6F03-02EB-DB920669E31C}"/>
          </ac:spMkLst>
        </pc:spChg>
        <pc:spChg chg="add 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0" creationId="{F6F87B4F-D3A3-7BAA-1197-0074AC454784}"/>
          </ac:spMkLst>
        </pc:spChg>
        <pc:spChg chg="mod">
          <ac:chgData name="Montecino, Diego" userId="a795c42d-832a-4dce-b1d8-09bac981a9d2" providerId="ADAL" clId="{25E7F75A-ED09-3E4B-B2E8-8C692F53CA4D}" dt="2024-11-22T07:17:03.270" v="3048" actId="207"/>
          <ac:spMkLst>
            <pc:docMk/>
            <pc:sldMk cId="1210734103" sldId="287"/>
            <ac:spMk id="15" creationId="{68F68D50-E066-9EA7-A282-92C3539F487E}"/>
          </ac:spMkLst>
        </pc:spChg>
        <pc:spChg chg="mod">
          <ac:chgData name="Montecino, Diego" userId="a795c42d-832a-4dce-b1d8-09bac981a9d2" providerId="ADAL" clId="{25E7F75A-ED09-3E4B-B2E8-8C692F53CA4D}" dt="2024-11-22T07:17:03.270" v="3048" actId="207"/>
          <ac:spMkLst>
            <pc:docMk/>
            <pc:sldMk cId="1210734103" sldId="287"/>
            <ac:spMk id="16" creationId="{AA7589CC-57C4-39FB-544B-4F24D0AC26AF}"/>
          </ac:spMkLst>
        </pc:spChg>
        <pc:spChg chg="mod">
          <ac:chgData name="Montecino, Diego" userId="a795c42d-832a-4dce-b1d8-09bac981a9d2" providerId="ADAL" clId="{25E7F75A-ED09-3E4B-B2E8-8C692F53CA4D}" dt="2024-11-22T07:17:03.401" v="3050" actId="207"/>
          <ac:spMkLst>
            <pc:docMk/>
            <pc:sldMk cId="1210734103" sldId="287"/>
            <ac:spMk id="24" creationId="{736607DF-9809-727E-4189-8CE5A830CF77}"/>
          </ac:spMkLst>
        </pc:spChg>
        <pc:spChg chg="mod">
          <ac:chgData name="Montecino, Diego" userId="a795c42d-832a-4dce-b1d8-09bac981a9d2" providerId="ADAL" clId="{25E7F75A-ED09-3E4B-B2E8-8C692F53CA4D}" dt="2024-11-22T07:17:03.401" v="3050" actId="207"/>
          <ac:spMkLst>
            <pc:docMk/>
            <pc:sldMk cId="1210734103" sldId="287"/>
            <ac:spMk id="25" creationId="{DD636D2A-D0F6-9A1E-D004-E3086DF2EA4D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33" creationId="{E3F2C372-CAED-5E13-27E5-8574CE977567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34" creationId="{10304E08-93DC-3616-C752-DC4B8134A92E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50" creationId="{57A068C6-537A-724D-8EF6-A9639477B3E8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53" creationId="{958F05E4-7AAA-C598-127A-D5A76EAB9D5C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60" creationId="{B03BC292-9FC7-8EF5-35CA-FA6D1381E3BC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69" creationId="{889E4B2D-1B1C-C5C0-1BF8-0C0A34A37292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70" creationId="{77C25E4B-F5F6-84CF-3362-48284AD46C97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115" creationId="{7843BDC1-0C15-3672-E001-6AA9A14CE30E}"/>
          </ac:spMkLst>
        </pc:spChg>
        <pc:spChg chg="mod">
          <ac:chgData name="Montecino, Diego" userId="a795c42d-832a-4dce-b1d8-09bac981a9d2" providerId="ADAL" clId="{25E7F75A-ED09-3E4B-B2E8-8C692F53CA4D}" dt="2024-11-22T07:17:03.332" v="3049" actId="207"/>
          <ac:spMkLst>
            <pc:docMk/>
            <pc:sldMk cId="1210734103" sldId="287"/>
            <ac:spMk id="116" creationId="{2F2B5BF0-9D21-44C2-51C3-A5D2E77AD71B}"/>
          </ac:spMkLst>
        </pc:spChg>
        <pc:spChg chg="mod">
          <ac:chgData name="Montecino, Diego" userId="a795c42d-832a-4dce-b1d8-09bac981a9d2" providerId="ADAL" clId="{25E7F75A-ED09-3E4B-B2E8-8C692F53CA4D}" dt="2024-11-22T07:17:03.169" v="3047" actId="207"/>
          <ac:spMkLst>
            <pc:docMk/>
            <pc:sldMk cId="1210734103" sldId="287"/>
            <ac:spMk id="118" creationId="{159897CE-0ADF-64F8-0261-C67F36913074}"/>
          </ac:spMkLst>
        </pc:spChg>
        <pc:spChg chg="mod">
          <ac:chgData name="Montecino, Diego" userId="a795c42d-832a-4dce-b1d8-09bac981a9d2" providerId="ADAL" clId="{25E7F75A-ED09-3E4B-B2E8-8C692F53CA4D}" dt="2024-11-22T07:17:03.169" v="3047" actId="207"/>
          <ac:spMkLst>
            <pc:docMk/>
            <pc:sldMk cId="1210734103" sldId="287"/>
            <ac:spMk id="119" creationId="{87F3E822-B411-5995-9758-BC29D465243F}"/>
          </ac:spMkLst>
        </pc:spChg>
        <pc:spChg chg="mod">
          <ac:chgData name="Montecino, Diego" userId="a795c42d-832a-4dce-b1d8-09bac981a9d2" providerId="ADAL" clId="{25E7F75A-ED09-3E4B-B2E8-8C692F53CA4D}" dt="2024-11-22T07:17:03.270" v="3048" actId="207"/>
          <ac:spMkLst>
            <pc:docMk/>
            <pc:sldMk cId="1210734103" sldId="287"/>
            <ac:spMk id="121" creationId="{A986FEDE-AC5D-6AB9-C3E8-EF1DCC11F6D2}"/>
          </ac:spMkLst>
        </pc:spChg>
        <pc:spChg chg="mod">
          <ac:chgData name="Montecino, Diego" userId="a795c42d-832a-4dce-b1d8-09bac981a9d2" providerId="ADAL" clId="{25E7F75A-ED09-3E4B-B2E8-8C692F53CA4D}" dt="2024-11-22T07:17:03.270" v="3048" actId="207"/>
          <ac:spMkLst>
            <pc:docMk/>
            <pc:sldMk cId="1210734103" sldId="287"/>
            <ac:spMk id="122" creationId="{6CF0ECA7-D726-B397-AEFB-2BC0F8678188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23" creationId="{42FE50B9-0569-89B1-3E51-BCD26B5DD3DD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25" creationId="{1C3AF407-EC17-7813-9905-F8AF09539F50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37" creationId="{75FE7767-D960-F8D4-E56F-056B64E88661}"/>
          </ac:spMkLst>
        </pc:spChg>
        <pc:spChg chg="mod">
          <ac:chgData name="Montecino, Diego" userId="a795c42d-832a-4dce-b1d8-09bac981a9d2" providerId="ADAL" clId="{25E7F75A-ED09-3E4B-B2E8-8C692F53CA4D}" dt="2024-11-22T08:19:48.892" v="3149" actId="164"/>
          <ac:spMkLst>
            <pc:docMk/>
            <pc:sldMk cId="1210734103" sldId="287"/>
            <ac:spMk id="139" creationId="{87D661AD-2C6A-A268-38EE-F0AB48E850D6}"/>
          </ac:spMkLst>
        </pc:spChg>
        <pc:grpChg chg="add 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2" creationId="{9371559F-6204-06BA-2D27-A400D2BAD3BB}"/>
          </ac:grpSpMkLst>
        </pc:grpChg>
        <pc:grpChg chg="add 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1" creationId="{213FC7F3-9768-0EE1-0594-463A1333F9A4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4" creationId="{3C71BE13-5037-143F-B3A4-A234FDD923A7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23" creationId="{ECB440F7-0B75-2BD0-589F-53C7F9504E34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32" creationId="{C0FBB924-F195-9E55-43BC-0E90EF8F5D1B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68" creationId="{DBF680BD-C80E-03CE-81A9-1318671933DD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14" creationId="{FD0F18B7-017F-D649-0F22-4AE610688CEC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17" creationId="{8D1E680D-7F77-9FAD-CF8C-AF494EFB28A4}"/>
          </ac:grpSpMkLst>
        </pc:grpChg>
        <pc:grpChg chg="mod">
          <ac:chgData name="Montecino, Diego" userId="a795c42d-832a-4dce-b1d8-09bac981a9d2" providerId="ADAL" clId="{25E7F75A-ED09-3E4B-B2E8-8C692F53CA4D}" dt="2024-11-22T08:19:48.892" v="3149" actId="164"/>
          <ac:grpSpMkLst>
            <pc:docMk/>
            <pc:sldMk cId="1210734103" sldId="287"/>
            <ac:grpSpMk id="120" creationId="{F0D91AC7-6A4B-09F3-EF83-3D1EFC3E0403}"/>
          </ac:grpSpMkLst>
        </pc:grpChg>
      </pc:sldChg>
      <pc:sldChg chg="addSp delSp modSp add mod">
        <pc:chgData name="Montecino, Diego" userId="a795c42d-832a-4dce-b1d8-09bac981a9d2" providerId="ADAL" clId="{25E7F75A-ED09-3E4B-B2E8-8C692F53CA4D}" dt="2024-11-22T08:17:57.312" v="3135" actId="164"/>
        <pc:sldMkLst>
          <pc:docMk/>
          <pc:sldMk cId="1275790768" sldId="288"/>
        </pc:sldMkLst>
        <pc:spChg chg="mod">
          <ac:chgData name="Montecino, Diego" userId="a795c42d-832a-4dce-b1d8-09bac981a9d2" providerId="ADAL" clId="{25E7F75A-ED09-3E4B-B2E8-8C692F53CA4D}" dt="2024-11-22T07:21:42.895" v="3124" actId="207"/>
          <ac:spMkLst>
            <pc:docMk/>
            <pc:sldMk cId="1275790768" sldId="288"/>
            <ac:spMk id="3" creationId="{DF11F51A-97A3-74C3-8844-FEB020B82D0E}"/>
          </ac:spMkLst>
        </pc:spChg>
        <pc:spChg chg="mod">
          <ac:chgData name="Montecino, Diego" userId="a795c42d-832a-4dce-b1d8-09bac981a9d2" providerId="ADAL" clId="{25E7F75A-ED09-3E4B-B2E8-8C692F53CA4D}" dt="2024-11-22T07:21:42.895" v="3124" actId="207"/>
          <ac:spMkLst>
            <pc:docMk/>
            <pc:sldMk cId="1275790768" sldId="288"/>
            <ac:spMk id="4" creationId="{7A2F4515-19BF-A8D0-D765-19CD9A40857C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15" creationId="{695C19FE-29B6-4314-C5F5-7E36DA3B84F4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16" creationId="{9C693550-8F91-8B95-6D40-5A03415023CA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21" creationId="{262A7EBB-C9A3-9026-A2A7-8968C5EDB3A1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22" creationId="{DC8B7EA6-A8A8-9CC2-88C7-383B67B2A30A}"/>
          </ac:spMkLst>
        </pc:spChg>
        <pc:spChg chg="mod">
          <ac:chgData name="Montecino, Diego" userId="a795c42d-832a-4dce-b1d8-09bac981a9d2" providerId="ADAL" clId="{25E7F75A-ED09-3E4B-B2E8-8C692F53CA4D}" dt="2024-11-22T07:21:50.954" v="3125" actId="207"/>
          <ac:spMkLst>
            <pc:docMk/>
            <pc:sldMk cId="1275790768" sldId="288"/>
            <ac:spMk id="24" creationId="{00E26CD7-EF0F-BC45-69E5-D39F17AB6325}"/>
          </ac:spMkLst>
        </pc:spChg>
        <pc:spChg chg="mod">
          <ac:chgData name="Montecino, Diego" userId="a795c42d-832a-4dce-b1d8-09bac981a9d2" providerId="ADAL" clId="{25E7F75A-ED09-3E4B-B2E8-8C692F53CA4D}" dt="2024-11-22T07:21:50.954" v="3125" actId="207"/>
          <ac:spMkLst>
            <pc:docMk/>
            <pc:sldMk cId="1275790768" sldId="288"/>
            <ac:spMk id="25" creationId="{D6BE57B7-649F-65A3-DD2C-1AE45F23A62F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26" creationId="{3B8BE7E8-16F9-A7EA-231A-90BEA487E9F6}"/>
          </ac:spMkLst>
        </pc:spChg>
        <pc:spChg chg="mod">
          <ac:chgData name="Montecino, Diego" userId="a795c42d-832a-4dce-b1d8-09bac981a9d2" providerId="ADAL" clId="{25E7F75A-ED09-3E4B-B2E8-8C692F53CA4D}" dt="2024-11-22T07:22:06.994" v="3126" actId="207"/>
          <ac:spMkLst>
            <pc:docMk/>
            <pc:sldMk cId="1275790768" sldId="288"/>
            <ac:spMk id="27" creationId="{94EFBDCB-A02A-5A8E-5296-B536A6099FC0}"/>
          </ac:spMkLst>
        </pc:spChg>
        <pc:spChg chg="add 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28" creationId="{FF923CE8-B8DF-6656-84AF-848FC5607BA9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33" creationId="{E3688B77-A142-827E-28FF-9B9B9ED5F1D3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34" creationId="{559A9D15-4140-5D23-6C59-544EA4968623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50" creationId="{DB1AB57D-4E2B-379C-32D7-3FEF80C19092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53" creationId="{AB6C6A1A-17EC-8425-4E4B-9126F3B2EC3F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60" creationId="{3CBE4C62-557D-EEBE-368D-4966DFFE0C92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69" creationId="{E3A74728-9C5C-0338-6DC6-98FA8C5532B7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70" creationId="{CE988EE8-467D-8E9F-370B-09EC870C9D11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115" creationId="{F994DAB0-CFDC-883B-2F0A-563D0BEF00C9}"/>
          </ac:spMkLst>
        </pc:spChg>
        <pc:spChg chg="mod">
          <ac:chgData name="Montecino, Diego" userId="a795c42d-832a-4dce-b1d8-09bac981a9d2" providerId="ADAL" clId="{25E7F75A-ED09-3E4B-B2E8-8C692F53CA4D}" dt="2024-11-22T07:22:17.045" v="3127" actId="207"/>
          <ac:spMkLst>
            <pc:docMk/>
            <pc:sldMk cId="1275790768" sldId="288"/>
            <ac:spMk id="116" creationId="{A582C8E3-2456-75B0-89D0-B29C1233BADF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23" creationId="{F8D1144D-FDEF-C0AC-6595-C2874EABF9F6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24" creationId="{B38163BB-72F1-A7D5-4455-83E520A865D6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25" creationId="{B0C755DE-0DBB-F8E9-7C8C-A4D0C3302511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37" creationId="{5CF1C9F4-4C21-74C7-082F-E9A9DC48FE9E}"/>
          </ac:spMkLst>
        </pc:spChg>
        <pc:spChg chg="mod">
          <ac:chgData name="Montecino, Diego" userId="a795c42d-832a-4dce-b1d8-09bac981a9d2" providerId="ADAL" clId="{25E7F75A-ED09-3E4B-B2E8-8C692F53CA4D}" dt="2024-11-22T08:17:57.312" v="3135" actId="164"/>
          <ac:spMkLst>
            <pc:docMk/>
            <pc:sldMk cId="1275790768" sldId="288"/>
            <ac:spMk id="140" creationId="{923833F7-CE28-897A-657B-DBC6D1B71AB9}"/>
          </ac:spMkLst>
        </pc:s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2" creationId="{4E03C9F6-82A5-5012-2EE0-4D37A1134051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14" creationId="{E0E20D2E-09E1-9889-C546-90C5252AB1DE}"/>
          </ac:grpSpMkLst>
        </pc:grpChg>
        <pc:grpChg chg="add 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19" creationId="{07E45D2B-4CFA-A846-6A81-E220F9961FD1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20" creationId="{F2A5D6A8-136D-4D8B-4DC1-5DFF6D5EA1B3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23" creationId="{0F041DC9-E04C-CC8F-5F34-7629F9D472E4}"/>
          </ac:grpSpMkLst>
        </pc:grpChg>
        <pc:grpChg chg="add 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29" creationId="{FC595748-6952-3B20-8B79-54DF7A0FB404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32" creationId="{D38C5CDE-9068-106C-AB3D-69F925BFBA95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68" creationId="{96D468BE-BA51-507F-C454-D4BD09F31FE1}"/>
          </ac:grpSpMkLst>
        </pc:grpChg>
        <pc:grpChg chg="mod">
          <ac:chgData name="Montecino, Diego" userId="a795c42d-832a-4dce-b1d8-09bac981a9d2" providerId="ADAL" clId="{25E7F75A-ED09-3E4B-B2E8-8C692F53CA4D}" dt="2024-11-22T08:17:57.312" v="3135" actId="164"/>
          <ac:grpSpMkLst>
            <pc:docMk/>
            <pc:sldMk cId="1275790768" sldId="288"/>
            <ac:grpSpMk id="114" creationId="{B3CC5F2A-79DC-5669-8925-7F64D3CC332F}"/>
          </ac:grpSpMkLst>
        </pc:grpChg>
      </pc:sldChg>
      <pc:sldChg chg="addSp delSp modSp add mod ord">
        <pc:chgData name="Montecino, Diego" userId="a795c42d-832a-4dce-b1d8-09bac981a9d2" providerId="ADAL" clId="{25E7F75A-ED09-3E4B-B2E8-8C692F53CA4D}" dt="2024-11-27T03:07:59.437" v="3587" actId="5736"/>
        <pc:sldMkLst>
          <pc:docMk/>
          <pc:sldMk cId="3879106338" sldId="289"/>
        </pc:sldMkLst>
        <pc:spChg chg="mod">
          <ac:chgData name="Montecino, Diego" userId="a795c42d-832a-4dce-b1d8-09bac981a9d2" providerId="ADAL" clId="{25E7F75A-ED09-3E4B-B2E8-8C692F53CA4D}" dt="2024-11-27T03:07:59.437" v="3587" actId="5736"/>
          <ac:spMkLst>
            <pc:docMk/>
            <pc:sldMk cId="3879106338" sldId="289"/>
            <ac:spMk id="15" creationId="{B567B55B-3F86-FC7A-E663-AF553BA0B84C}"/>
          </ac:spMkLst>
        </pc:spChg>
        <pc:spChg chg="mod">
          <ac:chgData name="Montecino, Diego" userId="a795c42d-832a-4dce-b1d8-09bac981a9d2" providerId="ADAL" clId="{25E7F75A-ED09-3E4B-B2E8-8C692F53CA4D}" dt="2024-11-27T03:07:59.437" v="3587" actId="5736"/>
          <ac:spMkLst>
            <pc:docMk/>
            <pc:sldMk cId="3879106338" sldId="289"/>
            <ac:spMk id="19" creationId="{53181739-C311-8E11-55BF-74846F17187D}"/>
          </ac:spMkLst>
        </pc:spChg>
        <pc:spChg chg="mod">
          <ac:chgData name="Montecino, Diego" userId="a795c42d-832a-4dce-b1d8-09bac981a9d2" providerId="ADAL" clId="{25E7F75A-ED09-3E4B-B2E8-8C692F53CA4D}" dt="2024-11-27T03:07:59.437" v="3587" actId="5736"/>
          <ac:spMkLst>
            <pc:docMk/>
            <pc:sldMk cId="3879106338" sldId="289"/>
            <ac:spMk id="20" creationId="{2B57DADC-670B-5305-45E2-97664C04F771}"/>
          </ac:spMkLst>
        </pc:spChg>
        <pc:spChg chg="mod">
          <ac:chgData name="Montecino, Diego" userId="a795c42d-832a-4dce-b1d8-09bac981a9d2" providerId="ADAL" clId="{25E7F75A-ED09-3E4B-B2E8-8C692F53CA4D}" dt="2024-11-27T03:07:59.437" v="3587" actId="5736"/>
          <ac:spMkLst>
            <pc:docMk/>
            <pc:sldMk cId="3879106338" sldId="289"/>
            <ac:spMk id="22" creationId="{B79E8BDC-0FFA-91D4-9FDE-1F4EC4FFD5CD}"/>
          </ac:spMkLst>
        </pc:spChg>
        <pc:spChg chg="mod">
          <ac:chgData name="Montecino, Diego" userId="a795c42d-832a-4dce-b1d8-09bac981a9d2" providerId="ADAL" clId="{25E7F75A-ED09-3E4B-B2E8-8C692F53CA4D}" dt="2024-11-27T03:07:59.437" v="3587" actId="5736"/>
          <ac:spMkLst>
            <pc:docMk/>
            <pc:sldMk cId="3879106338" sldId="289"/>
            <ac:spMk id="23" creationId="{4A892098-DD39-A7F3-599F-D050F1975EE7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1" creationId="{D304D2F5-B40F-D6BA-4C8B-6610DFC942EF}"/>
          </ac:spMkLst>
        </pc:spChg>
        <pc:spChg chg="add mod">
          <ac:chgData name="Montecino, Diego" userId="a795c42d-832a-4dce-b1d8-09bac981a9d2" providerId="ADAL" clId="{25E7F75A-ED09-3E4B-B2E8-8C692F53CA4D}" dt="2024-11-27T03:06:52.886" v="3581" actId="167"/>
          <ac:spMkLst>
            <pc:docMk/>
            <pc:sldMk cId="3879106338" sldId="289"/>
            <ac:spMk id="32" creationId="{F5B01D4F-A1BA-10DC-9270-56D8AE195544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3" creationId="{C4AC76AE-4962-7AF3-EAE5-2DEDEDB20480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4" creationId="{7503B0DD-DB58-92AD-2CF9-70A8EB65F653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5" creationId="{C12ACEA9-8F6A-87BD-373E-99C7F7D99EEA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6" creationId="{6B07A7DB-44D1-554B-E2CF-A8C07258406C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7" creationId="{4FC04C59-6DC1-9220-9BD5-F6FD98818FCB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8" creationId="{0249DA58-CFD2-8220-2DA4-720BCD9DADBF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39" creationId="{0E1E50F8-524E-B949-0D96-F307D5169E1A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40" creationId="{8F206640-EF62-2C45-9A02-9403E8E60A84}"/>
          </ac:spMkLst>
        </pc:spChg>
        <pc:spChg chg="add mod">
          <ac:chgData name="Montecino, Diego" userId="a795c42d-832a-4dce-b1d8-09bac981a9d2" providerId="ADAL" clId="{25E7F75A-ED09-3E4B-B2E8-8C692F53CA4D}" dt="2024-11-27T03:06:03.142" v="3576"/>
          <ac:spMkLst>
            <pc:docMk/>
            <pc:sldMk cId="3879106338" sldId="289"/>
            <ac:spMk id="41" creationId="{DE6E2718-940D-EB21-FE9A-84BE7875EE7F}"/>
          </ac:spMkLst>
        </pc:spChg>
        <pc:spChg chg="add mod">
          <ac:chgData name="Montecino, Diego" userId="a795c42d-832a-4dce-b1d8-09bac981a9d2" providerId="ADAL" clId="{25E7F75A-ED09-3E4B-B2E8-8C692F53CA4D}" dt="2024-11-27T03:06:37.892" v="3579" actId="20577"/>
          <ac:spMkLst>
            <pc:docMk/>
            <pc:sldMk cId="3879106338" sldId="289"/>
            <ac:spMk id="42" creationId="{61CF3E8E-1852-E21E-E428-1A55BDE52B49}"/>
          </ac:spMkLst>
        </pc:spChg>
        <pc:grpChg chg="add mod">
          <ac:chgData name="Montecino, Diego" userId="a795c42d-832a-4dce-b1d8-09bac981a9d2" providerId="ADAL" clId="{25E7F75A-ED09-3E4B-B2E8-8C692F53CA4D}" dt="2024-11-27T03:07:59.437" v="3587" actId="5736"/>
          <ac:grpSpMkLst>
            <pc:docMk/>
            <pc:sldMk cId="3879106338" sldId="289"/>
            <ac:grpSpMk id="25" creationId="{E1ECE149-6037-B3C2-7999-30C57BD72AAE}"/>
          </ac:grpSpMkLst>
        </pc:grpChg>
        <pc:grpChg chg="add mod">
          <ac:chgData name="Montecino, Diego" userId="a795c42d-832a-4dce-b1d8-09bac981a9d2" providerId="ADAL" clId="{25E7F75A-ED09-3E4B-B2E8-8C692F53CA4D}" dt="2024-11-27T03:07:59.437" v="3587" actId="5736"/>
          <ac:grpSpMkLst>
            <pc:docMk/>
            <pc:sldMk cId="3879106338" sldId="289"/>
            <ac:grpSpMk id="26" creationId="{A4853C55-A969-96FE-D984-9BC4F6D96BFE}"/>
          </ac:grpSpMkLst>
        </pc:grpChg>
        <pc:grpChg chg="add mod">
          <ac:chgData name="Montecino, Diego" userId="a795c42d-832a-4dce-b1d8-09bac981a9d2" providerId="ADAL" clId="{25E7F75A-ED09-3E4B-B2E8-8C692F53CA4D}" dt="2024-11-27T03:07:59.437" v="3587" actId="5736"/>
          <ac:grpSpMkLst>
            <pc:docMk/>
            <pc:sldMk cId="3879106338" sldId="289"/>
            <ac:grpSpMk id="27" creationId="{DEA5C627-9EC1-D940-F9CC-81800A131EC9}"/>
          </ac:grpSpMkLst>
        </pc:grpChg>
        <pc:grpChg chg="add mod">
          <ac:chgData name="Montecino, Diego" userId="a795c42d-832a-4dce-b1d8-09bac981a9d2" providerId="ADAL" clId="{25E7F75A-ED09-3E4B-B2E8-8C692F53CA4D}" dt="2024-11-27T03:07:59.437" v="3587" actId="5736"/>
          <ac:grpSpMkLst>
            <pc:docMk/>
            <pc:sldMk cId="3879106338" sldId="289"/>
            <ac:grpSpMk id="28" creationId="{8FC7945D-048D-D1C2-D03F-16425391312E}"/>
          </ac:grpSpMkLst>
        </pc:grpChg>
        <pc:grpChg chg="add mod">
          <ac:chgData name="Montecino, Diego" userId="a795c42d-832a-4dce-b1d8-09bac981a9d2" providerId="ADAL" clId="{25E7F75A-ED09-3E4B-B2E8-8C692F53CA4D}" dt="2024-11-27T03:07:59.437" v="3587" actId="5736"/>
          <ac:grpSpMkLst>
            <pc:docMk/>
            <pc:sldMk cId="3879106338" sldId="289"/>
            <ac:grpSpMk id="29" creationId="{B56895B5-8582-84B8-4A48-25CB8C865609}"/>
          </ac:grpSpMkLst>
        </pc:grpChg>
        <pc:grpChg chg="add mod">
          <ac:chgData name="Montecino, Diego" userId="a795c42d-832a-4dce-b1d8-09bac981a9d2" providerId="ADAL" clId="{25E7F75A-ED09-3E4B-B2E8-8C692F53CA4D}" dt="2024-11-27T03:07:59.437" v="3587" actId="5736"/>
          <ac:grpSpMkLst>
            <pc:docMk/>
            <pc:sldMk cId="3879106338" sldId="289"/>
            <ac:grpSpMk id="30" creationId="{8200CDC1-F295-E1A4-111A-FBAE19361FB9}"/>
          </ac:grpSpMkLst>
        </pc:grpChg>
        <pc:graphicFrameChg chg="mod">
          <ac:chgData name="Montecino, Diego" userId="a795c42d-832a-4dce-b1d8-09bac981a9d2" providerId="ADAL" clId="{25E7F75A-ED09-3E4B-B2E8-8C692F53CA4D}" dt="2024-11-27T03:07:59.437" v="3587" actId="5736"/>
          <ac:graphicFrameMkLst>
            <pc:docMk/>
            <pc:sldMk cId="3879106338" sldId="289"/>
            <ac:graphicFrameMk id="2" creationId="{CB72F61A-AED9-DE5F-FF00-4531BE37B040}"/>
          </ac:graphicFrameMkLst>
        </pc:graphicFrameChg>
        <pc:graphicFrameChg chg="add mod">
          <ac:chgData name="Montecino, Diego" userId="a795c42d-832a-4dce-b1d8-09bac981a9d2" providerId="ADAL" clId="{25E7F75A-ED09-3E4B-B2E8-8C692F53CA4D}" dt="2024-11-27T03:07:59.437" v="3587" actId="5736"/>
          <ac:graphicFrameMkLst>
            <pc:docMk/>
            <pc:sldMk cId="3879106338" sldId="289"/>
            <ac:graphicFrameMk id="24" creationId="{77BE6F0E-376F-C599-2733-8C07701DD2E2}"/>
          </ac:graphicFrameMkLst>
        </pc:graphicFrameChg>
      </pc:sldChg>
      <pc:sldChg chg="add del ord">
        <pc:chgData name="Montecino, Diego" userId="a795c42d-832a-4dce-b1d8-09bac981a9d2" providerId="ADAL" clId="{25E7F75A-ED09-3E4B-B2E8-8C692F53CA4D}" dt="2024-11-27T02:55:09.862" v="3231" actId="2696"/>
        <pc:sldMkLst>
          <pc:docMk/>
          <pc:sldMk cId="4135469803" sldId="28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16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16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1600"/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16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1600"/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16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1600"/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16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16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16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16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16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16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1600"/>
        </a:p>
      </dgm:t>
    </dgm:pt>
    <dgm:pt modelId="{5E92B1EF-5271-3A42-9FF3-87CE1099F05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F3E8BF26-CDEB-304A-871E-6259D6C92342}" type="parTrans" cxnId="{DD14A9B5-B548-7B4B-98DD-6E405995063F}">
      <dgm:prSet/>
      <dgm:spPr/>
      <dgm:t>
        <a:bodyPr/>
        <a:lstStyle/>
        <a:p>
          <a:endParaRPr lang="en-US" sz="1600"/>
        </a:p>
      </dgm:t>
    </dgm:pt>
    <dgm:pt modelId="{8077D550-6F24-294A-8E01-C5A7BBD3D66D}" type="sibTrans" cxnId="{DD14A9B5-B548-7B4B-98DD-6E405995063F}">
      <dgm:prSet/>
      <dgm:spPr/>
      <dgm:t>
        <a:bodyPr/>
        <a:lstStyle/>
        <a:p>
          <a:endParaRPr lang="en-US" sz="16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16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16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16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1600"/>
        </a:p>
      </dgm:t>
    </dgm:pt>
    <dgm:pt modelId="{2FAD07B9-F3D6-5441-9220-9281599D35DB}" type="pres">
      <dgm:prSet presAssocID="{FA4E500E-7F97-A745-8093-97446D9A4C3A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908D026-09A4-D14A-A467-C679422503F3}" type="pres">
      <dgm:prSet presAssocID="{388DDA7F-6B53-414E-93D1-41D1A686B953}" presName="hierRoot1" presStyleCnt="0">
        <dgm:presLayoutVars>
          <dgm:hierBranch val="init"/>
        </dgm:presLayoutVars>
      </dgm:prSet>
      <dgm:spPr/>
    </dgm:pt>
    <dgm:pt modelId="{B63095A5-43ED-6040-87C9-91F4FAB3A1E4}" type="pres">
      <dgm:prSet presAssocID="{388DDA7F-6B53-414E-93D1-41D1A686B953}" presName="rootComposite1" presStyleCnt="0"/>
      <dgm:spPr/>
    </dgm:pt>
    <dgm:pt modelId="{F75ED3D7-138D-FF43-A8B6-500B3AE1BBA4}" type="pres">
      <dgm:prSet presAssocID="{388DDA7F-6B53-414E-93D1-41D1A686B953}" presName="rootText1" presStyleLbl="node0" presStyleIdx="0" presStyleCnt="2">
        <dgm:presLayoutVars>
          <dgm:chPref val="3"/>
        </dgm:presLayoutVars>
      </dgm:prSet>
      <dgm:spPr/>
    </dgm:pt>
    <dgm:pt modelId="{13BB3533-D91E-B143-8BEC-DA74951EAB7C}" type="pres">
      <dgm:prSet presAssocID="{388DDA7F-6B53-414E-93D1-41D1A686B953}" presName="rootConnector1" presStyleLbl="node1" presStyleIdx="0" presStyleCnt="0"/>
      <dgm:spPr/>
    </dgm:pt>
    <dgm:pt modelId="{B090435F-6CCD-984E-A2FF-9E4E45FB24A9}" type="pres">
      <dgm:prSet presAssocID="{388DDA7F-6B53-414E-93D1-41D1A686B953}" presName="hierChild2" presStyleCnt="0"/>
      <dgm:spPr/>
    </dgm:pt>
    <dgm:pt modelId="{4F4FE5EA-52CC-AE47-8E15-98FBD0F9961F}" type="pres">
      <dgm:prSet presAssocID="{C2C2F35E-B900-B140-ADA5-2AE024810890}" presName="Name37" presStyleLbl="parChTrans1D2" presStyleIdx="0" presStyleCnt="1"/>
      <dgm:spPr/>
    </dgm:pt>
    <dgm:pt modelId="{54D888A9-E979-DC4B-9E80-F30ED30620C9}" type="pres">
      <dgm:prSet presAssocID="{F88CE117-5BF2-824D-962F-E3C5DAC5A996}" presName="hierRoot2" presStyleCnt="0">
        <dgm:presLayoutVars>
          <dgm:hierBranch val="init"/>
        </dgm:presLayoutVars>
      </dgm:prSet>
      <dgm:spPr/>
    </dgm:pt>
    <dgm:pt modelId="{E8C693A0-BF6C-C046-AF15-6B801214816C}" type="pres">
      <dgm:prSet presAssocID="{F88CE117-5BF2-824D-962F-E3C5DAC5A996}" presName="rootComposite" presStyleCnt="0"/>
      <dgm:spPr/>
    </dgm:pt>
    <dgm:pt modelId="{EBF12FB6-9882-7145-9467-23F71E7058D9}" type="pres">
      <dgm:prSet presAssocID="{F88CE117-5BF2-824D-962F-E3C5DAC5A996}" presName="rootText" presStyleLbl="node2" presStyleIdx="0" presStyleCnt="1">
        <dgm:presLayoutVars>
          <dgm:chPref val="3"/>
        </dgm:presLayoutVars>
      </dgm:prSet>
      <dgm:spPr/>
    </dgm:pt>
    <dgm:pt modelId="{2769F0BB-1C8B-754A-88EC-D898EE97C049}" type="pres">
      <dgm:prSet presAssocID="{F88CE117-5BF2-824D-962F-E3C5DAC5A996}" presName="rootConnector" presStyleLbl="node2" presStyleIdx="0" presStyleCnt="1"/>
      <dgm:spPr/>
    </dgm:pt>
    <dgm:pt modelId="{061042C1-675E-E94D-B74F-F14D17ECCEE3}" type="pres">
      <dgm:prSet presAssocID="{F88CE117-5BF2-824D-962F-E3C5DAC5A996}" presName="hierChild4" presStyleCnt="0"/>
      <dgm:spPr/>
    </dgm:pt>
    <dgm:pt modelId="{EF7AB695-75A3-CA4E-8FA0-1682F8A1EE0D}" type="pres">
      <dgm:prSet presAssocID="{B05C1900-1DBB-894F-A1AD-8EE8BB866B5B}" presName="Name37" presStyleLbl="parChTrans1D3" presStyleIdx="0" presStyleCnt="1"/>
      <dgm:spPr/>
    </dgm:pt>
    <dgm:pt modelId="{3A5CD38B-4A27-2C4C-8ADD-6BA5ED84DC89}" type="pres">
      <dgm:prSet presAssocID="{47A6B5D6-95B4-0C44-8860-A7AA7E836704}" presName="hierRoot2" presStyleCnt="0">
        <dgm:presLayoutVars>
          <dgm:hierBranch val="init"/>
        </dgm:presLayoutVars>
      </dgm:prSet>
      <dgm:spPr/>
    </dgm:pt>
    <dgm:pt modelId="{55EC1A73-E2C6-F041-B49F-3C870B408DC7}" type="pres">
      <dgm:prSet presAssocID="{47A6B5D6-95B4-0C44-8860-A7AA7E836704}" presName="rootComposite" presStyleCnt="0"/>
      <dgm:spPr/>
    </dgm:pt>
    <dgm:pt modelId="{D0ECC8D4-EDC4-BE45-ACC4-F6D7BAED74F9}" type="pres">
      <dgm:prSet presAssocID="{47A6B5D6-95B4-0C44-8860-A7AA7E836704}" presName="rootText" presStyleLbl="node3" presStyleIdx="0" presStyleCnt="1">
        <dgm:presLayoutVars>
          <dgm:chPref val="3"/>
        </dgm:presLayoutVars>
      </dgm:prSet>
      <dgm:spPr/>
    </dgm:pt>
    <dgm:pt modelId="{29FD38BB-F434-2F4E-A0E9-13F6659DF5DB}" type="pres">
      <dgm:prSet presAssocID="{47A6B5D6-95B4-0C44-8860-A7AA7E836704}" presName="rootConnector" presStyleLbl="node3" presStyleIdx="0" presStyleCnt="1"/>
      <dgm:spPr/>
    </dgm:pt>
    <dgm:pt modelId="{7F667627-A0B5-9248-8F29-A2484139CE2F}" type="pres">
      <dgm:prSet presAssocID="{47A6B5D6-95B4-0C44-8860-A7AA7E836704}" presName="hierChild4" presStyleCnt="0"/>
      <dgm:spPr/>
    </dgm:pt>
    <dgm:pt modelId="{E40E525F-A6F2-D740-8335-9935FE44252D}" type="pres">
      <dgm:prSet presAssocID="{D1D1DA38-8F57-2F4B-B3E0-44D4598CAAFE}" presName="Name37" presStyleLbl="parChTrans1D4" presStyleIdx="0" presStyleCnt="6"/>
      <dgm:spPr/>
    </dgm:pt>
    <dgm:pt modelId="{BDB63A50-321D-3D4A-8A6F-A091929882CD}" type="pres">
      <dgm:prSet presAssocID="{B1699C19-643B-F242-A254-7074FF4437C5}" presName="hierRoot2" presStyleCnt="0">
        <dgm:presLayoutVars>
          <dgm:hierBranch val="init"/>
        </dgm:presLayoutVars>
      </dgm:prSet>
      <dgm:spPr/>
    </dgm:pt>
    <dgm:pt modelId="{A38CD17F-494C-F242-A1E0-65BBF5AF8747}" type="pres">
      <dgm:prSet presAssocID="{B1699C19-643B-F242-A254-7074FF4437C5}" presName="rootComposite" presStyleCnt="0"/>
      <dgm:spPr/>
    </dgm:pt>
    <dgm:pt modelId="{C1102C49-A9A4-3D4C-9FC4-DFE466879785}" type="pres">
      <dgm:prSet presAssocID="{B1699C19-643B-F242-A254-7074FF4437C5}" presName="rootText" presStyleLbl="node4" presStyleIdx="0" presStyleCnt="6">
        <dgm:presLayoutVars>
          <dgm:chPref val="3"/>
        </dgm:presLayoutVars>
      </dgm:prSet>
      <dgm:spPr/>
    </dgm:pt>
    <dgm:pt modelId="{C13497EF-6587-C34F-A8AA-1128A7DF2542}" type="pres">
      <dgm:prSet presAssocID="{B1699C19-643B-F242-A254-7074FF4437C5}" presName="rootConnector" presStyleLbl="node4" presStyleIdx="0" presStyleCnt="6"/>
      <dgm:spPr/>
    </dgm:pt>
    <dgm:pt modelId="{57423D64-5350-6547-8754-0FEF5F8A924D}" type="pres">
      <dgm:prSet presAssocID="{B1699C19-643B-F242-A254-7074FF4437C5}" presName="hierChild4" presStyleCnt="0"/>
      <dgm:spPr/>
    </dgm:pt>
    <dgm:pt modelId="{C9728545-7A27-524F-898F-85E523150EE8}" type="pres">
      <dgm:prSet presAssocID="{5BF83042-230C-9F42-954A-D5D7655BE0F6}" presName="Name37" presStyleLbl="parChTrans1D4" presStyleIdx="1" presStyleCnt="6"/>
      <dgm:spPr/>
    </dgm:pt>
    <dgm:pt modelId="{CBD66B74-1CBA-4C46-95C1-0FAC587A2253}" type="pres">
      <dgm:prSet presAssocID="{DC0FAB8B-36FA-7240-B531-363CA24568A8}" presName="hierRoot2" presStyleCnt="0">
        <dgm:presLayoutVars>
          <dgm:hierBranch val="init"/>
        </dgm:presLayoutVars>
      </dgm:prSet>
      <dgm:spPr/>
    </dgm:pt>
    <dgm:pt modelId="{E69A8446-AC12-EE44-90AA-D861D6C7319C}" type="pres">
      <dgm:prSet presAssocID="{DC0FAB8B-36FA-7240-B531-363CA24568A8}" presName="rootComposite" presStyleCnt="0"/>
      <dgm:spPr/>
    </dgm:pt>
    <dgm:pt modelId="{E99E604A-A34A-984D-A3B5-9B5434A935A4}" type="pres">
      <dgm:prSet presAssocID="{DC0FAB8B-36FA-7240-B531-363CA24568A8}" presName="rootText" presStyleLbl="node4" presStyleIdx="1" presStyleCnt="6">
        <dgm:presLayoutVars>
          <dgm:chPref val="3"/>
        </dgm:presLayoutVars>
      </dgm:prSet>
      <dgm:spPr/>
    </dgm:pt>
    <dgm:pt modelId="{F9461A7C-1ADE-5240-9579-1DFB5E2930EA}" type="pres">
      <dgm:prSet presAssocID="{DC0FAB8B-36FA-7240-B531-363CA24568A8}" presName="rootConnector" presStyleLbl="node4" presStyleIdx="1" presStyleCnt="6"/>
      <dgm:spPr/>
    </dgm:pt>
    <dgm:pt modelId="{D26E5C03-AA22-5241-985B-BD7137FB9A58}" type="pres">
      <dgm:prSet presAssocID="{DC0FAB8B-36FA-7240-B531-363CA24568A8}" presName="hierChild4" presStyleCnt="0"/>
      <dgm:spPr/>
    </dgm:pt>
    <dgm:pt modelId="{B819942B-728A-5744-A8EE-A5AA1EDFCABD}" type="pres">
      <dgm:prSet presAssocID="{861E5DD1-3077-E344-8DA0-E6428174CA14}" presName="Name37" presStyleLbl="parChTrans1D4" presStyleIdx="2" presStyleCnt="6"/>
      <dgm:spPr/>
    </dgm:pt>
    <dgm:pt modelId="{22885F80-A518-7C49-AA28-C84FFD8247D3}" type="pres">
      <dgm:prSet presAssocID="{F298D2E6-9D14-1F4A-980D-DF0EC320BA59}" presName="hierRoot2" presStyleCnt="0">
        <dgm:presLayoutVars>
          <dgm:hierBranch val="init"/>
        </dgm:presLayoutVars>
      </dgm:prSet>
      <dgm:spPr/>
    </dgm:pt>
    <dgm:pt modelId="{BA3EFB53-88EE-B244-BA62-A88350E1F6B5}" type="pres">
      <dgm:prSet presAssocID="{F298D2E6-9D14-1F4A-980D-DF0EC320BA59}" presName="rootComposite" presStyleCnt="0"/>
      <dgm:spPr/>
    </dgm:pt>
    <dgm:pt modelId="{EE1A225B-65F1-AB49-A219-7CAEC055E425}" type="pres">
      <dgm:prSet presAssocID="{F298D2E6-9D14-1F4A-980D-DF0EC320BA59}" presName="rootText" presStyleLbl="node4" presStyleIdx="2" presStyleCnt="6">
        <dgm:presLayoutVars>
          <dgm:chPref val="3"/>
        </dgm:presLayoutVars>
      </dgm:prSet>
      <dgm:spPr/>
    </dgm:pt>
    <dgm:pt modelId="{3AF9A613-2E17-3E40-9721-98AF3514E741}" type="pres">
      <dgm:prSet presAssocID="{F298D2E6-9D14-1F4A-980D-DF0EC320BA59}" presName="rootConnector" presStyleLbl="node4" presStyleIdx="2" presStyleCnt="6"/>
      <dgm:spPr/>
    </dgm:pt>
    <dgm:pt modelId="{AE9857D0-3574-EC40-8525-56A63151374E}" type="pres">
      <dgm:prSet presAssocID="{F298D2E6-9D14-1F4A-980D-DF0EC320BA59}" presName="hierChild4" presStyleCnt="0"/>
      <dgm:spPr/>
    </dgm:pt>
    <dgm:pt modelId="{73AEDC0E-4F81-774A-8606-EFD47C02AE31}" type="pres">
      <dgm:prSet presAssocID="{504341ED-D377-214B-B580-EF3F6B50D57C}" presName="Name37" presStyleLbl="parChTrans1D4" presStyleIdx="3" presStyleCnt="6"/>
      <dgm:spPr/>
    </dgm:pt>
    <dgm:pt modelId="{CA3BE936-8B93-0F4A-AE88-09B12937877F}" type="pres">
      <dgm:prSet presAssocID="{81EC79C3-3D68-C446-B051-6829E91968D1}" presName="hierRoot2" presStyleCnt="0">
        <dgm:presLayoutVars>
          <dgm:hierBranch val="init"/>
        </dgm:presLayoutVars>
      </dgm:prSet>
      <dgm:spPr/>
    </dgm:pt>
    <dgm:pt modelId="{5CE67C28-638F-6D4D-9E20-324C346C4A0E}" type="pres">
      <dgm:prSet presAssocID="{81EC79C3-3D68-C446-B051-6829E91968D1}" presName="rootComposite" presStyleCnt="0"/>
      <dgm:spPr/>
    </dgm:pt>
    <dgm:pt modelId="{0EE5F9B1-FE99-AE4E-AE6C-84A277DD26CF}" type="pres">
      <dgm:prSet presAssocID="{81EC79C3-3D68-C446-B051-6829E91968D1}" presName="rootText" presStyleLbl="node4" presStyleIdx="3" presStyleCnt="6">
        <dgm:presLayoutVars>
          <dgm:chPref val="3"/>
        </dgm:presLayoutVars>
      </dgm:prSet>
      <dgm:spPr/>
    </dgm:pt>
    <dgm:pt modelId="{1FC0A4E6-D1C1-F14F-8E29-CF6ADDABAACC}" type="pres">
      <dgm:prSet presAssocID="{81EC79C3-3D68-C446-B051-6829E91968D1}" presName="rootConnector" presStyleLbl="node4" presStyleIdx="3" presStyleCnt="6"/>
      <dgm:spPr/>
    </dgm:pt>
    <dgm:pt modelId="{DBCF00ED-923E-DE42-A36F-0B4643A40604}" type="pres">
      <dgm:prSet presAssocID="{81EC79C3-3D68-C446-B051-6829E91968D1}" presName="hierChild4" presStyleCnt="0"/>
      <dgm:spPr/>
    </dgm:pt>
    <dgm:pt modelId="{8D9CBE76-47FE-BD46-8023-32D2AEFD3C50}" type="pres">
      <dgm:prSet presAssocID="{7629D3E8-B0E9-2A46-B887-AE3D7CFF9C93}" presName="Name37" presStyleLbl="parChTrans1D4" presStyleIdx="4" presStyleCnt="6"/>
      <dgm:spPr/>
    </dgm:pt>
    <dgm:pt modelId="{DE7D0BD6-5322-CE4E-A002-3F36D504C6D1}" type="pres">
      <dgm:prSet presAssocID="{73604A89-255C-2D49-85F6-08C50A6CF7DB}" presName="hierRoot2" presStyleCnt="0">
        <dgm:presLayoutVars>
          <dgm:hierBranch val="init"/>
        </dgm:presLayoutVars>
      </dgm:prSet>
      <dgm:spPr/>
    </dgm:pt>
    <dgm:pt modelId="{F06A114C-C340-F344-B727-ABB4DABC6F2A}" type="pres">
      <dgm:prSet presAssocID="{73604A89-255C-2D49-85F6-08C50A6CF7DB}" presName="rootComposite" presStyleCnt="0"/>
      <dgm:spPr/>
    </dgm:pt>
    <dgm:pt modelId="{037EE79A-46C8-044F-B1FA-F704C91E6F2E}" type="pres">
      <dgm:prSet presAssocID="{73604A89-255C-2D49-85F6-08C50A6CF7DB}" presName="rootText" presStyleLbl="node4" presStyleIdx="4" presStyleCnt="6">
        <dgm:presLayoutVars>
          <dgm:chPref val="3"/>
        </dgm:presLayoutVars>
      </dgm:prSet>
      <dgm:spPr/>
    </dgm:pt>
    <dgm:pt modelId="{991B4D0B-F57C-9140-B2AE-759EA139D58B}" type="pres">
      <dgm:prSet presAssocID="{73604A89-255C-2D49-85F6-08C50A6CF7DB}" presName="rootConnector" presStyleLbl="node4" presStyleIdx="4" presStyleCnt="6"/>
      <dgm:spPr/>
    </dgm:pt>
    <dgm:pt modelId="{82B6A803-4D59-9F4C-B11F-C8B35512B56A}" type="pres">
      <dgm:prSet presAssocID="{73604A89-255C-2D49-85F6-08C50A6CF7DB}" presName="hierChild4" presStyleCnt="0"/>
      <dgm:spPr/>
    </dgm:pt>
    <dgm:pt modelId="{21EEB20D-0816-4B47-92BB-8CF48154F09A}" type="pres">
      <dgm:prSet presAssocID="{A0816497-9235-FD4D-A7E5-5EC7E10CBCD4}" presName="Name37" presStyleLbl="parChTrans1D4" presStyleIdx="5" presStyleCnt="6"/>
      <dgm:spPr/>
    </dgm:pt>
    <dgm:pt modelId="{5891DFAC-EF2F-AE43-8AB8-1C03B1CE589F}" type="pres">
      <dgm:prSet presAssocID="{29C1E6BC-A772-A54E-A97A-982A323EA941}" presName="hierRoot2" presStyleCnt="0">
        <dgm:presLayoutVars>
          <dgm:hierBranch val="init"/>
        </dgm:presLayoutVars>
      </dgm:prSet>
      <dgm:spPr/>
    </dgm:pt>
    <dgm:pt modelId="{C242A2BE-7789-A74A-949F-E97521CEA24D}" type="pres">
      <dgm:prSet presAssocID="{29C1E6BC-A772-A54E-A97A-982A323EA941}" presName="rootComposite" presStyleCnt="0"/>
      <dgm:spPr/>
    </dgm:pt>
    <dgm:pt modelId="{C6692C42-55D7-454A-BD01-33D733917243}" type="pres">
      <dgm:prSet presAssocID="{29C1E6BC-A772-A54E-A97A-982A323EA941}" presName="rootText" presStyleLbl="node4" presStyleIdx="5" presStyleCnt="6" custLinFactNeighborX="-2223" custLinFactNeighborY="75658">
        <dgm:presLayoutVars>
          <dgm:chPref val="3"/>
        </dgm:presLayoutVars>
      </dgm:prSet>
      <dgm:spPr/>
    </dgm:pt>
    <dgm:pt modelId="{6CA0B9D6-CD5C-5548-B732-C2F490C41601}" type="pres">
      <dgm:prSet presAssocID="{29C1E6BC-A772-A54E-A97A-982A323EA941}" presName="rootConnector" presStyleLbl="node4" presStyleIdx="5" presStyleCnt="6"/>
      <dgm:spPr/>
    </dgm:pt>
    <dgm:pt modelId="{E2DCE19F-86A8-574A-B8D2-4277E3789DD6}" type="pres">
      <dgm:prSet presAssocID="{29C1E6BC-A772-A54E-A97A-982A323EA941}" presName="hierChild4" presStyleCnt="0"/>
      <dgm:spPr/>
    </dgm:pt>
    <dgm:pt modelId="{4A5FBF98-12CF-FF4A-B4AF-FE38D5FC638E}" type="pres">
      <dgm:prSet presAssocID="{29C1E6BC-A772-A54E-A97A-982A323EA941}" presName="hierChild5" presStyleCnt="0"/>
      <dgm:spPr/>
    </dgm:pt>
    <dgm:pt modelId="{CD58E255-A43A-6840-BA85-C2FDAF18F8E6}" type="pres">
      <dgm:prSet presAssocID="{73604A89-255C-2D49-85F6-08C50A6CF7DB}" presName="hierChild5" presStyleCnt="0"/>
      <dgm:spPr/>
    </dgm:pt>
    <dgm:pt modelId="{B8C0E25D-7107-664E-8B44-E8AD8E0E18F3}" type="pres">
      <dgm:prSet presAssocID="{81EC79C3-3D68-C446-B051-6829E91968D1}" presName="hierChild5" presStyleCnt="0"/>
      <dgm:spPr/>
    </dgm:pt>
    <dgm:pt modelId="{93023821-EE63-2B46-98A5-9EDAEC74F33E}" type="pres">
      <dgm:prSet presAssocID="{F298D2E6-9D14-1F4A-980D-DF0EC320BA59}" presName="hierChild5" presStyleCnt="0"/>
      <dgm:spPr/>
    </dgm:pt>
    <dgm:pt modelId="{3F947FBF-D62A-DE42-AC2F-C2EBCC608926}" type="pres">
      <dgm:prSet presAssocID="{DC0FAB8B-36FA-7240-B531-363CA24568A8}" presName="hierChild5" presStyleCnt="0"/>
      <dgm:spPr/>
    </dgm:pt>
    <dgm:pt modelId="{70713871-4E93-434F-9B30-044F0BDEDD99}" type="pres">
      <dgm:prSet presAssocID="{B1699C19-643B-F242-A254-7074FF4437C5}" presName="hierChild5" presStyleCnt="0"/>
      <dgm:spPr/>
    </dgm:pt>
    <dgm:pt modelId="{69971D1A-370D-B747-8699-FB5F11EA6821}" type="pres">
      <dgm:prSet presAssocID="{47A6B5D6-95B4-0C44-8860-A7AA7E836704}" presName="hierChild5" presStyleCnt="0"/>
      <dgm:spPr/>
    </dgm:pt>
    <dgm:pt modelId="{3C9A3FB2-3187-4B45-8960-F058142748F2}" type="pres">
      <dgm:prSet presAssocID="{F88CE117-5BF2-824D-962F-E3C5DAC5A996}" presName="hierChild5" presStyleCnt="0"/>
      <dgm:spPr/>
    </dgm:pt>
    <dgm:pt modelId="{CD611181-ADE1-944F-AFF8-391F27FFAAD8}" type="pres">
      <dgm:prSet presAssocID="{388DDA7F-6B53-414E-93D1-41D1A686B953}" presName="hierChild3" presStyleCnt="0"/>
      <dgm:spPr/>
    </dgm:pt>
    <dgm:pt modelId="{1300D1F3-3C24-0D4D-AAEF-3A99DEBB2857}" type="pres">
      <dgm:prSet presAssocID="{5E92B1EF-5271-3A42-9FF3-87CE1099F051}" presName="hierRoot1" presStyleCnt="0">
        <dgm:presLayoutVars>
          <dgm:hierBranch val="init"/>
        </dgm:presLayoutVars>
      </dgm:prSet>
      <dgm:spPr/>
    </dgm:pt>
    <dgm:pt modelId="{95FDB4EB-4DB7-F743-A032-D38C8EB0C732}" type="pres">
      <dgm:prSet presAssocID="{5E92B1EF-5271-3A42-9FF3-87CE1099F051}" presName="rootComposite1" presStyleCnt="0"/>
      <dgm:spPr/>
    </dgm:pt>
    <dgm:pt modelId="{9E04E2FA-911D-944C-A0E4-BAE7F15E61E1}" type="pres">
      <dgm:prSet presAssocID="{5E92B1EF-5271-3A42-9FF3-87CE1099F051}" presName="rootText1" presStyleLbl="node0" presStyleIdx="1" presStyleCnt="2" custLinFactX="-100000" custLinFactY="400000" custLinFactNeighborX="-191413" custLinFactNeighborY="439727">
        <dgm:presLayoutVars>
          <dgm:chPref val="3"/>
        </dgm:presLayoutVars>
      </dgm:prSet>
      <dgm:spPr/>
    </dgm:pt>
    <dgm:pt modelId="{46FE3E48-8551-BA44-AAF4-02A10B1BC55A}" type="pres">
      <dgm:prSet presAssocID="{5E92B1EF-5271-3A42-9FF3-87CE1099F051}" presName="rootConnector1" presStyleLbl="node1" presStyleIdx="0" presStyleCnt="0"/>
      <dgm:spPr/>
    </dgm:pt>
    <dgm:pt modelId="{0E326042-B700-934E-B3D8-7845A73E4C84}" type="pres">
      <dgm:prSet presAssocID="{5E92B1EF-5271-3A42-9FF3-87CE1099F051}" presName="hierChild2" presStyleCnt="0"/>
      <dgm:spPr/>
    </dgm:pt>
    <dgm:pt modelId="{DCDD70FA-0730-9742-84B9-5BCF5D6703B8}" type="pres">
      <dgm:prSet presAssocID="{5E92B1EF-5271-3A42-9FF3-87CE1099F051}" presName="hierChild3" presStyleCnt="0"/>
      <dgm:spPr/>
    </dgm:pt>
  </dgm:ptLst>
  <dgm:cxnLst>
    <dgm:cxn modelId="{F581F007-FC48-1E41-89DD-C96DC171E079}" type="presOf" srcId="{D1D1DA38-8F57-2F4B-B3E0-44D4598CAAFE}" destId="{E40E525F-A6F2-D740-8335-9935FE44252D}" srcOrd="0" destOrd="0" presId="urn:microsoft.com/office/officeart/2005/8/layout/orgChart1"/>
    <dgm:cxn modelId="{C11DE416-8313-EE47-AD21-6BD26FD2CE86}" type="presOf" srcId="{73604A89-255C-2D49-85F6-08C50A6CF7DB}" destId="{991B4D0B-F57C-9140-B2AE-759EA139D58B}" srcOrd="1" destOrd="0" presId="urn:microsoft.com/office/officeart/2005/8/layout/orgChart1"/>
    <dgm:cxn modelId="{2B36571B-8206-BE4B-BB83-69FDDF321515}" type="presOf" srcId="{388DDA7F-6B53-414E-93D1-41D1A686B953}" destId="{13BB3533-D91E-B143-8BEC-DA74951EAB7C}" srcOrd="1" destOrd="0" presId="urn:microsoft.com/office/officeart/2005/8/layout/orgChart1"/>
    <dgm:cxn modelId="{5C42231C-1FD4-0441-8A9A-74497BE0AADF}" type="presOf" srcId="{5BF83042-230C-9F42-954A-D5D7655BE0F6}" destId="{C9728545-7A27-524F-898F-85E523150EE8}" srcOrd="0" destOrd="0" presId="urn:microsoft.com/office/officeart/2005/8/layout/orgChart1"/>
    <dgm:cxn modelId="{D5941C1D-D076-1A40-BC01-89E64B16D7F3}" srcId="{DC0FAB8B-36FA-7240-B531-363CA24568A8}" destId="{F298D2E6-9D14-1F4A-980D-DF0EC320BA59}" srcOrd="0" destOrd="0" parTransId="{861E5DD1-3077-E344-8DA0-E6428174CA14}" sibTransId="{D0614D03-1847-404D-85C8-A05FAC68544E}"/>
    <dgm:cxn modelId="{92EE8E1D-354E-7A45-B6F2-120155B45910}" type="presOf" srcId="{B1699C19-643B-F242-A254-7074FF4437C5}" destId="{C13497EF-6587-C34F-A8AA-1128A7DF2542}" srcOrd="1" destOrd="0" presId="urn:microsoft.com/office/officeart/2005/8/layout/orgChart1"/>
    <dgm:cxn modelId="{578C0A22-8381-0D47-A0AF-794BABBD917F}" type="presOf" srcId="{C2C2F35E-B900-B140-ADA5-2AE024810890}" destId="{4F4FE5EA-52CC-AE47-8E15-98FBD0F9961F}" srcOrd="0" destOrd="0" presId="urn:microsoft.com/office/officeart/2005/8/layout/orgChart1"/>
    <dgm:cxn modelId="{AAA34E22-0DF7-574D-96E3-1C97234D99CD}" type="presOf" srcId="{73604A89-255C-2D49-85F6-08C50A6CF7DB}" destId="{037EE79A-46C8-044F-B1FA-F704C91E6F2E}" srcOrd="0" destOrd="0" presId="urn:microsoft.com/office/officeart/2005/8/layout/orgChart1"/>
    <dgm:cxn modelId="{DDA2132C-8D17-5F4C-8457-8B7936DC9C5C}" type="presOf" srcId="{F298D2E6-9D14-1F4A-980D-DF0EC320BA59}" destId="{EE1A225B-65F1-AB49-A219-7CAEC055E425}" srcOrd="0" destOrd="0" presId="urn:microsoft.com/office/officeart/2005/8/layout/orgChart1"/>
    <dgm:cxn modelId="{0C90B732-7359-344B-83B0-040444528DCD}" type="presOf" srcId="{5E92B1EF-5271-3A42-9FF3-87CE1099F051}" destId="{46FE3E48-8551-BA44-AAF4-02A10B1BC55A}" srcOrd="1" destOrd="0" presId="urn:microsoft.com/office/officeart/2005/8/layout/orgChart1"/>
    <dgm:cxn modelId="{ED63F235-2949-A148-90B8-3AEA326ADF66}" srcId="{F298D2E6-9D14-1F4A-980D-DF0EC320BA59}" destId="{81EC79C3-3D68-C446-B051-6829E91968D1}" srcOrd="0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231E3C41-8102-4F40-9661-7D508E0D29EC}" type="presOf" srcId="{29C1E6BC-A772-A54E-A97A-982A323EA941}" destId="{C6692C42-55D7-454A-BD01-33D733917243}" srcOrd="0" destOrd="0" presId="urn:microsoft.com/office/officeart/2005/8/layout/orgChart1"/>
    <dgm:cxn modelId="{E4D61348-52F2-BF42-931C-0E167B63EC2A}" type="presOf" srcId="{47A6B5D6-95B4-0C44-8860-A7AA7E836704}" destId="{D0ECC8D4-EDC4-BE45-ACC4-F6D7BAED74F9}" srcOrd="0" destOrd="0" presId="urn:microsoft.com/office/officeart/2005/8/layout/orgChart1"/>
    <dgm:cxn modelId="{4E75084B-CBFD-4D46-8EFE-255B6F94A00F}" type="presOf" srcId="{B1699C19-643B-F242-A254-7074FF4437C5}" destId="{C1102C49-A9A4-3D4C-9FC4-DFE466879785}" srcOrd="0" destOrd="0" presId="urn:microsoft.com/office/officeart/2005/8/layout/orgChart1"/>
    <dgm:cxn modelId="{0EC50F4C-A6DC-4C41-AAFF-0CD6BE8E06C6}" type="presOf" srcId="{DC0FAB8B-36FA-7240-B531-363CA24568A8}" destId="{E99E604A-A34A-984D-A3B5-9B5434A935A4}" srcOrd="0" destOrd="0" presId="urn:microsoft.com/office/officeart/2005/8/layout/orgChart1"/>
    <dgm:cxn modelId="{FCE1174F-3158-0741-A935-ECF553BC1690}" type="presOf" srcId="{A0816497-9235-FD4D-A7E5-5EC7E10CBCD4}" destId="{21EEB20D-0816-4B47-92BB-8CF48154F09A}" srcOrd="0" destOrd="0" presId="urn:microsoft.com/office/officeart/2005/8/layout/orgChart1"/>
    <dgm:cxn modelId="{5A882E55-01AB-764D-9F8B-C9F75C0F41C7}" type="presOf" srcId="{29C1E6BC-A772-A54E-A97A-982A323EA941}" destId="{6CA0B9D6-CD5C-5548-B732-C2F490C41601}" srcOrd="1" destOrd="0" presId="urn:microsoft.com/office/officeart/2005/8/layout/orgChart1"/>
    <dgm:cxn modelId="{1965EF58-0402-CB48-AEC0-B156E16F5FF2}" type="presOf" srcId="{FA4E500E-7F97-A745-8093-97446D9A4C3A}" destId="{2FAD07B9-F3D6-5441-9220-9281599D35DB}" srcOrd="0" destOrd="0" presId="urn:microsoft.com/office/officeart/2005/8/layout/orgChart1"/>
    <dgm:cxn modelId="{2536705B-5228-8545-9039-A1D12AE01C86}" type="presOf" srcId="{388DDA7F-6B53-414E-93D1-41D1A686B953}" destId="{F75ED3D7-138D-FF43-A8B6-500B3AE1BBA4}" srcOrd="0" destOrd="0" presId="urn:microsoft.com/office/officeart/2005/8/layout/orgChart1"/>
    <dgm:cxn modelId="{25659C6C-A10D-EA44-8939-DF4EE76CB84D}" type="presOf" srcId="{504341ED-D377-214B-B580-EF3F6B50D57C}" destId="{73AEDC0E-4F81-774A-8606-EFD47C02AE31}" srcOrd="0" destOrd="0" presId="urn:microsoft.com/office/officeart/2005/8/layout/orgChart1"/>
    <dgm:cxn modelId="{661E046E-2CD7-B44C-BD05-07FE538CD397}" srcId="{81EC79C3-3D68-C446-B051-6829E91968D1}" destId="{73604A89-255C-2D49-85F6-08C50A6CF7DB}" srcOrd="0" destOrd="0" parTransId="{7629D3E8-B0E9-2A46-B887-AE3D7CFF9C93}" sibTransId="{9E40DEB0-A706-0542-B4B6-5E3D55ECAF78}"/>
    <dgm:cxn modelId="{C2857C6E-4B50-B04B-AB12-F393F5E68BB6}" type="presOf" srcId="{861E5DD1-3077-E344-8DA0-E6428174CA14}" destId="{B819942B-728A-5744-A8EE-A5AA1EDFCABD}" srcOrd="0" destOrd="0" presId="urn:microsoft.com/office/officeart/2005/8/layout/orgChart1"/>
    <dgm:cxn modelId="{1235066F-B9C3-AC4D-9AA7-4DA459F881B4}" type="presOf" srcId="{47A6B5D6-95B4-0C44-8860-A7AA7E836704}" destId="{29FD38BB-F434-2F4E-A0E9-13F6659DF5DB}" srcOrd="1" destOrd="0" presId="urn:microsoft.com/office/officeart/2005/8/layout/orgChart1"/>
    <dgm:cxn modelId="{8AC92B80-4DBB-7E4D-BAB0-BDFBB21610DB}" type="presOf" srcId="{DC0FAB8B-36FA-7240-B531-363CA24568A8}" destId="{F9461A7C-1ADE-5240-9579-1DFB5E2930EA}" srcOrd="1" destOrd="0" presId="urn:microsoft.com/office/officeart/2005/8/layout/orgChart1"/>
    <dgm:cxn modelId="{0D852C8B-8B48-DF47-86E1-7AB465FE6580}" type="presOf" srcId="{81EC79C3-3D68-C446-B051-6829E91968D1}" destId="{0EE5F9B1-FE99-AE4E-AE6C-84A277DD26CF}" srcOrd="0" destOrd="0" presId="urn:microsoft.com/office/officeart/2005/8/layout/orgChart1"/>
    <dgm:cxn modelId="{AE21C78D-E0BB-9940-BBDF-85D9626FB5EE}" srcId="{B1699C19-643B-F242-A254-7074FF4437C5}" destId="{DC0FAB8B-36FA-7240-B531-363CA24568A8}" srcOrd="0" destOrd="0" parTransId="{5BF83042-230C-9F42-954A-D5D7655BE0F6}" sibTransId="{47086D85-A708-2445-9294-116198F6525F}"/>
    <dgm:cxn modelId="{C4558D93-520F-0E4D-8124-552A4CCDFD14}" type="presOf" srcId="{81EC79C3-3D68-C446-B051-6829E91968D1}" destId="{1FC0A4E6-D1C1-F14F-8E29-CF6ADDABAACC}" srcOrd="1" destOrd="0" presId="urn:microsoft.com/office/officeart/2005/8/layout/orgChart1"/>
    <dgm:cxn modelId="{A32756A1-2975-D142-B643-B95F8CA59500}" type="presOf" srcId="{7629D3E8-B0E9-2A46-B887-AE3D7CFF9C93}" destId="{8D9CBE76-47FE-BD46-8023-32D2AEFD3C50}" srcOrd="0" destOrd="0" presId="urn:microsoft.com/office/officeart/2005/8/layout/orgChart1"/>
    <dgm:cxn modelId="{4A137BAE-0FF2-F14D-87A8-C8338B8B290A}" srcId="{F88CE117-5BF2-824D-962F-E3C5DAC5A996}" destId="{47A6B5D6-95B4-0C44-8860-A7AA7E836704}" srcOrd="0" destOrd="0" parTransId="{B05C1900-1DBB-894F-A1AD-8EE8BB866B5B}" sibTransId="{1E5676D7-D875-8B41-AEE0-4D6922E60B22}"/>
    <dgm:cxn modelId="{DD14A9B5-B548-7B4B-98DD-6E405995063F}" srcId="{FA4E500E-7F97-A745-8093-97446D9A4C3A}" destId="{5E92B1EF-5271-3A42-9FF3-87CE1099F051}" srcOrd="1" destOrd="0" parTransId="{F3E8BF26-CDEB-304A-871E-6259D6C92342}" sibTransId="{8077D550-6F24-294A-8E01-C5A7BBD3D66D}"/>
    <dgm:cxn modelId="{423B5ABB-8898-4F45-96A4-9316FCFD5722}" srcId="{388DDA7F-6B53-414E-93D1-41D1A686B953}" destId="{F88CE117-5BF2-824D-962F-E3C5DAC5A996}" srcOrd="0" destOrd="0" parTransId="{C2C2F35E-B900-B140-ADA5-2AE024810890}" sibTransId="{9C9FBFE5-9E81-8B4E-B1DA-F138D151B219}"/>
    <dgm:cxn modelId="{3BFEC6BC-24D3-F54B-90E7-1D413615D332}" srcId="{73604A89-255C-2D49-85F6-08C50A6CF7DB}" destId="{29C1E6BC-A772-A54E-A97A-982A323EA941}" srcOrd="0" destOrd="0" parTransId="{A0816497-9235-FD4D-A7E5-5EC7E10CBCD4}" sibTransId="{84CCAD9D-2D4E-644D-9223-5B03A1020817}"/>
    <dgm:cxn modelId="{1D05F1BC-9F01-3448-8AC8-A69D4F35218D}" type="presOf" srcId="{F88CE117-5BF2-824D-962F-E3C5DAC5A996}" destId="{EBF12FB6-9882-7145-9467-23F71E7058D9}" srcOrd="0" destOrd="0" presId="urn:microsoft.com/office/officeart/2005/8/layout/orgChart1"/>
    <dgm:cxn modelId="{B0119AD6-FB2C-124F-993C-D79CA3D690CC}" type="presOf" srcId="{5E92B1EF-5271-3A42-9FF3-87CE1099F051}" destId="{9E04E2FA-911D-944C-A0E4-BAE7F15E61E1}" srcOrd="0" destOrd="0" presId="urn:microsoft.com/office/officeart/2005/8/layout/orgChart1"/>
    <dgm:cxn modelId="{9F4ADEEB-8A72-5948-A3ED-40269969A408}" type="presOf" srcId="{F298D2E6-9D14-1F4A-980D-DF0EC320BA59}" destId="{3AF9A613-2E17-3E40-9721-98AF3514E741}" srcOrd="1" destOrd="0" presId="urn:microsoft.com/office/officeart/2005/8/layout/orgChart1"/>
    <dgm:cxn modelId="{C61F9CEE-5077-C54F-9A1F-580D4F32CD98}" type="presOf" srcId="{F88CE117-5BF2-824D-962F-E3C5DAC5A996}" destId="{2769F0BB-1C8B-754A-88EC-D898EE97C049}" srcOrd="1" destOrd="0" presId="urn:microsoft.com/office/officeart/2005/8/layout/orgChart1"/>
    <dgm:cxn modelId="{692D2CF2-B512-3449-B507-20BEDDBDECCB}" type="presOf" srcId="{B05C1900-1DBB-894F-A1AD-8EE8BB866B5B}" destId="{EF7AB695-75A3-CA4E-8FA0-1682F8A1EE0D}" srcOrd="0" destOrd="0" presId="urn:microsoft.com/office/officeart/2005/8/layout/orgChart1"/>
    <dgm:cxn modelId="{44EEC7FC-ACB5-3843-B7C5-5B0579F2236E}" srcId="{47A6B5D6-95B4-0C44-8860-A7AA7E836704}" destId="{B1699C19-643B-F242-A254-7074FF4437C5}" srcOrd="0" destOrd="0" parTransId="{D1D1DA38-8F57-2F4B-B3E0-44D4598CAAFE}" sibTransId="{DC05EA01-E3AB-E040-BE0E-962D2EB2EE04}"/>
    <dgm:cxn modelId="{E5209F3C-12BC-0F43-ACD6-155E4D3C0DE7}" type="presParOf" srcId="{2FAD07B9-F3D6-5441-9220-9281599D35DB}" destId="{5908D026-09A4-D14A-A467-C679422503F3}" srcOrd="0" destOrd="0" presId="urn:microsoft.com/office/officeart/2005/8/layout/orgChart1"/>
    <dgm:cxn modelId="{ED73FF27-6F2D-B94D-AC53-E3B33C2BCB83}" type="presParOf" srcId="{5908D026-09A4-D14A-A467-C679422503F3}" destId="{B63095A5-43ED-6040-87C9-91F4FAB3A1E4}" srcOrd="0" destOrd="0" presId="urn:microsoft.com/office/officeart/2005/8/layout/orgChart1"/>
    <dgm:cxn modelId="{296C6D66-4C83-174C-A2DB-577AB9CF702A}" type="presParOf" srcId="{B63095A5-43ED-6040-87C9-91F4FAB3A1E4}" destId="{F75ED3D7-138D-FF43-A8B6-500B3AE1BBA4}" srcOrd="0" destOrd="0" presId="urn:microsoft.com/office/officeart/2005/8/layout/orgChart1"/>
    <dgm:cxn modelId="{7B50447B-C9AE-7A4F-9059-DFEE5EC4BE85}" type="presParOf" srcId="{B63095A5-43ED-6040-87C9-91F4FAB3A1E4}" destId="{13BB3533-D91E-B143-8BEC-DA74951EAB7C}" srcOrd="1" destOrd="0" presId="urn:microsoft.com/office/officeart/2005/8/layout/orgChart1"/>
    <dgm:cxn modelId="{B6EEBD60-4C16-C44C-888A-C1E31E385ECD}" type="presParOf" srcId="{5908D026-09A4-D14A-A467-C679422503F3}" destId="{B090435F-6CCD-984E-A2FF-9E4E45FB24A9}" srcOrd="1" destOrd="0" presId="urn:microsoft.com/office/officeart/2005/8/layout/orgChart1"/>
    <dgm:cxn modelId="{F06F84EB-7960-BB49-ABA3-B7AD932B1636}" type="presParOf" srcId="{B090435F-6CCD-984E-A2FF-9E4E45FB24A9}" destId="{4F4FE5EA-52CC-AE47-8E15-98FBD0F9961F}" srcOrd="0" destOrd="0" presId="urn:microsoft.com/office/officeart/2005/8/layout/orgChart1"/>
    <dgm:cxn modelId="{5EC9F425-6F1D-EB46-9C1E-1E7B09E9F4EE}" type="presParOf" srcId="{B090435F-6CCD-984E-A2FF-9E4E45FB24A9}" destId="{54D888A9-E979-DC4B-9E80-F30ED30620C9}" srcOrd="1" destOrd="0" presId="urn:microsoft.com/office/officeart/2005/8/layout/orgChart1"/>
    <dgm:cxn modelId="{1169B006-86BA-7B41-84CC-FA32CD155CAD}" type="presParOf" srcId="{54D888A9-E979-DC4B-9E80-F30ED30620C9}" destId="{E8C693A0-BF6C-C046-AF15-6B801214816C}" srcOrd="0" destOrd="0" presId="urn:microsoft.com/office/officeart/2005/8/layout/orgChart1"/>
    <dgm:cxn modelId="{4721D819-1B54-9643-944B-3A5C888BA5AF}" type="presParOf" srcId="{E8C693A0-BF6C-C046-AF15-6B801214816C}" destId="{EBF12FB6-9882-7145-9467-23F71E7058D9}" srcOrd="0" destOrd="0" presId="urn:microsoft.com/office/officeart/2005/8/layout/orgChart1"/>
    <dgm:cxn modelId="{4E49326C-CEA2-2745-B7B9-BC0A7071B6E1}" type="presParOf" srcId="{E8C693A0-BF6C-C046-AF15-6B801214816C}" destId="{2769F0BB-1C8B-754A-88EC-D898EE97C049}" srcOrd="1" destOrd="0" presId="urn:microsoft.com/office/officeart/2005/8/layout/orgChart1"/>
    <dgm:cxn modelId="{15C0E241-5121-4D46-B044-1E0ECD8C76E1}" type="presParOf" srcId="{54D888A9-E979-DC4B-9E80-F30ED30620C9}" destId="{061042C1-675E-E94D-B74F-F14D17ECCEE3}" srcOrd="1" destOrd="0" presId="urn:microsoft.com/office/officeart/2005/8/layout/orgChart1"/>
    <dgm:cxn modelId="{C2DE11EF-5986-5743-817B-B8194DC2C6A7}" type="presParOf" srcId="{061042C1-675E-E94D-B74F-F14D17ECCEE3}" destId="{EF7AB695-75A3-CA4E-8FA0-1682F8A1EE0D}" srcOrd="0" destOrd="0" presId="urn:microsoft.com/office/officeart/2005/8/layout/orgChart1"/>
    <dgm:cxn modelId="{9973BD0C-3212-2C4C-9AAE-199BED0F66AD}" type="presParOf" srcId="{061042C1-675E-E94D-B74F-F14D17ECCEE3}" destId="{3A5CD38B-4A27-2C4C-8ADD-6BA5ED84DC89}" srcOrd="1" destOrd="0" presId="urn:microsoft.com/office/officeart/2005/8/layout/orgChart1"/>
    <dgm:cxn modelId="{07EEA6F0-6DB8-E14E-A7C1-A59BB75AA305}" type="presParOf" srcId="{3A5CD38B-4A27-2C4C-8ADD-6BA5ED84DC89}" destId="{55EC1A73-E2C6-F041-B49F-3C870B408DC7}" srcOrd="0" destOrd="0" presId="urn:microsoft.com/office/officeart/2005/8/layout/orgChart1"/>
    <dgm:cxn modelId="{9800F1EF-8579-9E46-9649-1D4663B6A55B}" type="presParOf" srcId="{55EC1A73-E2C6-F041-B49F-3C870B408DC7}" destId="{D0ECC8D4-EDC4-BE45-ACC4-F6D7BAED74F9}" srcOrd="0" destOrd="0" presId="urn:microsoft.com/office/officeart/2005/8/layout/orgChart1"/>
    <dgm:cxn modelId="{6FF796C9-7878-9F4F-9027-48774E065765}" type="presParOf" srcId="{55EC1A73-E2C6-F041-B49F-3C870B408DC7}" destId="{29FD38BB-F434-2F4E-A0E9-13F6659DF5DB}" srcOrd="1" destOrd="0" presId="urn:microsoft.com/office/officeart/2005/8/layout/orgChart1"/>
    <dgm:cxn modelId="{9CBB9E94-66CC-1241-891F-BA765C850110}" type="presParOf" srcId="{3A5CD38B-4A27-2C4C-8ADD-6BA5ED84DC89}" destId="{7F667627-A0B5-9248-8F29-A2484139CE2F}" srcOrd="1" destOrd="0" presId="urn:microsoft.com/office/officeart/2005/8/layout/orgChart1"/>
    <dgm:cxn modelId="{6B0B1762-7D70-3249-B7B2-5AEBC6ADC2D8}" type="presParOf" srcId="{7F667627-A0B5-9248-8F29-A2484139CE2F}" destId="{E40E525F-A6F2-D740-8335-9935FE44252D}" srcOrd="0" destOrd="0" presId="urn:microsoft.com/office/officeart/2005/8/layout/orgChart1"/>
    <dgm:cxn modelId="{EE9E9F79-023C-3E4C-9297-20948267BB5E}" type="presParOf" srcId="{7F667627-A0B5-9248-8F29-A2484139CE2F}" destId="{BDB63A50-321D-3D4A-8A6F-A091929882CD}" srcOrd="1" destOrd="0" presId="urn:microsoft.com/office/officeart/2005/8/layout/orgChart1"/>
    <dgm:cxn modelId="{62E6BFAF-7C28-8E44-B1D4-92D4E9704ACA}" type="presParOf" srcId="{BDB63A50-321D-3D4A-8A6F-A091929882CD}" destId="{A38CD17F-494C-F242-A1E0-65BBF5AF8747}" srcOrd="0" destOrd="0" presId="urn:microsoft.com/office/officeart/2005/8/layout/orgChart1"/>
    <dgm:cxn modelId="{6026A345-902E-474E-A5B9-96AEB40AF734}" type="presParOf" srcId="{A38CD17F-494C-F242-A1E0-65BBF5AF8747}" destId="{C1102C49-A9A4-3D4C-9FC4-DFE466879785}" srcOrd="0" destOrd="0" presId="urn:microsoft.com/office/officeart/2005/8/layout/orgChart1"/>
    <dgm:cxn modelId="{19E93AED-C277-084C-AA61-6ABC08D243F0}" type="presParOf" srcId="{A38CD17F-494C-F242-A1E0-65BBF5AF8747}" destId="{C13497EF-6587-C34F-A8AA-1128A7DF2542}" srcOrd="1" destOrd="0" presId="urn:microsoft.com/office/officeart/2005/8/layout/orgChart1"/>
    <dgm:cxn modelId="{0D5F7B12-5DB9-714B-BB40-406F5B20E834}" type="presParOf" srcId="{BDB63A50-321D-3D4A-8A6F-A091929882CD}" destId="{57423D64-5350-6547-8754-0FEF5F8A924D}" srcOrd="1" destOrd="0" presId="urn:microsoft.com/office/officeart/2005/8/layout/orgChart1"/>
    <dgm:cxn modelId="{C59EBCE4-6682-EF42-99DA-CF2C067E2B37}" type="presParOf" srcId="{57423D64-5350-6547-8754-0FEF5F8A924D}" destId="{C9728545-7A27-524F-898F-85E523150EE8}" srcOrd="0" destOrd="0" presId="urn:microsoft.com/office/officeart/2005/8/layout/orgChart1"/>
    <dgm:cxn modelId="{2EB28BD9-6FBC-7E49-9352-B746872BD198}" type="presParOf" srcId="{57423D64-5350-6547-8754-0FEF5F8A924D}" destId="{CBD66B74-1CBA-4C46-95C1-0FAC587A2253}" srcOrd="1" destOrd="0" presId="urn:microsoft.com/office/officeart/2005/8/layout/orgChart1"/>
    <dgm:cxn modelId="{84B5B4B8-B830-FB45-B2B4-FB41A653473B}" type="presParOf" srcId="{CBD66B74-1CBA-4C46-95C1-0FAC587A2253}" destId="{E69A8446-AC12-EE44-90AA-D861D6C7319C}" srcOrd="0" destOrd="0" presId="urn:microsoft.com/office/officeart/2005/8/layout/orgChart1"/>
    <dgm:cxn modelId="{4EDCC730-5F2D-9A45-9F09-15884A559CC6}" type="presParOf" srcId="{E69A8446-AC12-EE44-90AA-D861D6C7319C}" destId="{E99E604A-A34A-984D-A3B5-9B5434A935A4}" srcOrd="0" destOrd="0" presId="urn:microsoft.com/office/officeart/2005/8/layout/orgChart1"/>
    <dgm:cxn modelId="{63E9A383-0521-1D41-8251-72D433553AEB}" type="presParOf" srcId="{E69A8446-AC12-EE44-90AA-D861D6C7319C}" destId="{F9461A7C-1ADE-5240-9579-1DFB5E2930EA}" srcOrd="1" destOrd="0" presId="urn:microsoft.com/office/officeart/2005/8/layout/orgChart1"/>
    <dgm:cxn modelId="{B404CE87-726E-DC4F-B165-EDBDEA481605}" type="presParOf" srcId="{CBD66B74-1CBA-4C46-95C1-0FAC587A2253}" destId="{D26E5C03-AA22-5241-985B-BD7137FB9A58}" srcOrd="1" destOrd="0" presId="urn:microsoft.com/office/officeart/2005/8/layout/orgChart1"/>
    <dgm:cxn modelId="{C6C8592B-7DC9-654E-A87B-69BAEAC30760}" type="presParOf" srcId="{D26E5C03-AA22-5241-985B-BD7137FB9A58}" destId="{B819942B-728A-5744-A8EE-A5AA1EDFCABD}" srcOrd="0" destOrd="0" presId="urn:microsoft.com/office/officeart/2005/8/layout/orgChart1"/>
    <dgm:cxn modelId="{1BF1D833-DC19-D749-8A0D-DE23DB05F28F}" type="presParOf" srcId="{D26E5C03-AA22-5241-985B-BD7137FB9A58}" destId="{22885F80-A518-7C49-AA28-C84FFD8247D3}" srcOrd="1" destOrd="0" presId="urn:microsoft.com/office/officeart/2005/8/layout/orgChart1"/>
    <dgm:cxn modelId="{2B63CAB8-728A-BA48-9B44-AF433E260A99}" type="presParOf" srcId="{22885F80-A518-7C49-AA28-C84FFD8247D3}" destId="{BA3EFB53-88EE-B244-BA62-A88350E1F6B5}" srcOrd="0" destOrd="0" presId="urn:microsoft.com/office/officeart/2005/8/layout/orgChart1"/>
    <dgm:cxn modelId="{3FA40786-372C-3E41-8F25-000CB648C45D}" type="presParOf" srcId="{BA3EFB53-88EE-B244-BA62-A88350E1F6B5}" destId="{EE1A225B-65F1-AB49-A219-7CAEC055E425}" srcOrd="0" destOrd="0" presId="urn:microsoft.com/office/officeart/2005/8/layout/orgChart1"/>
    <dgm:cxn modelId="{AA9A8223-4116-1B48-81DA-931BAB84F41C}" type="presParOf" srcId="{BA3EFB53-88EE-B244-BA62-A88350E1F6B5}" destId="{3AF9A613-2E17-3E40-9721-98AF3514E741}" srcOrd="1" destOrd="0" presId="urn:microsoft.com/office/officeart/2005/8/layout/orgChart1"/>
    <dgm:cxn modelId="{2A2E5D55-C14A-1F43-AFDD-87D5B7E76D50}" type="presParOf" srcId="{22885F80-A518-7C49-AA28-C84FFD8247D3}" destId="{AE9857D0-3574-EC40-8525-56A63151374E}" srcOrd="1" destOrd="0" presId="urn:microsoft.com/office/officeart/2005/8/layout/orgChart1"/>
    <dgm:cxn modelId="{D5881894-3B29-B449-96E8-DAA3CBDAC61C}" type="presParOf" srcId="{AE9857D0-3574-EC40-8525-56A63151374E}" destId="{73AEDC0E-4F81-774A-8606-EFD47C02AE31}" srcOrd="0" destOrd="0" presId="urn:microsoft.com/office/officeart/2005/8/layout/orgChart1"/>
    <dgm:cxn modelId="{7C9781F0-D316-314F-B6E7-2B2F544534DA}" type="presParOf" srcId="{AE9857D0-3574-EC40-8525-56A63151374E}" destId="{CA3BE936-8B93-0F4A-AE88-09B12937877F}" srcOrd="1" destOrd="0" presId="urn:microsoft.com/office/officeart/2005/8/layout/orgChart1"/>
    <dgm:cxn modelId="{960CF23E-9E52-194D-99E1-2C28CE57CE4E}" type="presParOf" srcId="{CA3BE936-8B93-0F4A-AE88-09B12937877F}" destId="{5CE67C28-638F-6D4D-9E20-324C346C4A0E}" srcOrd="0" destOrd="0" presId="urn:microsoft.com/office/officeart/2005/8/layout/orgChart1"/>
    <dgm:cxn modelId="{25DDAD01-791C-554B-9FB6-01872B4DA5B6}" type="presParOf" srcId="{5CE67C28-638F-6D4D-9E20-324C346C4A0E}" destId="{0EE5F9B1-FE99-AE4E-AE6C-84A277DD26CF}" srcOrd="0" destOrd="0" presId="urn:microsoft.com/office/officeart/2005/8/layout/orgChart1"/>
    <dgm:cxn modelId="{D6B5C340-236F-3343-A103-A76A9D6E7DBA}" type="presParOf" srcId="{5CE67C28-638F-6D4D-9E20-324C346C4A0E}" destId="{1FC0A4E6-D1C1-F14F-8E29-CF6ADDABAACC}" srcOrd="1" destOrd="0" presId="urn:microsoft.com/office/officeart/2005/8/layout/orgChart1"/>
    <dgm:cxn modelId="{D096F419-E2EA-9443-9E95-EC37C52B194A}" type="presParOf" srcId="{CA3BE936-8B93-0F4A-AE88-09B12937877F}" destId="{DBCF00ED-923E-DE42-A36F-0B4643A40604}" srcOrd="1" destOrd="0" presId="urn:microsoft.com/office/officeart/2005/8/layout/orgChart1"/>
    <dgm:cxn modelId="{E73B0915-D1F5-204B-B7D6-45CBFB32879E}" type="presParOf" srcId="{DBCF00ED-923E-DE42-A36F-0B4643A40604}" destId="{8D9CBE76-47FE-BD46-8023-32D2AEFD3C50}" srcOrd="0" destOrd="0" presId="urn:microsoft.com/office/officeart/2005/8/layout/orgChart1"/>
    <dgm:cxn modelId="{D85489C5-AF77-9941-8C8E-CB4F87DDB2E4}" type="presParOf" srcId="{DBCF00ED-923E-DE42-A36F-0B4643A40604}" destId="{DE7D0BD6-5322-CE4E-A002-3F36D504C6D1}" srcOrd="1" destOrd="0" presId="urn:microsoft.com/office/officeart/2005/8/layout/orgChart1"/>
    <dgm:cxn modelId="{5B2A6F19-4ABD-704E-8511-171993342923}" type="presParOf" srcId="{DE7D0BD6-5322-CE4E-A002-3F36D504C6D1}" destId="{F06A114C-C340-F344-B727-ABB4DABC6F2A}" srcOrd="0" destOrd="0" presId="urn:microsoft.com/office/officeart/2005/8/layout/orgChart1"/>
    <dgm:cxn modelId="{EE5AFAD5-725C-8141-B6E0-A0B1C20A0D6F}" type="presParOf" srcId="{F06A114C-C340-F344-B727-ABB4DABC6F2A}" destId="{037EE79A-46C8-044F-B1FA-F704C91E6F2E}" srcOrd="0" destOrd="0" presId="urn:microsoft.com/office/officeart/2005/8/layout/orgChart1"/>
    <dgm:cxn modelId="{678D33DC-B561-0442-8814-9F0F04C3C702}" type="presParOf" srcId="{F06A114C-C340-F344-B727-ABB4DABC6F2A}" destId="{991B4D0B-F57C-9140-B2AE-759EA139D58B}" srcOrd="1" destOrd="0" presId="urn:microsoft.com/office/officeart/2005/8/layout/orgChart1"/>
    <dgm:cxn modelId="{D373FC25-D0D3-C744-BBD4-214C9709BF56}" type="presParOf" srcId="{DE7D0BD6-5322-CE4E-A002-3F36D504C6D1}" destId="{82B6A803-4D59-9F4C-B11F-C8B35512B56A}" srcOrd="1" destOrd="0" presId="urn:microsoft.com/office/officeart/2005/8/layout/orgChart1"/>
    <dgm:cxn modelId="{F8F1F112-F89B-FA49-9B48-88E456A5DD70}" type="presParOf" srcId="{82B6A803-4D59-9F4C-B11F-C8B35512B56A}" destId="{21EEB20D-0816-4B47-92BB-8CF48154F09A}" srcOrd="0" destOrd="0" presId="urn:microsoft.com/office/officeart/2005/8/layout/orgChart1"/>
    <dgm:cxn modelId="{F1B3EE3C-7DB6-CE45-AA65-D13B1AE8C381}" type="presParOf" srcId="{82B6A803-4D59-9F4C-B11F-C8B35512B56A}" destId="{5891DFAC-EF2F-AE43-8AB8-1C03B1CE589F}" srcOrd="1" destOrd="0" presId="urn:microsoft.com/office/officeart/2005/8/layout/orgChart1"/>
    <dgm:cxn modelId="{53DB1581-E5B0-FD4E-B0DD-F15EA560D1C9}" type="presParOf" srcId="{5891DFAC-EF2F-AE43-8AB8-1C03B1CE589F}" destId="{C242A2BE-7789-A74A-949F-E97521CEA24D}" srcOrd="0" destOrd="0" presId="urn:microsoft.com/office/officeart/2005/8/layout/orgChart1"/>
    <dgm:cxn modelId="{99DFCB19-34AC-324A-B3FB-E54CEF0B86C2}" type="presParOf" srcId="{C242A2BE-7789-A74A-949F-E97521CEA24D}" destId="{C6692C42-55D7-454A-BD01-33D733917243}" srcOrd="0" destOrd="0" presId="urn:microsoft.com/office/officeart/2005/8/layout/orgChart1"/>
    <dgm:cxn modelId="{2A8741B8-EB4F-6540-A7F1-0E74230367F7}" type="presParOf" srcId="{C242A2BE-7789-A74A-949F-E97521CEA24D}" destId="{6CA0B9D6-CD5C-5548-B732-C2F490C41601}" srcOrd="1" destOrd="0" presId="urn:microsoft.com/office/officeart/2005/8/layout/orgChart1"/>
    <dgm:cxn modelId="{51916995-BC31-4D4F-BB0B-5C711FA0D493}" type="presParOf" srcId="{5891DFAC-EF2F-AE43-8AB8-1C03B1CE589F}" destId="{E2DCE19F-86A8-574A-B8D2-4277E3789DD6}" srcOrd="1" destOrd="0" presId="urn:microsoft.com/office/officeart/2005/8/layout/orgChart1"/>
    <dgm:cxn modelId="{0A13FB93-B393-1849-986C-96245204C78B}" type="presParOf" srcId="{5891DFAC-EF2F-AE43-8AB8-1C03B1CE589F}" destId="{4A5FBF98-12CF-FF4A-B4AF-FE38D5FC638E}" srcOrd="2" destOrd="0" presId="urn:microsoft.com/office/officeart/2005/8/layout/orgChart1"/>
    <dgm:cxn modelId="{0B7E9926-F23E-B94D-94FD-89C99CCE4CB1}" type="presParOf" srcId="{DE7D0BD6-5322-CE4E-A002-3F36D504C6D1}" destId="{CD58E255-A43A-6840-BA85-C2FDAF18F8E6}" srcOrd="2" destOrd="0" presId="urn:microsoft.com/office/officeart/2005/8/layout/orgChart1"/>
    <dgm:cxn modelId="{FE2B6094-65F3-4444-BB6C-708848839DA1}" type="presParOf" srcId="{CA3BE936-8B93-0F4A-AE88-09B12937877F}" destId="{B8C0E25D-7107-664E-8B44-E8AD8E0E18F3}" srcOrd="2" destOrd="0" presId="urn:microsoft.com/office/officeart/2005/8/layout/orgChart1"/>
    <dgm:cxn modelId="{CF97A3B3-6ABE-D645-8614-A9AFF3BB1A4C}" type="presParOf" srcId="{22885F80-A518-7C49-AA28-C84FFD8247D3}" destId="{93023821-EE63-2B46-98A5-9EDAEC74F33E}" srcOrd="2" destOrd="0" presId="urn:microsoft.com/office/officeart/2005/8/layout/orgChart1"/>
    <dgm:cxn modelId="{C262CD9E-B479-A743-ABEA-0900BB547477}" type="presParOf" srcId="{CBD66B74-1CBA-4C46-95C1-0FAC587A2253}" destId="{3F947FBF-D62A-DE42-AC2F-C2EBCC608926}" srcOrd="2" destOrd="0" presId="urn:microsoft.com/office/officeart/2005/8/layout/orgChart1"/>
    <dgm:cxn modelId="{FF6ED3CF-6F7D-FE40-8536-28EF0E782155}" type="presParOf" srcId="{BDB63A50-321D-3D4A-8A6F-A091929882CD}" destId="{70713871-4E93-434F-9B30-044F0BDEDD99}" srcOrd="2" destOrd="0" presId="urn:microsoft.com/office/officeart/2005/8/layout/orgChart1"/>
    <dgm:cxn modelId="{A3766CCD-DA8B-1747-8D40-5DA863045523}" type="presParOf" srcId="{3A5CD38B-4A27-2C4C-8ADD-6BA5ED84DC89}" destId="{69971D1A-370D-B747-8699-FB5F11EA6821}" srcOrd="2" destOrd="0" presId="urn:microsoft.com/office/officeart/2005/8/layout/orgChart1"/>
    <dgm:cxn modelId="{9EDA145B-9250-CB41-B713-34173E81BC57}" type="presParOf" srcId="{54D888A9-E979-DC4B-9E80-F30ED30620C9}" destId="{3C9A3FB2-3187-4B45-8960-F058142748F2}" srcOrd="2" destOrd="0" presId="urn:microsoft.com/office/officeart/2005/8/layout/orgChart1"/>
    <dgm:cxn modelId="{D94C3D9A-1F30-AF4E-9CD8-36F1B6781DAA}" type="presParOf" srcId="{5908D026-09A4-D14A-A467-C679422503F3}" destId="{CD611181-ADE1-944F-AFF8-391F27FFAAD8}" srcOrd="2" destOrd="0" presId="urn:microsoft.com/office/officeart/2005/8/layout/orgChart1"/>
    <dgm:cxn modelId="{5A3EC035-5F8F-6A41-A36D-A9214AB68337}" type="presParOf" srcId="{2FAD07B9-F3D6-5441-9220-9281599D35DB}" destId="{1300D1F3-3C24-0D4D-AAEF-3A99DEBB2857}" srcOrd="1" destOrd="0" presId="urn:microsoft.com/office/officeart/2005/8/layout/orgChart1"/>
    <dgm:cxn modelId="{56D5D782-6473-7942-8C59-FF9892A17047}" type="presParOf" srcId="{1300D1F3-3C24-0D4D-AAEF-3A99DEBB2857}" destId="{95FDB4EB-4DB7-F743-A032-D38C8EB0C732}" srcOrd="0" destOrd="0" presId="urn:microsoft.com/office/officeart/2005/8/layout/orgChart1"/>
    <dgm:cxn modelId="{4A08C7E6-A5CA-014D-A784-DA416B2394AD}" type="presParOf" srcId="{95FDB4EB-4DB7-F743-A032-D38C8EB0C732}" destId="{9E04E2FA-911D-944C-A0E4-BAE7F15E61E1}" srcOrd="0" destOrd="0" presId="urn:microsoft.com/office/officeart/2005/8/layout/orgChart1"/>
    <dgm:cxn modelId="{7F55E207-29ED-1E40-A83A-54E8D03D7E51}" type="presParOf" srcId="{95FDB4EB-4DB7-F743-A032-D38C8EB0C732}" destId="{46FE3E48-8551-BA44-AAF4-02A10B1BC55A}" srcOrd="1" destOrd="0" presId="urn:microsoft.com/office/officeart/2005/8/layout/orgChart1"/>
    <dgm:cxn modelId="{86E73CDF-6443-DB4F-990C-CF0D3264DD2B}" type="presParOf" srcId="{1300D1F3-3C24-0D4D-AAEF-3A99DEBB2857}" destId="{0E326042-B700-934E-B3D8-7845A73E4C84}" srcOrd="1" destOrd="0" presId="urn:microsoft.com/office/officeart/2005/8/layout/orgChart1"/>
    <dgm:cxn modelId="{3ED8104A-89EC-5842-A9B6-CC1433846B54}" type="presParOf" srcId="{1300D1F3-3C24-0D4D-AAEF-3A99DEBB2857}" destId="{DCDD70FA-0730-9742-84B9-5BCF5D6703B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/>
            <a:t>Source Record</a:t>
          </a:r>
          <a:endParaRPr lang="en-US" sz="1100" dirty="0"/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0017" custLinFactNeighborX="8192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/>
            <a:t>Source Record</a:t>
          </a:r>
          <a:endParaRPr lang="en-US" sz="1100" dirty="0"/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7067" custLinFactY="-10328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0017" custLinFactNeighborX="81921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>
        <a:noFill/>
        <a:ln>
          <a:noFill/>
        </a:ln>
      </dgm:spPr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 custLinFactX="35000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X="35000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9" custLinFactX="43096" custLinFactY="-12558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9" custLinFactX="35000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9" custLinFactX="25081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9" custLinFactX="1642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7" presStyleCnt="9" custLinFactX="6593" custLinFactY="-13107" custLinFactNeighborX="100000" custLinFactNeighborY="-100000">
        <dgm:presLayoutVars>
          <dgm:chMax val="0"/>
          <dgm:chPref val="0"/>
          <dgm:bulletEnabled val="1"/>
        </dgm:presLayoutVars>
      </dgm:prSet>
      <dgm:spPr/>
    </dgm:pt>
    <dgm:pt modelId="{60BAA1CB-D88A-F342-A197-DBA14A85B7EC}" type="pres">
      <dgm:prSet presAssocID="{9E40DEB0-A706-0542-B4B6-5E3D55ECAF78}" presName="parTxOnlySpace" presStyleCnt="0"/>
      <dgm:spPr/>
    </dgm:pt>
    <dgm:pt modelId="{4B58020B-4EF4-7942-AAC9-F9DF96AAAE32}" type="pres">
      <dgm:prSet presAssocID="{29C1E6BC-A772-A54E-A97A-982A323EA941}" presName="parTxOnly" presStyleLbl="node1" presStyleIdx="8" presStyleCnt="9" custLinFactY="-13107" custLinFactNeighborX="58217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3EFB9A9-32A4-814B-9E81-69167744C436}" type="presOf" srcId="{29C1E6BC-A772-A54E-A97A-982A323EA941}" destId="{4B58020B-4EF4-7942-AAC9-F9DF96AAAE32}" srcOrd="0" destOrd="0" presId="urn:microsoft.com/office/officeart/2005/8/layout/chevron1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7221AAD5-4D74-494C-9321-3168C784D89C}" type="presParOf" srcId="{2542F843-0AE2-344F-9133-81A6B7C9C9E7}" destId="{3D4855DA-EFC3-9546-8CF3-ED521DDC363F}" srcOrd="14" destOrd="0" presId="urn:microsoft.com/office/officeart/2005/8/layout/chevron1"/>
    <dgm:cxn modelId="{1854F1A2-9602-AC46-AC0D-1AC07F38077A}" type="presParOf" srcId="{2542F843-0AE2-344F-9133-81A6B7C9C9E7}" destId="{60BAA1CB-D88A-F342-A197-DBA14A85B7EC}" srcOrd="15" destOrd="0" presId="urn:microsoft.com/office/officeart/2005/8/layout/chevron1"/>
    <dgm:cxn modelId="{DA4BF603-6C42-174E-914A-4E34383D2F67}" type="presParOf" srcId="{2542F843-0AE2-344F-9133-81A6B7C9C9E7}" destId="{4B58020B-4EF4-7942-AAC9-F9DF96AAAE32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29C1E6BC-A772-A54E-A97A-982A323EA941}">
      <dgm:prSet custT="1"/>
      <dgm:spPr/>
      <dgm:t>
        <a:bodyPr/>
        <a:lstStyle/>
        <a:p>
          <a:r>
            <a:rPr lang="en-US" sz="11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4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rgbClr val="598CB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 custLinFactX="44044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X="35000" custLinFactNeighborX="100000" custLinFactNeighborY="8770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 custLinFactX="23185" custLinFactNeighborX="100000" custLinFactNeighborY="85333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 custLinFactX="13893" custLinFactNeighborX="100000" custLinFactNeighborY="83626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 custLinFactX="5702" custLinFactNeighborX="100000" custLinFactNeighborY="83337">
        <dgm:presLayoutVars>
          <dgm:chMax val="0"/>
          <dgm:chPref val="0"/>
          <dgm:bulletEnabled val="1"/>
        </dgm:presLayoutVars>
      </dgm:prSet>
      <dgm:spPr/>
    </dgm:pt>
    <dgm:pt modelId="{2A674242-EF23-7341-B5BD-E84A31DB6C83}" type="pres">
      <dgm:prSet presAssocID="{ED147DB2-0D12-684B-B16B-58F479C12DDF}" presName="parTxOnlySpace" presStyleCnt="0"/>
      <dgm:spPr/>
    </dgm:pt>
    <dgm:pt modelId="{EFED4636-FC58-AD46-A9CC-0DD9FB7315AA}" type="pres">
      <dgm:prSet presAssocID="{29C1E6BC-A772-A54E-A97A-982A323EA941}" presName="parTxOnly" presStyleLbl="node1" presStyleIdx="8" presStyleCnt="9" custLinFactNeighborX="61440" custLinFactNeighborY="83627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D2FDFDD9-7774-D14F-BC57-4916BB397541}" type="presOf" srcId="{29C1E6BC-A772-A54E-A97A-982A323EA941}" destId="{EFED4636-FC58-AD46-A9CC-0DD9FB7315AA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2F726D0F-E57E-2B46-9B73-3DB0AE3EC145}" type="presParOf" srcId="{70272D13-F1AC-FD4E-B0CF-4EDA3661B559}" destId="{2A674242-EF23-7341-B5BD-E84A31DB6C83}" srcOrd="15" destOrd="0" presId="urn:microsoft.com/office/officeart/2005/8/layout/chevron1"/>
    <dgm:cxn modelId="{2515AF31-E516-374C-A820-4ACAD078BDAF}" type="presParOf" srcId="{70272D13-F1AC-FD4E-B0CF-4EDA3661B559}" destId="{EFED4636-FC58-AD46-A9CC-0DD9FB7315AA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noFill/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>
        <a:noFill/>
      </dgm:spPr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C3DCF782-8F82-F440-8FE7-411A3E410E20}">
      <dgm:prSet/>
      <dgm:spPr>
        <a:noFill/>
      </dgm:spPr>
      <dgm:t>
        <a:bodyPr/>
        <a:lstStyle/>
        <a:p>
          <a:r>
            <a:rPr lang="en-US" dirty="0"/>
            <a:t>Diagnostic</a:t>
          </a:r>
        </a:p>
      </dgm:t>
    </dgm:pt>
    <dgm:pt modelId="{9316E2E8-0EE8-A443-921C-086AB650EA89}" type="parTrans" cxnId="{F37E060B-8901-8C47-A7F0-EF1A7B81F8C2}">
      <dgm:prSet/>
      <dgm:spPr/>
      <dgm:t>
        <a:bodyPr/>
        <a:lstStyle/>
        <a:p>
          <a:endParaRPr lang="en-US"/>
        </a:p>
      </dgm:t>
    </dgm:pt>
    <dgm:pt modelId="{9FED23D3-29D9-9948-98B9-2BAF1F8AE577}" type="sibTrans" cxnId="{F37E060B-8901-8C47-A7F0-EF1A7B81F8C2}">
      <dgm:prSet/>
      <dgm:spPr/>
      <dgm:t>
        <a:bodyPr/>
        <a:lstStyle/>
        <a:p>
          <a:endParaRPr lang="en-US"/>
        </a:p>
      </dgm:t>
    </dgm:pt>
    <dgm:pt modelId="{7A6CE6EB-38F3-7441-81AB-0F45F954757F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Y="35584" custLinFactNeighborX="-2086" custLinFactNeighborY="10000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C6255F5C-1346-3946-BA10-E5DED1A98DBD}" type="pres">
      <dgm:prSet presAssocID="{ED147DB2-0D12-684B-B16B-58F479C12DDF}" presName="parTxOnlySpace" presStyleCnt="0"/>
      <dgm:spPr/>
    </dgm:pt>
    <dgm:pt modelId="{9B163739-E7DC-AF40-85AC-48C1AFB16DA8}" type="pres">
      <dgm:prSet presAssocID="{C3DCF782-8F82-F440-8FE7-411A3E410E20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F37E060B-8901-8C47-A7F0-EF1A7B81F8C2}" srcId="{FA4E500E-7F97-A745-8093-97446D9A4C3A}" destId="{C3DCF782-8F82-F440-8FE7-411A3E410E20}" srcOrd="9" destOrd="0" parTransId="{9316E2E8-0EE8-A443-921C-086AB650EA89}" sibTransId="{9FED23D3-29D9-9948-98B9-2BAF1F8AE577}"/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8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C594041-6FD6-2E4B-AB5B-8719B8DABB0B}" type="presOf" srcId="{C3DCF782-8F82-F440-8FE7-411A3E410E20}" destId="{9B163739-E7DC-AF40-85AC-48C1AFB16DA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7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AF1B263E-0F6B-D540-B6DA-F6F913262B35}" type="presParOf" srcId="{70272D13-F1AC-FD4E-B0CF-4EDA3661B559}" destId="{93C4242A-8CBE-C249-96CC-62135A162C94}" srcOrd="14" destOrd="0" presId="urn:microsoft.com/office/officeart/2005/8/layout/chevron1"/>
    <dgm:cxn modelId="{8641628D-14A7-B945-8AF3-3F9C5DE7F6CD}" type="presParOf" srcId="{70272D13-F1AC-FD4E-B0CF-4EDA3661B559}" destId="{99CD24B6-B412-A246-AB76-C114D94C4322}" srcOrd="15" destOrd="0" presId="urn:microsoft.com/office/officeart/2005/8/layout/chevron1"/>
    <dgm:cxn modelId="{41B3C38B-2DEF-054E-A2E9-300F8952D235}" type="presParOf" srcId="{70272D13-F1AC-FD4E-B0CF-4EDA3661B559}" destId="{28DF4D46-AFCE-1C4D-A39D-8240F635AAC9}" srcOrd="16" destOrd="0" presId="urn:microsoft.com/office/officeart/2005/8/layout/chevron1"/>
    <dgm:cxn modelId="{AE7E902B-3677-8643-870B-2B73684872C3}" type="presParOf" srcId="{70272D13-F1AC-FD4E-B0CF-4EDA3661B559}" destId="{C6255F5C-1346-3946-BA10-E5DED1A98DBD}" srcOrd="17" destOrd="0" presId="urn:microsoft.com/office/officeart/2005/8/layout/chevron1"/>
    <dgm:cxn modelId="{214DF7FE-3402-EC41-A7B2-7A28E49A6BD8}" type="presParOf" srcId="{70272D13-F1AC-FD4E-B0CF-4EDA3661B559}" destId="{9B163739-E7DC-AF40-85AC-48C1AFB16DA8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73604A89-255C-2D49-85F6-08C50A6CF7DB}">
      <dgm:prSet custT="1"/>
      <dgm:spPr/>
      <dgm:t>
        <a:bodyPr/>
        <a:lstStyle/>
        <a:p>
          <a:r>
            <a:rPr lang="en-US" sz="11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4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3E88C035-FCF7-EB47-A0F1-B4B41DF45A36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1EEDCE5B-16D4-1A4B-AC86-024C145A158D}" type="parTrans" cxnId="{831B1298-BB10-B54F-B77E-612B0D2F4C0B}">
      <dgm:prSet/>
      <dgm:spPr/>
      <dgm:t>
        <a:bodyPr/>
        <a:lstStyle/>
        <a:p>
          <a:endParaRPr lang="en-US"/>
        </a:p>
      </dgm:t>
    </dgm:pt>
    <dgm:pt modelId="{2422B749-A51C-304A-A051-0F54ACDE3A71}" type="sibTrans" cxnId="{831B1298-BB10-B54F-B77E-612B0D2F4C0B}">
      <dgm:prSet/>
      <dgm:spPr/>
      <dgm:t>
        <a:bodyPr/>
        <a:lstStyle/>
        <a:p>
          <a:endParaRPr lang="en-US"/>
        </a:p>
      </dgm:t>
    </dgm:pt>
    <dgm:pt modelId="{2DD4B681-2C52-0F4B-A937-E65452714F37}">
      <dgm:prSet/>
      <dgm:spPr/>
      <dgm:t>
        <a:bodyPr/>
        <a:lstStyle/>
        <a:p>
          <a:r>
            <a:rPr lang="en-US" dirty="0"/>
            <a:t>Source Record</a:t>
          </a:r>
        </a:p>
      </dgm:t>
    </dgm:pt>
    <dgm:pt modelId="{88AEAB5E-82E8-5C46-9191-ADCA764E8197}" type="parTrans" cxnId="{1EBF6400-B778-4049-AE51-13AEBE425550}">
      <dgm:prSet/>
      <dgm:spPr/>
      <dgm:t>
        <a:bodyPr/>
        <a:lstStyle/>
        <a:p>
          <a:endParaRPr lang="en-US"/>
        </a:p>
      </dgm:t>
    </dgm:pt>
    <dgm:pt modelId="{D3BDCED1-147B-E249-A2AA-E1DE9A623FB7}" type="sibTrans" cxnId="{1EBF6400-B778-4049-AE51-13AEBE425550}">
      <dgm:prSet/>
      <dgm:spPr/>
      <dgm:t>
        <a:bodyPr/>
        <a:lstStyle/>
        <a:p>
          <a:endParaRPr lang="en-US"/>
        </a:p>
      </dgm:t>
    </dgm:pt>
    <dgm:pt modelId="{2542F843-0AE2-344F-9133-81A6B7C9C9E7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7D70698E-C1E4-854C-A734-75F4120FE0C7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73569A88-E334-2641-B0D4-5BEC4F6EE36D}" type="pres">
      <dgm:prSet presAssocID="{52D29C48-F1DC-0D4A-A8AF-283D0B5E9FCB}" presName="parTxOnlySpace" presStyleCnt="0"/>
      <dgm:spPr/>
    </dgm:pt>
    <dgm:pt modelId="{7B0F05FF-8D94-4349-8923-2F1F8BAC6006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468C8CD5-0A74-1E4B-A9AB-71D334450623}" type="pres">
      <dgm:prSet presAssocID="{9C9FBFE5-9E81-8B4E-B1DA-F138D151B219}" presName="parTxOnlySpace" presStyleCnt="0"/>
      <dgm:spPr/>
    </dgm:pt>
    <dgm:pt modelId="{461AE433-7322-4B4E-84FC-AB55277F03CA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181D1A55-9BE6-F548-BD8C-41DFDD5D9CE2}" type="pres">
      <dgm:prSet presAssocID="{1E5676D7-D875-8B41-AEE0-4D6922E60B22}" presName="parTxOnlySpace" presStyleCnt="0"/>
      <dgm:spPr/>
    </dgm:pt>
    <dgm:pt modelId="{6801FDB6-C370-9640-8EE0-B2C882FDCA0A}" type="pres">
      <dgm:prSet presAssocID="{B1699C19-643B-F242-A254-7074FF4437C5}" presName="parTxOnly" presStyleLbl="node1" presStyleIdx="3" presStyleCnt="10">
        <dgm:presLayoutVars>
          <dgm:chMax val="0"/>
          <dgm:chPref val="0"/>
          <dgm:bulletEnabled val="1"/>
        </dgm:presLayoutVars>
      </dgm:prSet>
      <dgm:spPr/>
    </dgm:pt>
    <dgm:pt modelId="{5112C0AE-7656-6641-A10A-0DEFE7DEDBDF}" type="pres">
      <dgm:prSet presAssocID="{DC05EA01-E3AB-E040-BE0E-962D2EB2EE04}" presName="parTxOnlySpace" presStyleCnt="0"/>
      <dgm:spPr/>
    </dgm:pt>
    <dgm:pt modelId="{473390AA-326A-6943-B2E6-85FEB9FBA2E7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10B08C05-864B-D04F-97AE-1ACCC65C506B}" type="pres">
      <dgm:prSet presAssocID="{47086D85-A708-2445-9294-116198F6525F}" presName="parTxOnlySpace" presStyleCnt="0"/>
      <dgm:spPr/>
    </dgm:pt>
    <dgm:pt modelId="{58E1F617-2422-B648-83A0-2129114E189A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FC523117-D5EC-294E-96AB-B0A23206CD33}" type="pres">
      <dgm:prSet presAssocID="{D0614D03-1847-404D-85C8-A05FAC68544E}" presName="parTxOnlySpace" presStyleCnt="0"/>
      <dgm:spPr/>
    </dgm:pt>
    <dgm:pt modelId="{819C6524-756B-E346-BAE0-7915B8C63E17}" type="pres">
      <dgm:prSet presAssocID="{81EC79C3-3D68-C446-B051-6829E91968D1}" presName="parTxOnly" presStyleLbl="node1" presStyleIdx="6" presStyleCnt="10">
        <dgm:presLayoutVars>
          <dgm:chMax val="0"/>
          <dgm:chPref val="0"/>
          <dgm:bulletEnabled val="1"/>
        </dgm:presLayoutVars>
      </dgm:prSet>
      <dgm:spPr/>
    </dgm:pt>
    <dgm:pt modelId="{9721359D-38A9-AE48-8E2B-6EFC2933D040}" type="pres">
      <dgm:prSet presAssocID="{3CFF6467-56B8-DA49-A962-04D2F5888982}" presName="parTxOnlySpace" presStyleCnt="0"/>
      <dgm:spPr/>
    </dgm:pt>
    <dgm:pt modelId="{638DAA66-307D-A14D-A3BB-AAB045E5A308}" type="pres">
      <dgm:prSet presAssocID="{2DD4B681-2C52-0F4B-A937-E65452714F37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534DA944-8EFB-3640-9888-75204B559528}" type="pres">
      <dgm:prSet presAssocID="{D3BDCED1-147B-E249-A2AA-E1DE9A623FB7}" presName="parTxOnlySpace" presStyleCnt="0"/>
      <dgm:spPr/>
    </dgm:pt>
    <dgm:pt modelId="{3D4855DA-EFC3-9546-8CF3-ED521DDC363F}" type="pres">
      <dgm:prSet presAssocID="{73604A89-255C-2D49-85F6-08C50A6CF7DB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AF0CAA77-E075-7649-A91C-CF2C4E941E1A}" type="pres">
      <dgm:prSet presAssocID="{9E40DEB0-A706-0542-B4B6-5E3D55ECAF78}" presName="parTxOnlySpace" presStyleCnt="0"/>
      <dgm:spPr/>
    </dgm:pt>
    <dgm:pt modelId="{010B772A-841A-B341-B8A3-48D103951775}" type="pres">
      <dgm:prSet presAssocID="{3E88C035-FCF7-EB47-A0F1-B4B41DF45A36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1EBF6400-B778-4049-AE51-13AEBE425550}" srcId="{FA4E500E-7F97-A745-8093-97446D9A4C3A}" destId="{2DD4B681-2C52-0F4B-A937-E65452714F37}" srcOrd="7" destOrd="0" parTransId="{88AEAB5E-82E8-5C46-9191-ADCA764E8197}" sibTransId="{D3BDCED1-147B-E249-A2AA-E1DE9A623FB7}"/>
    <dgm:cxn modelId="{3127AC06-9E61-1840-9614-240A9FF8601B}" type="presOf" srcId="{47A6B5D6-95B4-0C44-8860-A7AA7E836704}" destId="{461AE433-7322-4B4E-84FC-AB55277F03CA}" srcOrd="0" destOrd="0" presId="urn:microsoft.com/office/officeart/2005/8/layout/chevron1"/>
    <dgm:cxn modelId="{F965B70D-5296-9448-B2E2-D11B026A9B96}" type="presOf" srcId="{2DD4B681-2C52-0F4B-A937-E65452714F37}" destId="{638DAA66-307D-A14D-A3BB-AAB045E5A308}" srcOrd="0" destOrd="0" presId="urn:microsoft.com/office/officeart/2005/8/layout/chevron1"/>
    <dgm:cxn modelId="{0F0B3619-B0EE-9C47-BEBD-5C29B5EF4437}" type="presOf" srcId="{FA4E500E-7F97-A745-8093-97446D9A4C3A}" destId="{2542F843-0AE2-344F-9133-81A6B7C9C9E7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3F7CF21E-6E6D-8042-AD4D-47BB91381EF2}" type="presOf" srcId="{DC0FAB8B-36FA-7240-B531-363CA24568A8}" destId="{473390AA-326A-6943-B2E6-85FEB9FBA2E7}" srcOrd="0" destOrd="0" presId="urn:microsoft.com/office/officeart/2005/8/layout/chevron1"/>
    <dgm:cxn modelId="{AE92BA27-F785-874D-A638-4C66028E12F1}" type="presOf" srcId="{73604A89-255C-2D49-85F6-08C50A6CF7DB}" destId="{3D4855DA-EFC3-9546-8CF3-ED521DDC363F}" srcOrd="0" destOrd="0" presId="urn:microsoft.com/office/officeart/2005/8/layout/chevron1"/>
    <dgm:cxn modelId="{C14B492F-D5D0-2041-9277-A75F06ADA1BA}" type="presOf" srcId="{F88CE117-5BF2-824D-962F-E3C5DAC5A996}" destId="{7B0F05FF-8D94-4349-8923-2F1F8BAC6006}" srcOrd="0" destOrd="0" presId="urn:microsoft.com/office/officeart/2005/8/layout/chevron1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EE11A84E-C7EC-BD46-BFE0-AE473EDAB812}" type="presOf" srcId="{3E88C035-FCF7-EB47-A0F1-B4B41DF45A36}" destId="{010B772A-841A-B341-B8A3-48D103951775}" srcOrd="0" destOrd="0" presId="urn:microsoft.com/office/officeart/2005/8/layout/chevron1"/>
    <dgm:cxn modelId="{5DBD9C61-FF4D-A748-8FD9-94E514D12BBE}" type="presOf" srcId="{F298D2E6-9D14-1F4A-980D-DF0EC320BA59}" destId="{58E1F617-2422-B648-83A0-2129114E189A}" srcOrd="0" destOrd="0" presId="urn:microsoft.com/office/officeart/2005/8/layout/chevron1"/>
    <dgm:cxn modelId="{661E046E-2CD7-B44C-BD05-07FE538CD397}" srcId="{FA4E500E-7F97-A745-8093-97446D9A4C3A}" destId="{73604A89-255C-2D49-85F6-08C50A6CF7DB}" srcOrd="8" destOrd="0" parTransId="{7629D3E8-B0E9-2A46-B887-AE3D7CFF9C93}" sibTransId="{9E40DEB0-A706-0542-B4B6-5E3D55ECAF78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831B1298-BB10-B54F-B77E-612B0D2F4C0B}" srcId="{FA4E500E-7F97-A745-8093-97446D9A4C3A}" destId="{3E88C035-FCF7-EB47-A0F1-B4B41DF45A36}" srcOrd="9" destOrd="0" parTransId="{1EEDCE5B-16D4-1A4B-AC86-024C145A158D}" sibTransId="{2422B749-A51C-304A-A051-0F54ACDE3A71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57939BB7-2E28-E341-9029-CC87FB2C6CC5}" type="presOf" srcId="{388DDA7F-6B53-414E-93D1-41D1A686B953}" destId="{7D70698E-C1E4-854C-A734-75F4120FE0C7}" srcOrd="0" destOrd="0" presId="urn:microsoft.com/office/officeart/2005/8/layout/chevron1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E3053CBD-E7B3-C249-9FAC-3E181B2C203F}" type="presOf" srcId="{B1699C19-643B-F242-A254-7074FF4437C5}" destId="{6801FDB6-C370-9640-8EE0-B2C882FDCA0A}" srcOrd="0" destOrd="0" presId="urn:microsoft.com/office/officeart/2005/8/layout/chevron1"/>
    <dgm:cxn modelId="{6DDFEFE1-2BC0-824F-93D2-73562CF5B016}" type="presOf" srcId="{81EC79C3-3D68-C446-B051-6829E91968D1}" destId="{819C6524-756B-E346-BAE0-7915B8C63E1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017C2413-ED93-3F4E-A7D4-16B68B79DE8E}" type="presParOf" srcId="{2542F843-0AE2-344F-9133-81A6B7C9C9E7}" destId="{7D70698E-C1E4-854C-A734-75F4120FE0C7}" srcOrd="0" destOrd="0" presId="urn:microsoft.com/office/officeart/2005/8/layout/chevron1"/>
    <dgm:cxn modelId="{D9690A8A-3326-FA4F-8A6C-F94876D1E33D}" type="presParOf" srcId="{2542F843-0AE2-344F-9133-81A6B7C9C9E7}" destId="{73569A88-E334-2641-B0D4-5BEC4F6EE36D}" srcOrd="1" destOrd="0" presId="urn:microsoft.com/office/officeart/2005/8/layout/chevron1"/>
    <dgm:cxn modelId="{EA2E38F3-64F6-4040-A1E6-99D7058105C7}" type="presParOf" srcId="{2542F843-0AE2-344F-9133-81A6B7C9C9E7}" destId="{7B0F05FF-8D94-4349-8923-2F1F8BAC6006}" srcOrd="2" destOrd="0" presId="urn:microsoft.com/office/officeart/2005/8/layout/chevron1"/>
    <dgm:cxn modelId="{01FAA683-0698-F541-A0C4-17738DD5B92E}" type="presParOf" srcId="{2542F843-0AE2-344F-9133-81A6B7C9C9E7}" destId="{468C8CD5-0A74-1E4B-A9AB-71D334450623}" srcOrd="3" destOrd="0" presId="urn:microsoft.com/office/officeart/2005/8/layout/chevron1"/>
    <dgm:cxn modelId="{6A6CC2B6-5E9A-004A-82FF-30D1AAE87F5F}" type="presParOf" srcId="{2542F843-0AE2-344F-9133-81A6B7C9C9E7}" destId="{461AE433-7322-4B4E-84FC-AB55277F03CA}" srcOrd="4" destOrd="0" presId="urn:microsoft.com/office/officeart/2005/8/layout/chevron1"/>
    <dgm:cxn modelId="{975D7E10-12B9-D647-BE6A-9D8B0CAFA3ED}" type="presParOf" srcId="{2542F843-0AE2-344F-9133-81A6B7C9C9E7}" destId="{181D1A55-9BE6-F548-BD8C-41DFDD5D9CE2}" srcOrd="5" destOrd="0" presId="urn:microsoft.com/office/officeart/2005/8/layout/chevron1"/>
    <dgm:cxn modelId="{EF039972-7D9E-534A-95D6-630505D4FE9C}" type="presParOf" srcId="{2542F843-0AE2-344F-9133-81A6B7C9C9E7}" destId="{6801FDB6-C370-9640-8EE0-B2C882FDCA0A}" srcOrd="6" destOrd="0" presId="urn:microsoft.com/office/officeart/2005/8/layout/chevron1"/>
    <dgm:cxn modelId="{C77188F4-EA21-AF4C-9C05-E453922C4963}" type="presParOf" srcId="{2542F843-0AE2-344F-9133-81A6B7C9C9E7}" destId="{5112C0AE-7656-6641-A10A-0DEFE7DEDBDF}" srcOrd="7" destOrd="0" presId="urn:microsoft.com/office/officeart/2005/8/layout/chevron1"/>
    <dgm:cxn modelId="{844A85F6-B8C8-1742-AC3A-A0159F0339A8}" type="presParOf" srcId="{2542F843-0AE2-344F-9133-81A6B7C9C9E7}" destId="{473390AA-326A-6943-B2E6-85FEB9FBA2E7}" srcOrd="8" destOrd="0" presId="urn:microsoft.com/office/officeart/2005/8/layout/chevron1"/>
    <dgm:cxn modelId="{E472F26E-247F-F349-8E4E-E71EC17F2753}" type="presParOf" srcId="{2542F843-0AE2-344F-9133-81A6B7C9C9E7}" destId="{10B08C05-864B-D04F-97AE-1ACCC65C506B}" srcOrd="9" destOrd="0" presId="urn:microsoft.com/office/officeart/2005/8/layout/chevron1"/>
    <dgm:cxn modelId="{13D2A51B-E8F0-A244-9AD0-300A694102E8}" type="presParOf" srcId="{2542F843-0AE2-344F-9133-81A6B7C9C9E7}" destId="{58E1F617-2422-B648-83A0-2129114E189A}" srcOrd="10" destOrd="0" presId="urn:microsoft.com/office/officeart/2005/8/layout/chevron1"/>
    <dgm:cxn modelId="{E99CF280-2E97-144A-85FE-F9B7A59E35AE}" type="presParOf" srcId="{2542F843-0AE2-344F-9133-81A6B7C9C9E7}" destId="{FC523117-D5EC-294E-96AB-B0A23206CD33}" srcOrd="11" destOrd="0" presId="urn:microsoft.com/office/officeart/2005/8/layout/chevron1"/>
    <dgm:cxn modelId="{DE1A3B81-25E3-414C-92D5-0F03BAC63934}" type="presParOf" srcId="{2542F843-0AE2-344F-9133-81A6B7C9C9E7}" destId="{819C6524-756B-E346-BAE0-7915B8C63E17}" srcOrd="12" destOrd="0" presId="urn:microsoft.com/office/officeart/2005/8/layout/chevron1"/>
    <dgm:cxn modelId="{CDED68F8-6FAF-764A-B5AA-496B0BC3A5B8}" type="presParOf" srcId="{2542F843-0AE2-344F-9133-81A6B7C9C9E7}" destId="{9721359D-38A9-AE48-8E2B-6EFC2933D040}" srcOrd="13" destOrd="0" presId="urn:microsoft.com/office/officeart/2005/8/layout/chevron1"/>
    <dgm:cxn modelId="{BDA00BD5-A4EC-B744-ACB1-E223D66AB976}" type="presParOf" srcId="{2542F843-0AE2-344F-9133-81A6B7C9C9E7}" destId="{638DAA66-307D-A14D-A3BB-AAB045E5A308}" srcOrd="14" destOrd="0" presId="urn:microsoft.com/office/officeart/2005/8/layout/chevron1"/>
    <dgm:cxn modelId="{A627BA7E-3B9E-EC4D-AA50-84FEB550FE97}" type="presParOf" srcId="{2542F843-0AE2-344F-9133-81A6B7C9C9E7}" destId="{534DA944-8EFB-3640-9888-75204B559528}" srcOrd="15" destOrd="0" presId="urn:microsoft.com/office/officeart/2005/8/layout/chevron1"/>
    <dgm:cxn modelId="{7221AAD5-4D74-494C-9321-3168C784D89C}" type="presParOf" srcId="{2542F843-0AE2-344F-9133-81A6B7C9C9E7}" destId="{3D4855DA-EFC3-9546-8CF3-ED521DDC363F}" srcOrd="16" destOrd="0" presId="urn:microsoft.com/office/officeart/2005/8/layout/chevron1"/>
    <dgm:cxn modelId="{71448536-F9A2-774D-A9A2-2F867258FA89}" type="presParOf" srcId="{2542F843-0AE2-344F-9133-81A6B7C9C9E7}" destId="{AF0CAA77-E075-7649-A91C-CF2C4E941E1A}" srcOrd="17" destOrd="0" presId="urn:microsoft.com/office/officeart/2005/8/layout/chevron1"/>
    <dgm:cxn modelId="{07B6030D-CBA7-914A-B296-9E12F25ADC3B}" type="presParOf" srcId="{2542F843-0AE2-344F-9133-81A6B7C9C9E7}" destId="{010B772A-841A-B341-B8A3-48D103951775}" srcOrd="18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Source Record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0BB45F1E-90C6-D64F-9673-959797B61F4E}">
      <dgm:prSet/>
      <dgm:spPr/>
      <dgm:t>
        <a:bodyPr/>
        <a:lstStyle/>
        <a:p>
          <a:r>
            <a:rPr lang="en-US" dirty="0"/>
            <a:t>Diagnostic</a:t>
          </a:r>
        </a:p>
      </dgm:t>
    </dgm:pt>
    <dgm:pt modelId="{C2EF6BDD-7620-6A42-80CD-ABECEBD3EE48}" type="parTrans" cxnId="{07E59236-CF0C-AB4E-B2BD-F6302587B85E}">
      <dgm:prSet/>
      <dgm:spPr/>
      <dgm:t>
        <a:bodyPr/>
        <a:lstStyle/>
        <a:p>
          <a:endParaRPr lang="en-US"/>
        </a:p>
      </dgm:t>
    </dgm:pt>
    <dgm:pt modelId="{A7487B7E-FD22-5E4D-AF1B-38A57D685E3A}" type="sibTrans" cxnId="{07E59236-CF0C-AB4E-B2BD-F6302587B85E}">
      <dgm:prSet/>
      <dgm:spPr/>
      <dgm:t>
        <a:bodyPr/>
        <a:lstStyle/>
        <a:p>
          <a:endParaRPr lang="en-US"/>
        </a:p>
      </dgm:t>
    </dgm:pt>
    <dgm:pt modelId="{20CFF2AE-8092-3245-854E-2547ABF441FC}">
      <dgm:prSet/>
      <dgm:spPr/>
      <dgm:t>
        <a:bodyPr/>
        <a:lstStyle/>
        <a:p>
          <a:r>
            <a:rPr lang="en-US" dirty="0"/>
            <a:t>Specimen</a:t>
          </a:r>
        </a:p>
      </dgm:t>
    </dgm:pt>
    <dgm:pt modelId="{1E2A3912-129B-CC40-90B0-4D2DD3D926AC}" type="parTrans" cxnId="{F8E7D9D0-2A91-3B40-B1D1-624B4A1C34A1}">
      <dgm:prSet/>
      <dgm:spPr/>
      <dgm:t>
        <a:bodyPr/>
        <a:lstStyle/>
        <a:p>
          <a:endParaRPr lang="en-US"/>
        </a:p>
      </dgm:t>
    </dgm:pt>
    <dgm:pt modelId="{EEE1DA00-7871-A540-9768-7E7A803D14A6}" type="sibTrans" cxnId="{F8E7D9D0-2A91-3B40-B1D1-624B4A1C34A1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10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10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10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10" custLinFactY="-27511" custLinFactNeighborX="6827" custLinFactNeighborY="-100000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10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10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10" custLinFactY="-32226" custLinFactNeighborX="13653" custLinFactNeighborY="-100000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10">
        <dgm:presLayoutVars>
          <dgm:chMax val="0"/>
          <dgm:chPref val="0"/>
          <dgm:bulletEnabled val="1"/>
        </dgm:presLayoutVars>
      </dgm:prSet>
      <dgm:spPr/>
    </dgm:pt>
    <dgm:pt modelId="{C6255F5C-1346-3946-BA10-E5DED1A98DBD}" type="pres">
      <dgm:prSet presAssocID="{ED147DB2-0D12-684B-B16B-58F479C12DDF}" presName="parTxOnlySpace" presStyleCnt="0"/>
      <dgm:spPr/>
    </dgm:pt>
    <dgm:pt modelId="{A73DCE29-DAF8-CD44-8F60-BABD858BE947}" type="pres">
      <dgm:prSet presAssocID="{20CFF2AE-8092-3245-854E-2547ABF441FC}" presName="parTxOnly" presStyleLbl="node1" presStyleIdx="8" presStyleCnt="10">
        <dgm:presLayoutVars>
          <dgm:chMax val="0"/>
          <dgm:chPref val="0"/>
          <dgm:bulletEnabled val="1"/>
        </dgm:presLayoutVars>
      </dgm:prSet>
      <dgm:spPr/>
    </dgm:pt>
    <dgm:pt modelId="{72C5FCEC-63C8-A848-BA31-A7F70E03C684}" type="pres">
      <dgm:prSet presAssocID="{EEE1DA00-7871-A540-9768-7E7A803D14A6}" presName="parTxOnlySpace" presStyleCnt="0"/>
      <dgm:spPr/>
    </dgm:pt>
    <dgm:pt modelId="{C9A30582-99D8-754C-8846-5D5E7F7656B0}" type="pres">
      <dgm:prSet presAssocID="{0BB45F1E-90C6-D64F-9673-959797B61F4E}" presName="parTxOnly" presStyleLbl="node1" presStyleIdx="9" presStyleCnt="10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07E59236-CF0C-AB4E-B2BD-F6302587B85E}" srcId="{FA4E500E-7F97-A745-8093-97446D9A4C3A}" destId="{0BB45F1E-90C6-D64F-9673-959797B61F4E}" srcOrd="9" destOrd="0" parTransId="{C2EF6BDD-7620-6A42-80CD-ABECEBD3EE48}" sibTransId="{A7487B7E-FD22-5E4D-AF1B-38A57D685E3A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F8E7D9D0-2A91-3B40-B1D1-624B4A1C34A1}" srcId="{FA4E500E-7F97-A745-8093-97446D9A4C3A}" destId="{20CFF2AE-8092-3245-854E-2547ABF441FC}" srcOrd="8" destOrd="0" parTransId="{1E2A3912-129B-CC40-90B0-4D2DD3D926AC}" sibTransId="{EEE1DA00-7871-A540-9768-7E7A803D14A6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BEEACDEB-C84E-834A-A9D7-D357DA1F54C8}" type="presOf" srcId="{0BB45F1E-90C6-D64F-9673-959797B61F4E}" destId="{C9A30582-99D8-754C-8846-5D5E7F7656B0}" srcOrd="0" destOrd="0" presId="urn:microsoft.com/office/officeart/2005/8/layout/chevron1"/>
    <dgm:cxn modelId="{219E5DED-4DAF-2C4F-8602-F89865FE2A8E}" type="presOf" srcId="{20CFF2AE-8092-3245-854E-2547ABF441FC}" destId="{A73DCE29-DAF8-CD44-8F60-BABD858BE947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AE7E902B-3677-8643-870B-2B73684872C3}" type="presParOf" srcId="{70272D13-F1AC-FD4E-B0CF-4EDA3661B559}" destId="{C6255F5C-1346-3946-BA10-E5DED1A98DBD}" srcOrd="15" destOrd="0" presId="urn:microsoft.com/office/officeart/2005/8/layout/chevron1"/>
    <dgm:cxn modelId="{7E752542-8043-2641-8B56-4954B68F8513}" type="presParOf" srcId="{70272D13-F1AC-FD4E-B0CF-4EDA3661B559}" destId="{A73DCE29-DAF8-CD44-8F60-BABD858BE947}" srcOrd="16" destOrd="0" presId="urn:microsoft.com/office/officeart/2005/8/layout/chevron1"/>
    <dgm:cxn modelId="{A91D62C3-432C-7140-A3ED-042DA42A28B6}" type="presParOf" srcId="{70272D13-F1AC-FD4E-B0CF-4EDA3661B559}" destId="{72C5FCEC-63C8-A848-BA31-A7F70E03C684}" srcOrd="17" destOrd="0" presId="urn:microsoft.com/office/officeart/2005/8/layout/chevron1"/>
    <dgm:cxn modelId="{F3AA004B-8040-E14F-9380-9F31C367037F}" type="presParOf" srcId="{70272D13-F1AC-FD4E-B0CF-4EDA3661B559}" destId="{C9A30582-99D8-754C-8846-5D5E7F7656B0}" srcOrd="1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>
        <a:solidFill>
          <a:srgbClr val="1B6285"/>
        </a:solidFill>
      </dgm:spPr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Source 3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>
        <a:solidFill>
          <a:schemeClr val="bg1"/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 custLinFactNeighborX="75168" custLinFactNeighborY="-1764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20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4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4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20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4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4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20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4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4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20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4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4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20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4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4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20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4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44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5"/>
      <dgm:spPr/>
    </dgm:pt>
    <dgm:pt modelId="{E70E073C-0144-0144-92D7-8022B5B4ED6C}" type="pres">
      <dgm:prSet presAssocID="{388DDA7F-6B53-414E-93D1-41D1A686B953}" presName="ParentText" presStyleLbl="node1" presStyleIdx="0" presStyleCnt="6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5"/>
      <dgm:spPr/>
    </dgm:pt>
    <dgm:pt modelId="{243D85E8-60AD-7242-B3F1-495FEAA80603}" type="pres">
      <dgm:prSet presAssocID="{F88CE117-5BF2-824D-962F-E3C5DAC5A996}" presName="ParentText" presStyleLbl="node1" presStyleIdx="1" presStyleCnt="6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5"/>
      <dgm:spPr/>
    </dgm:pt>
    <dgm:pt modelId="{BA063F9E-C568-1044-A371-4330F8415E39}" type="pres">
      <dgm:prSet presAssocID="{47A6B5D6-95B4-0C44-8860-A7AA7E836704}" presName="ParentText" presStyleLbl="node1" presStyleIdx="2" presStyleCnt="6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5"/>
      <dgm:spPr/>
    </dgm:pt>
    <dgm:pt modelId="{AD96FFB8-8AA6-2648-B135-42325BEBFD0A}" type="pres">
      <dgm:prSet presAssocID="{B1699C19-643B-F242-A254-7074FF4437C5}" presName="ParentText" presStyleLbl="node1" presStyleIdx="3" presStyleCnt="6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5"/>
      <dgm:spPr/>
    </dgm:pt>
    <dgm:pt modelId="{702CC053-5949-4048-A72E-5290119FBE1B}" type="pres">
      <dgm:prSet presAssocID="{DC0FAB8B-36FA-7240-B531-363CA24568A8}" presName="ParentText" presStyleLbl="node1" presStyleIdx="4" presStyleCnt="6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AC2591C7-C870-8148-9D67-59F2A2DA5B2A}" type="pres">
      <dgm:prSet presAssocID="{81EC79C3-3D68-C446-B051-6829E91968D1}" presName="ParentText" presStyleLbl="node1" presStyleIdx="5" presStyleCnt="6" custScaleX="120940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ED63F235-2949-A148-90B8-3AEA326ADF66}" srcId="{FA4E500E-7F97-A745-8093-97446D9A4C3A}" destId="{81EC79C3-3D68-C446-B051-6829E91968D1}" srcOrd="5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53066103-503B-B540-B492-F6505F934755}" type="presParOf" srcId="{5D596788-D4D1-1A46-9221-14C322B0AEC1}" destId="{3EC9ECC8-E707-5F44-85A4-7CF4C4415A53}" srcOrd="10" destOrd="0" presId="urn:microsoft.com/office/officeart/2005/8/layout/StepDownProcess"/>
    <dgm:cxn modelId="{950CEDFB-6DCF-A447-AD37-5E26E7111EF1}" type="presParOf" srcId="{3EC9ECC8-E707-5F44-85A4-7CF4C4415A53}" destId="{AC2591C7-C870-8148-9D67-59F2A2DA5B2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/>
      <dgm:t>
        <a:bodyPr/>
        <a:lstStyle/>
        <a:p>
          <a:r>
            <a:rPr lang="en-US" sz="1200" dirty="0"/>
            <a:t>Source 1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/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4_3" csCatId="accent4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  <a:endParaRPr lang="en-US" sz="1100" dirty="0"/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>
        <a:solidFill>
          <a:srgbClr val="1B6285"/>
        </a:solidFill>
      </dgm:spPr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7A6CE6EB-38F3-7441-81AB-0F45F954757F}">
      <dgm:prSet custT="1"/>
      <dgm:spPr/>
      <dgm:t>
        <a:bodyPr/>
        <a:lstStyle/>
        <a:p>
          <a:r>
            <a:rPr lang="en-US" sz="1200" dirty="0"/>
            <a:t>Source 2 Record</a:t>
          </a:r>
        </a:p>
      </dgm:t>
    </dgm:pt>
    <dgm:pt modelId="{E4B82A07-C7F1-604D-8871-44F47F0366E7}" type="parTrans" cxnId="{2A77B8A8-469A-9145-829B-04B0040910D7}">
      <dgm:prSet/>
      <dgm:spPr/>
      <dgm:t>
        <a:bodyPr/>
        <a:lstStyle/>
        <a:p>
          <a:endParaRPr lang="en-US"/>
        </a:p>
      </dgm:t>
    </dgm:pt>
    <dgm:pt modelId="{3A3726AA-EC1B-2A42-A90B-D3FCA1E72E88}" type="sibTrans" cxnId="{2A77B8A8-469A-9145-829B-04B0040910D7}">
      <dgm:prSet/>
      <dgm:spPr/>
      <dgm:t>
        <a:bodyPr/>
        <a:lstStyle/>
        <a:p>
          <a:endParaRPr lang="en-US"/>
        </a:p>
      </dgm:t>
    </dgm:pt>
    <dgm:pt modelId="{961A223A-65F5-544A-A9CB-47ECEA12EFAB}">
      <dgm:prSet custT="1"/>
      <dgm:spPr/>
      <dgm:t>
        <a:bodyPr/>
        <a:lstStyle/>
        <a:p>
          <a:r>
            <a:rPr lang="en-US" sz="1200" dirty="0"/>
            <a:t>Specimen</a:t>
          </a:r>
        </a:p>
      </dgm:t>
    </dgm:pt>
    <dgm:pt modelId="{D8CDF7F0-23A1-4F41-8D1B-C50C763EC974}" type="parTrans" cxnId="{3A01617F-168F-6A4E-A607-CFB2B908E685}">
      <dgm:prSet/>
      <dgm:spPr/>
      <dgm:t>
        <a:bodyPr/>
        <a:lstStyle/>
        <a:p>
          <a:endParaRPr lang="en-US"/>
        </a:p>
      </dgm:t>
    </dgm:pt>
    <dgm:pt modelId="{2133C8C2-9A08-DF4F-BF1F-E349F2FDCF27}" type="sibTrans" cxnId="{3A01617F-168F-6A4E-A607-CFB2B908E685}">
      <dgm:prSet/>
      <dgm:spPr/>
      <dgm:t>
        <a:bodyPr/>
        <a:lstStyle/>
        <a:p>
          <a:endParaRPr lang="en-US"/>
        </a:p>
      </dgm:t>
    </dgm:pt>
    <dgm:pt modelId="{EBA21664-7343-594B-A1B9-90370D3FDFC7}">
      <dgm:prSet custT="1"/>
      <dgm:spPr/>
      <dgm:t>
        <a:bodyPr/>
        <a:lstStyle/>
        <a:p>
          <a:r>
            <a:rPr lang="en-US" sz="1200" dirty="0"/>
            <a:t>Diagnostic</a:t>
          </a:r>
        </a:p>
      </dgm:t>
    </dgm:pt>
    <dgm:pt modelId="{19ED5443-0206-3942-BFC9-4472249389BF}" type="parTrans" cxnId="{1FF394F0-D2D8-A842-A660-3B8F24DD4E4C}">
      <dgm:prSet/>
      <dgm:spPr/>
      <dgm:t>
        <a:bodyPr/>
        <a:lstStyle/>
        <a:p>
          <a:endParaRPr lang="en-US"/>
        </a:p>
      </dgm:t>
    </dgm:pt>
    <dgm:pt modelId="{92D62A08-A089-2B4A-99B2-7DC79050E2F8}" type="sibTrans" cxnId="{1FF394F0-D2D8-A842-A660-3B8F24DD4E4C}">
      <dgm:prSet/>
      <dgm:spPr/>
      <dgm:t>
        <a:bodyPr/>
        <a:lstStyle/>
        <a:p>
          <a:endParaRPr lang="en-US"/>
        </a:p>
      </dgm:t>
    </dgm:pt>
    <dgm:pt modelId="{2E4B6D12-22E6-FB49-866E-306326D6D70E}">
      <dgm:prSet custT="1"/>
      <dgm:spPr/>
      <dgm:t>
        <a:bodyPr/>
        <a:lstStyle/>
        <a:p>
          <a:r>
            <a:rPr lang="en-US" sz="1200" dirty="0"/>
            <a:t>Collection</a:t>
          </a:r>
          <a:endParaRPr lang="en-US" sz="1300" dirty="0"/>
        </a:p>
      </dgm:t>
    </dgm:pt>
    <dgm:pt modelId="{92FB2F76-C4F8-4A41-8984-D47C615809ED}" type="parTrans" cxnId="{111C48B5-DFF0-A84B-AD8A-BB80F4949A3D}">
      <dgm:prSet/>
      <dgm:spPr/>
      <dgm:t>
        <a:bodyPr/>
        <a:lstStyle/>
        <a:p>
          <a:endParaRPr lang="en-US"/>
        </a:p>
      </dgm:t>
    </dgm:pt>
    <dgm:pt modelId="{29986D9E-6B47-DD47-8814-E18D776EA6C2}" type="sibTrans" cxnId="{111C48B5-DFF0-A84B-AD8A-BB80F4949A3D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7821E23A-BD00-9D41-A1DA-188F741FF9F4}" type="pres">
      <dgm:prSet presAssocID="{2E4B6D12-22E6-FB49-866E-306326D6D70E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5CFDAAA9-D001-0449-A5E3-9BD64722F341}" type="pres">
      <dgm:prSet presAssocID="{29986D9E-6B47-DD47-8814-E18D776EA6C2}" presName="parTxOnlySpace" presStyleCnt="0"/>
      <dgm:spPr/>
    </dgm:pt>
    <dgm:pt modelId="{93C4242A-8CBE-C249-96CC-62135A162C94}" type="pres">
      <dgm:prSet presAssocID="{7A6CE6EB-38F3-7441-81AB-0F45F954757F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99CD24B6-B412-A246-AB76-C114D94C4322}" type="pres">
      <dgm:prSet presAssocID="{3A3726AA-EC1B-2A42-A90B-D3FCA1E72E88}" presName="parTxOnlySpace" presStyleCnt="0"/>
      <dgm:spPr/>
    </dgm:pt>
    <dgm:pt modelId="{1E665E36-BBD1-4A47-B11C-7D71DC879B69}" type="pres">
      <dgm:prSet presAssocID="{961A223A-65F5-544A-A9CB-47ECEA12EFAB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D9B30735-CB7F-C24A-BB2B-DC19C1F9AAF4}" type="pres">
      <dgm:prSet presAssocID="{2133C8C2-9A08-DF4F-BF1F-E349F2FDCF27}" presName="parTxOnlySpace" presStyleCnt="0"/>
      <dgm:spPr/>
    </dgm:pt>
    <dgm:pt modelId="{6584623C-A1A2-FD44-9158-803E625078E5}" type="pres">
      <dgm:prSet presAssocID="{EBA21664-7343-594B-A1B9-90370D3FDFC7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C8274141-8636-5145-97E4-98053EAB5E81}" type="presOf" srcId="{961A223A-65F5-544A-A9CB-47ECEA12EFAB}" destId="{1E665E36-BBD1-4A47-B11C-7D71DC879B69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14D0F072-05C9-504D-B1C4-DC30BF1D8B18}" type="presOf" srcId="{EBA21664-7343-594B-A1B9-90370D3FDFC7}" destId="{6584623C-A1A2-FD44-9158-803E625078E5}" srcOrd="0" destOrd="0" presId="urn:microsoft.com/office/officeart/2005/8/layout/chevron1"/>
    <dgm:cxn modelId="{9416E67D-0FFE-A84B-9858-3FAFC5802ECE}" type="presOf" srcId="{2E4B6D12-22E6-FB49-866E-306326D6D70E}" destId="{7821E23A-BD00-9D41-A1DA-188F741FF9F4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3A01617F-168F-6A4E-A607-CFB2B908E685}" srcId="{FA4E500E-7F97-A745-8093-97446D9A4C3A}" destId="{961A223A-65F5-544A-A9CB-47ECEA12EFAB}" srcOrd="7" destOrd="0" parTransId="{D8CDF7F0-23A1-4F41-8D1B-C50C763EC974}" sibTransId="{2133C8C2-9A08-DF4F-BF1F-E349F2FDCF27}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1E3448F-5FB4-DB4A-88E7-178ED05F838A}" type="presOf" srcId="{7A6CE6EB-38F3-7441-81AB-0F45F954757F}" destId="{93C4242A-8CBE-C249-96CC-62135A162C94}" srcOrd="0" destOrd="0" presId="urn:microsoft.com/office/officeart/2005/8/layout/chevron1"/>
    <dgm:cxn modelId="{2A77B8A8-469A-9145-829B-04B0040910D7}" srcId="{FA4E500E-7F97-A745-8093-97446D9A4C3A}" destId="{7A6CE6EB-38F3-7441-81AB-0F45F954757F}" srcOrd="6" destOrd="0" parTransId="{E4B82A07-C7F1-604D-8871-44F47F0366E7}" sibTransId="{3A3726AA-EC1B-2A42-A90B-D3FCA1E72E8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111C48B5-DFF0-A84B-AD8A-BB80F4949A3D}" srcId="{FA4E500E-7F97-A745-8093-97446D9A4C3A}" destId="{2E4B6D12-22E6-FB49-866E-306326D6D70E}" srcOrd="5" destOrd="0" parTransId="{92FB2F76-C4F8-4A41-8984-D47C615809ED}" sibTransId="{29986D9E-6B47-DD47-8814-E18D776EA6C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1FF394F0-D2D8-A842-A660-3B8F24DD4E4C}" srcId="{FA4E500E-7F97-A745-8093-97446D9A4C3A}" destId="{EBA21664-7343-594B-A1B9-90370D3FDFC7}" srcOrd="8" destOrd="0" parTransId="{19ED5443-0206-3942-BFC9-4472249389BF}" sibTransId="{92D62A08-A089-2B4A-99B2-7DC79050E2F8}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41BA6060-8D6C-E54E-BA73-F42E00561A52}" type="presParOf" srcId="{70272D13-F1AC-FD4E-B0CF-4EDA3661B559}" destId="{7821E23A-BD00-9D41-A1DA-188F741FF9F4}" srcOrd="10" destOrd="0" presId="urn:microsoft.com/office/officeart/2005/8/layout/chevron1"/>
    <dgm:cxn modelId="{F55AA917-9948-C84F-BA15-2547FD3FFE32}" type="presParOf" srcId="{70272D13-F1AC-FD4E-B0CF-4EDA3661B559}" destId="{5CFDAAA9-D001-0449-A5E3-9BD64722F341}" srcOrd="11" destOrd="0" presId="urn:microsoft.com/office/officeart/2005/8/layout/chevron1"/>
    <dgm:cxn modelId="{AF1B263E-0F6B-D540-B6DA-F6F913262B35}" type="presParOf" srcId="{70272D13-F1AC-FD4E-B0CF-4EDA3661B559}" destId="{93C4242A-8CBE-C249-96CC-62135A162C94}" srcOrd="12" destOrd="0" presId="urn:microsoft.com/office/officeart/2005/8/layout/chevron1"/>
    <dgm:cxn modelId="{8641628D-14A7-B945-8AF3-3F9C5DE7F6CD}" type="presParOf" srcId="{70272D13-F1AC-FD4E-B0CF-4EDA3661B559}" destId="{99CD24B6-B412-A246-AB76-C114D94C4322}" srcOrd="13" destOrd="0" presId="urn:microsoft.com/office/officeart/2005/8/layout/chevron1"/>
    <dgm:cxn modelId="{D0C2AFA8-B442-5440-A9E0-0D0841DA9B23}" type="presParOf" srcId="{70272D13-F1AC-FD4E-B0CF-4EDA3661B559}" destId="{1E665E36-BBD1-4A47-B11C-7D71DC879B69}" srcOrd="14" destOrd="0" presId="urn:microsoft.com/office/officeart/2005/8/layout/chevron1"/>
    <dgm:cxn modelId="{6FBE8387-40EF-F54F-B6A8-6F5BF91684F1}" type="presParOf" srcId="{70272D13-F1AC-FD4E-B0CF-4EDA3661B559}" destId="{D9B30735-CB7F-C24A-BB2B-DC19C1F9AAF4}" srcOrd="15" destOrd="0" presId="urn:microsoft.com/office/officeart/2005/8/layout/chevron1"/>
    <dgm:cxn modelId="{D0D9F073-3DFB-F24F-A31A-41E2FDD8145E}" type="presParOf" srcId="{70272D13-F1AC-FD4E-B0CF-4EDA3661B559}" destId="{6584623C-A1A2-FD44-9158-803E625078E5}" srcOrd="16" destOrd="0" presId="urn:microsoft.com/office/officeart/2005/8/layout/chevron1"/>
  </dgm:cxnLst>
  <dgm:bg>
    <a:noFill/>
  </dgm:bg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Outbreak 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/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/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chevron1" loCatId="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>
        <a:solidFill>
          <a:srgbClr val="BFBFBF"/>
        </a:solidFill>
      </dgm:spPr>
      <dgm:t>
        <a:bodyPr/>
        <a:lstStyle/>
        <a:p>
          <a:r>
            <a:rPr lang="en-US" sz="11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4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4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1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4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4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1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4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4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1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4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4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1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4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4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1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4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4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100" dirty="0"/>
            <a:t>Ranger 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4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400"/>
        </a:p>
      </dgm:t>
    </dgm:pt>
    <dgm:pt modelId="{D7C82A84-87E7-2B4F-A92F-38BF27BBC7D4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Specimen</a:t>
          </a:r>
          <a:endParaRPr lang="en-US" sz="1300" dirty="0"/>
        </a:p>
      </dgm:t>
    </dgm:pt>
    <dgm:pt modelId="{09543307-A1D7-A246-839F-6916B31B78DB}" type="parTrans" cxnId="{9C68DE24-FEE4-A24D-A49A-2BF39A159119}">
      <dgm:prSet/>
      <dgm:spPr/>
      <dgm:t>
        <a:bodyPr/>
        <a:lstStyle/>
        <a:p>
          <a:endParaRPr lang="en-US"/>
        </a:p>
      </dgm:t>
    </dgm:pt>
    <dgm:pt modelId="{ED147DB2-0D12-684B-B16B-58F479C12DDF}" type="sibTrans" cxnId="{9C68DE24-FEE4-A24D-A49A-2BF39A159119}">
      <dgm:prSet/>
      <dgm:spPr/>
      <dgm:t>
        <a:bodyPr/>
        <a:lstStyle/>
        <a:p>
          <a:endParaRPr lang="en-US"/>
        </a:p>
      </dgm:t>
    </dgm:pt>
    <dgm:pt modelId="{F9CA4312-C715-F548-A8E5-0CD063DC349D}">
      <dgm:prSet custT="1"/>
      <dgm:spPr>
        <a:solidFill>
          <a:schemeClr val="bg1"/>
        </a:solidFill>
      </dgm:spPr>
      <dgm:t>
        <a:bodyPr/>
        <a:lstStyle/>
        <a:p>
          <a:r>
            <a:rPr lang="en-US" sz="1100" dirty="0"/>
            <a:t>Diagnostic</a:t>
          </a:r>
          <a:endParaRPr lang="en-US" sz="1200" dirty="0"/>
        </a:p>
      </dgm:t>
    </dgm:pt>
    <dgm:pt modelId="{E29C8FB0-62EB-CE46-97B6-D9BE14567F50}" type="parTrans" cxnId="{1CB28D9F-D54A-3045-AEF5-73FF4CF978C5}">
      <dgm:prSet/>
      <dgm:spPr/>
      <dgm:t>
        <a:bodyPr/>
        <a:lstStyle/>
        <a:p>
          <a:endParaRPr lang="en-US"/>
        </a:p>
      </dgm:t>
    </dgm:pt>
    <dgm:pt modelId="{0C5B83DF-A0DA-0D41-ABB3-C469F7A31438}" type="sibTrans" cxnId="{1CB28D9F-D54A-3045-AEF5-73FF4CF978C5}">
      <dgm:prSet/>
      <dgm:spPr/>
      <dgm:t>
        <a:bodyPr/>
        <a:lstStyle/>
        <a:p>
          <a:endParaRPr lang="en-US"/>
        </a:p>
      </dgm:t>
    </dgm:pt>
    <dgm:pt modelId="{70272D13-F1AC-FD4E-B0CF-4EDA3661B559}" type="pres">
      <dgm:prSet presAssocID="{FA4E500E-7F97-A745-8093-97446D9A4C3A}" presName="Name0" presStyleCnt="0">
        <dgm:presLayoutVars>
          <dgm:dir/>
          <dgm:animLvl val="lvl"/>
          <dgm:resizeHandles val="exact"/>
        </dgm:presLayoutVars>
      </dgm:prSet>
      <dgm:spPr/>
    </dgm:pt>
    <dgm:pt modelId="{450E1203-FE8B-C948-9943-0B806EBA7903}" type="pres">
      <dgm:prSet presAssocID="{388DDA7F-6B53-414E-93D1-41D1A686B953}" presName="parTxOnly" presStyleLbl="node1" presStyleIdx="0" presStyleCnt="9">
        <dgm:presLayoutVars>
          <dgm:chMax val="0"/>
          <dgm:chPref val="0"/>
          <dgm:bulletEnabled val="1"/>
        </dgm:presLayoutVars>
      </dgm:prSet>
      <dgm:spPr/>
    </dgm:pt>
    <dgm:pt modelId="{6E8F237F-6AC2-0044-A9E0-1D106810B108}" type="pres">
      <dgm:prSet presAssocID="{52D29C48-F1DC-0D4A-A8AF-283D0B5E9FCB}" presName="parTxOnlySpace" presStyleCnt="0"/>
      <dgm:spPr/>
    </dgm:pt>
    <dgm:pt modelId="{2E481CB7-8910-074B-BDFC-D881CBD489A4}" type="pres">
      <dgm:prSet presAssocID="{F88CE117-5BF2-824D-962F-E3C5DAC5A996}" presName="parTxOnly" presStyleLbl="node1" presStyleIdx="1" presStyleCnt="9">
        <dgm:presLayoutVars>
          <dgm:chMax val="0"/>
          <dgm:chPref val="0"/>
          <dgm:bulletEnabled val="1"/>
        </dgm:presLayoutVars>
      </dgm:prSet>
      <dgm:spPr/>
    </dgm:pt>
    <dgm:pt modelId="{81CD1B67-37C8-B44C-9BDE-0BF2A16540A7}" type="pres">
      <dgm:prSet presAssocID="{9C9FBFE5-9E81-8B4E-B1DA-F138D151B219}" presName="parTxOnlySpace" presStyleCnt="0"/>
      <dgm:spPr/>
    </dgm:pt>
    <dgm:pt modelId="{5C54EAE3-B277-6847-BC4C-73AE3F5ED294}" type="pres">
      <dgm:prSet presAssocID="{47A6B5D6-95B4-0C44-8860-A7AA7E836704}" presName="parTxOnly" presStyleLbl="node1" presStyleIdx="2" presStyleCnt="9">
        <dgm:presLayoutVars>
          <dgm:chMax val="0"/>
          <dgm:chPref val="0"/>
          <dgm:bulletEnabled val="1"/>
        </dgm:presLayoutVars>
      </dgm:prSet>
      <dgm:spPr/>
    </dgm:pt>
    <dgm:pt modelId="{F3D2FF46-D0D0-C14D-AFC9-A00691932A22}" type="pres">
      <dgm:prSet presAssocID="{1E5676D7-D875-8B41-AEE0-4D6922E60B22}" presName="parTxOnlySpace" presStyleCnt="0"/>
      <dgm:spPr/>
    </dgm:pt>
    <dgm:pt modelId="{E40FBFBB-F490-DC41-AC6D-FA9C3CCD5148}" type="pres">
      <dgm:prSet presAssocID="{B1699C19-643B-F242-A254-7074FF4437C5}" presName="parTxOnly" presStyleLbl="node1" presStyleIdx="3" presStyleCnt="9">
        <dgm:presLayoutVars>
          <dgm:chMax val="0"/>
          <dgm:chPref val="0"/>
          <dgm:bulletEnabled val="1"/>
        </dgm:presLayoutVars>
      </dgm:prSet>
      <dgm:spPr/>
    </dgm:pt>
    <dgm:pt modelId="{BBDDFEA7-5D08-D347-AC09-DEC8BB46B3C9}" type="pres">
      <dgm:prSet presAssocID="{DC05EA01-E3AB-E040-BE0E-962D2EB2EE04}" presName="parTxOnlySpace" presStyleCnt="0"/>
      <dgm:spPr/>
    </dgm:pt>
    <dgm:pt modelId="{706895CA-83E2-2D41-8EBC-93860034B53C}" type="pres">
      <dgm:prSet presAssocID="{DC0FAB8B-36FA-7240-B531-363CA24568A8}" presName="parTxOnly" presStyleLbl="node1" presStyleIdx="4" presStyleCnt="9">
        <dgm:presLayoutVars>
          <dgm:chMax val="0"/>
          <dgm:chPref val="0"/>
          <dgm:bulletEnabled val="1"/>
        </dgm:presLayoutVars>
      </dgm:prSet>
      <dgm:spPr/>
    </dgm:pt>
    <dgm:pt modelId="{E2BA44E2-3986-8E4B-BC19-CFB727B42779}" type="pres">
      <dgm:prSet presAssocID="{47086D85-A708-2445-9294-116198F6525F}" presName="parTxOnlySpace" presStyleCnt="0"/>
      <dgm:spPr/>
    </dgm:pt>
    <dgm:pt modelId="{E3B84C19-CF3E-3C4D-B047-20CC9D61546B}" type="pres">
      <dgm:prSet presAssocID="{F298D2E6-9D14-1F4A-980D-DF0EC320BA59}" presName="parTxOnly" presStyleLbl="node1" presStyleIdx="5" presStyleCnt="9">
        <dgm:presLayoutVars>
          <dgm:chMax val="0"/>
          <dgm:chPref val="0"/>
          <dgm:bulletEnabled val="1"/>
        </dgm:presLayoutVars>
      </dgm:prSet>
      <dgm:spPr/>
    </dgm:pt>
    <dgm:pt modelId="{4673BE45-8E8D-9741-B6C5-D20D27B7BA68}" type="pres">
      <dgm:prSet presAssocID="{D0614D03-1847-404D-85C8-A05FAC68544E}" presName="parTxOnlySpace" presStyleCnt="0"/>
      <dgm:spPr/>
    </dgm:pt>
    <dgm:pt modelId="{6A6E1DC1-7564-B440-B110-EBDA548BE423}" type="pres">
      <dgm:prSet presAssocID="{81EC79C3-3D68-C446-B051-6829E91968D1}" presName="parTxOnly" presStyleLbl="node1" presStyleIdx="6" presStyleCnt="9">
        <dgm:presLayoutVars>
          <dgm:chMax val="0"/>
          <dgm:chPref val="0"/>
          <dgm:bulletEnabled val="1"/>
        </dgm:presLayoutVars>
      </dgm:prSet>
      <dgm:spPr/>
    </dgm:pt>
    <dgm:pt modelId="{F92D8EB4-36EC-A143-A0B3-867315AF800E}" type="pres">
      <dgm:prSet presAssocID="{3CFF6467-56B8-DA49-A962-04D2F5888982}" presName="parTxOnlySpace" presStyleCnt="0"/>
      <dgm:spPr/>
    </dgm:pt>
    <dgm:pt modelId="{28DF4D46-AFCE-1C4D-A39D-8240F635AAC9}" type="pres">
      <dgm:prSet presAssocID="{D7C82A84-87E7-2B4F-A92F-38BF27BBC7D4}" presName="parTxOnly" presStyleLbl="node1" presStyleIdx="7" presStyleCnt="9">
        <dgm:presLayoutVars>
          <dgm:chMax val="0"/>
          <dgm:chPref val="0"/>
          <dgm:bulletEnabled val="1"/>
        </dgm:presLayoutVars>
      </dgm:prSet>
      <dgm:spPr/>
    </dgm:pt>
    <dgm:pt modelId="{30C38CE9-2910-EF4C-B52C-2D27965F94DE}" type="pres">
      <dgm:prSet presAssocID="{ED147DB2-0D12-684B-B16B-58F479C12DDF}" presName="parTxOnlySpace" presStyleCnt="0"/>
      <dgm:spPr/>
    </dgm:pt>
    <dgm:pt modelId="{C9736C6A-FDCC-0142-BB85-11795C405A93}" type="pres">
      <dgm:prSet presAssocID="{F9CA4312-C715-F548-A8E5-0CD063DC349D}" presName="parTxOnly" presStyleLbl="node1" presStyleIdx="8" presStyleCnt="9">
        <dgm:presLayoutVars>
          <dgm:chMax val="0"/>
          <dgm:chPref val="0"/>
          <dgm:bulletEnabled val="1"/>
        </dgm:presLayoutVars>
      </dgm:prSet>
      <dgm:spPr/>
    </dgm:pt>
  </dgm:ptLst>
  <dgm:cxnLst>
    <dgm:cxn modelId="{6359DE19-BECC-9A43-82A9-3DD6ED5AD2E5}" type="presOf" srcId="{F88CE117-5BF2-824D-962F-E3C5DAC5A996}" destId="{2E481CB7-8910-074B-BDFC-D881CBD489A4}" srcOrd="0" destOrd="0" presId="urn:microsoft.com/office/officeart/2005/8/layout/chevron1"/>
    <dgm:cxn modelId="{A7C4DC1B-FAFF-A04A-9854-D9679D56ED18}" type="presOf" srcId="{F9CA4312-C715-F548-A8E5-0CD063DC349D}" destId="{C9736C6A-FDCC-0142-BB85-11795C405A93}" srcOrd="0" destOrd="0" presId="urn:microsoft.com/office/officeart/2005/8/layout/chevron1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9C68DE24-FEE4-A24D-A49A-2BF39A159119}" srcId="{FA4E500E-7F97-A745-8093-97446D9A4C3A}" destId="{D7C82A84-87E7-2B4F-A92F-38BF27BBC7D4}" srcOrd="7" destOrd="0" parTransId="{09543307-A1D7-A246-839F-6916B31B78DB}" sibTransId="{ED147DB2-0D12-684B-B16B-58F479C12DDF}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ADE2C03E-49B5-4941-9982-B3D8E74BC196}" type="presOf" srcId="{B1699C19-643B-F242-A254-7074FF4437C5}" destId="{E40FBFBB-F490-DC41-AC6D-FA9C3CCD5148}" srcOrd="0" destOrd="0" presId="urn:microsoft.com/office/officeart/2005/8/layout/chevron1"/>
    <dgm:cxn modelId="{6938CC51-D733-B341-96E1-1A8F3DC3EF50}" type="presOf" srcId="{DC0FAB8B-36FA-7240-B531-363CA24568A8}" destId="{706895CA-83E2-2D41-8EBC-93860034B53C}" srcOrd="0" destOrd="0" presId="urn:microsoft.com/office/officeart/2005/8/layout/chevron1"/>
    <dgm:cxn modelId="{8D388774-25D6-8A42-A00E-CE8D8AD82386}" type="presOf" srcId="{F298D2E6-9D14-1F4A-980D-DF0EC320BA59}" destId="{E3B84C19-CF3E-3C4D-B047-20CC9D61546B}" srcOrd="0" destOrd="0" presId="urn:microsoft.com/office/officeart/2005/8/layout/chevron1"/>
    <dgm:cxn modelId="{942F027F-41C7-8943-8D97-10AE1ED08BF3}" type="presOf" srcId="{388DDA7F-6B53-414E-93D1-41D1A686B953}" destId="{450E1203-FE8B-C948-9943-0B806EBA7903}" srcOrd="0" destOrd="0" presId="urn:microsoft.com/office/officeart/2005/8/layout/chevron1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1CB28D9F-D54A-3045-AEF5-73FF4CF978C5}" srcId="{FA4E500E-7F97-A745-8093-97446D9A4C3A}" destId="{F9CA4312-C715-F548-A8E5-0CD063DC349D}" srcOrd="8" destOrd="0" parTransId="{E29C8FB0-62EB-CE46-97B6-D9BE14567F50}" sibTransId="{0C5B83DF-A0DA-0D41-ABB3-C469F7A31438}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033283D3-F9A6-C948-80F0-F3A350956DCB}" type="presOf" srcId="{D7C82A84-87E7-2B4F-A92F-38BF27BBC7D4}" destId="{28DF4D46-AFCE-1C4D-A39D-8240F635AAC9}" srcOrd="0" destOrd="0" presId="urn:microsoft.com/office/officeart/2005/8/layout/chevron1"/>
    <dgm:cxn modelId="{A475D6D3-477F-B74C-9E91-647740F8BAEB}" type="presOf" srcId="{47A6B5D6-95B4-0C44-8860-A7AA7E836704}" destId="{5C54EAE3-B277-6847-BC4C-73AE3F5ED294}" srcOrd="0" destOrd="0" presId="urn:microsoft.com/office/officeart/2005/8/layout/chevron1"/>
    <dgm:cxn modelId="{731761E5-D42B-6045-B3F7-C7FFF260B86B}" type="presOf" srcId="{81EC79C3-3D68-C446-B051-6829E91968D1}" destId="{6A6E1DC1-7564-B440-B110-EBDA548BE423}" srcOrd="0" destOrd="0" presId="urn:microsoft.com/office/officeart/2005/8/layout/chevron1"/>
    <dgm:cxn modelId="{F72E8EE9-47E7-7C45-84CB-EB12E2A6B0EC}" type="presOf" srcId="{FA4E500E-7F97-A745-8093-97446D9A4C3A}" destId="{70272D13-F1AC-FD4E-B0CF-4EDA3661B559}" srcOrd="0" destOrd="0" presId="urn:microsoft.com/office/officeart/2005/8/layout/chevron1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2A7C6F6-582D-FF4F-9F0B-D8C1B3CAEEC1}" type="presParOf" srcId="{70272D13-F1AC-FD4E-B0CF-4EDA3661B559}" destId="{450E1203-FE8B-C948-9943-0B806EBA7903}" srcOrd="0" destOrd="0" presId="urn:microsoft.com/office/officeart/2005/8/layout/chevron1"/>
    <dgm:cxn modelId="{FD22C051-5D51-844C-A052-7AA336905F7B}" type="presParOf" srcId="{70272D13-F1AC-FD4E-B0CF-4EDA3661B559}" destId="{6E8F237F-6AC2-0044-A9E0-1D106810B108}" srcOrd="1" destOrd="0" presId="urn:microsoft.com/office/officeart/2005/8/layout/chevron1"/>
    <dgm:cxn modelId="{8E4929F2-0A94-9144-BECD-4D69D415648C}" type="presParOf" srcId="{70272D13-F1AC-FD4E-B0CF-4EDA3661B559}" destId="{2E481CB7-8910-074B-BDFC-D881CBD489A4}" srcOrd="2" destOrd="0" presId="urn:microsoft.com/office/officeart/2005/8/layout/chevron1"/>
    <dgm:cxn modelId="{A3CF1A62-3270-E944-84C2-C074A5347844}" type="presParOf" srcId="{70272D13-F1AC-FD4E-B0CF-4EDA3661B559}" destId="{81CD1B67-37C8-B44C-9BDE-0BF2A16540A7}" srcOrd="3" destOrd="0" presId="urn:microsoft.com/office/officeart/2005/8/layout/chevron1"/>
    <dgm:cxn modelId="{D456F04D-15F4-094C-94AB-156F2D0AE36D}" type="presParOf" srcId="{70272D13-F1AC-FD4E-B0CF-4EDA3661B559}" destId="{5C54EAE3-B277-6847-BC4C-73AE3F5ED294}" srcOrd="4" destOrd="0" presId="urn:microsoft.com/office/officeart/2005/8/layout/chevron1"/>
    <dgm:cxn modelId="{75596F8F-CE22-204E-AA23-BFB9F8C134AF}" type="presParOf" srcId="{70272D13-F1AC-FD4E-B0CF-4EDA3661B559}" destId="{F3D2FF46-D0D0-C14D-AFC9-A00691932A22}" srcOrd="5" destOrd="0" presId="urn:microsoft.com/office/officeart/2005/8/layout/chevron1"/>
    <dgm:cxn modelId="{13CE74A4-7A94-6048-81AD-BC3CC325BDA9}" type="presParOf" srcId="{70272D13-F1AC-FD4E-B0CF-4EDA3661B559}" destId="{E40FBFBB-F490-DC41-AC6D-FA9C3CCD5148}" srcOrd="6" destOrd="0" presId="urn:microsoft.com/office/officeart/2005/8/layout/chevron1"/>
    <dgm:cxn modelId="{56586350-8C26-D94D-AB1F-2E0D0C8A327A}" type="presParOf" srcId="{70272D13-F1AC-FD4E-B0CF-4EDA3661B559}" destId="{BBDDFEA7-5D08-D347-AC09-DEC8BB46B3C9}" srcOrd="7" destOrd="0" presId="urn:microsoft.com/office/officeart/2005/8/layout/chevron1"/>
    <dgm:cxn modelId="{0EE3E92B-173E-3B41-B26E-9E3F23E3B2C1}" type="presParOf" srcId="{70272D13-F1AC-FD4E-B0CF-4EDA3661B559}" destId="{706895CA-83E2-2D41-8EBC-93860034B53C}" srcOrd="8" destOrd="0" presId="urn:microsoft.com/office/officeart/2005/8/layout/chevron1"/>
    <dgm:cxn modelId="{8EDF6717-D252-5946-B2B0-6014BA5FE94A}" type="presParOf" srcId="{70272D13-F1AC-FD4E-B0CF-4EDA3661B559}" destId="{E2BA44E2-3986-8E4B-BC19-CFB727B42779}" srcOrd="9" destOrd="0" presId="urn:microsoft.com/office/officeart/2005/8/layout/chevron1"/>
    <dgm:cxn modelId="{CE43CC13-64AB-D644-968E-18DBEEA55583}" type="presParOf" srcId="{70272D13-F1AC-FD4E-B0CF-4EDA3661B559}" destId="{E3B84C19-CF3E-3C4D-B047-20CC9D61546B}" srcOrd="10" destOrd="0" presId="urn:microsoft.com/office/officeart/2005/8/layout/chevron1"/>
    <dgm:cxn modelId="{1537D1E6-6AD3-264A-876C-A8FE821B07A1}" type="presParOf" srcId="{70272D13-F1AC-FD4E-B0CF-4EDA3661B559}" destId="{4673BE45-8E8D-9741-B6C5-D20D27B7BA68}" srcOrd="11" destOrd="0" presId="urn:microsoft.com/office/officeart/2005/8/layout/chevron1"/>
    <dgm:cxn modelId="{59FD93D2-208F-4847-9DD2-181EC8C04A37}" type="presParOf" srcId="{70272D13-F1AC-FD4E-B0CF-4EDA3661B559}" destId="{6A6E1DC1-7564-B440-B110-EBDA548BE423}" srcOrd="12" destOrd="0" presId="urn:microsoft.com/office/officeart/2005/8/layout/chevron1"/>
    <dgm:cxn modelId="{6B0EB0E0-5B62-B749-A990-664AA66926D9}" type="presParOf" srcId="{70272D13-F1AC-FD4E-B0CF-4EDA3661B559}" destId="{F92D8EB4-36EC-A143-A0B3-867315AF800E}" srcOrd="13" destOrd="0" presId="urn:microsoft.com/office/officeart/2005/8/layout/chevron1"/>
    <dgm:cxn modelId="{41B3C38B-2DEF-054E-A2E9-300F8952D235}" type="presParOf" srcId="{70272D13-F1AC-FD4E-B0CF-4EDA3661B559}" destId="{28DF4D46-AFCE-1C4D-A39D-8240F635AAC9}" srcOrd="14" destOrd="0" presId="urn:microsoft.com/office/officeart/2005/8/layout/chevron1"/>
    <dgm:cxn modelId="{9416D40F-046D-AC49-B80B-7C4695A982D8}" type="presParOf" srcId="{70272D13-F1AC-FD4E-B0CF-4EDA3661B559}" destId="{30C38CE9-2910-EF4C-B52C-2D27965F94DE}" srcOrd="15" destOrd="0" presId="urn:microsoft.com/office/officeart/2005/8/layout/chevron1"/>
    <dgm:cxn modelId="{81401282-2FBA-6441-9607-2B731886FC52}" type="presParOf" srcId="{70272D13-F1AC-FD4E-B0CF-4EDA3661B559}" destId="{C9736C6A-FDCC-0142-BB85-11795C405A93}" srcOrd="1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A4E500E-7F97-A745-8093-97446D9A4C3A}" type="doc">
      <dgm:prSet loTypeId="urn:microsoft.com/office/officeart/2005/8/layout/StepDownProcess" loCatId="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388DDA7F-6B53-414E-93D1-41D1A686B953}">
      <dgm:prSet phldrT="[Text]" custT="1"/>
      <dgm:spPr/>
      <dgm:t>
        <a:bodyPr/>
        <a:lstStyle/>
        <a:p>
          <a:r>
            <a:rPr lang="en-US" sz="1200" dirty="0"/>
            <a:t>Project</a:t>
          </a:r>
        </a:p>
      </dgm:t>
    </dgm:pt>
    <dgm:pt modelId="{BF85BC9F-986A-7A45-8955-DCE0D1233E27}" type="parTrans" cxnId="{AAC40E3E-D7D1-6B46-8C4A-9F7A30E1DE62}">
      <dgm:prSet/>
      <dgm:spPr/>
      <dgm:t>
        <a:bodyPr/>
        <a:lstStyle/>
        <a:p>
          <a:endParaRPr lang="en-US" sz="2800"/>
        </a:p>
      </dgm:t>
    </dgm:pt>
    <dgm:pt modelId="{52D29C48-F1DC-0D4A-A8AF-283D0B5E9FCB}" type="sibTrans" cxnId="{AAC40E3E-D7D1-6B46-8C4A-9F7A30E1DE62}">
      <dgm:prSet/>
      <dgm:spPr/>
      <dgm:t>
        <a:bodyPr/>
        <a:lstStyle/>
        <a:p>
          <a:endParaRPr lang="en-US" sz="2800"/>
        </a:p>
      </dgm:t>
    </dgm:pt>
    <dgm:pt modelId="{DC0FAB8B-36FA-7240-B531-363CA24568A8}">
      <dgm:prSet custT="1"/>
      <dgm:spPr/>
      <dgm:t>
        <a:bodyPr/>
        <a:lstStyle/>
        <a:p>
          <a:r>
            <a:rPr lang="en-US" sz="1200" dirty="0"/>
            <a:t>Event</a:t>
          </a:r>
        </a:p>
      </dgm:t>
    </dgm:pt>
    <dgm:pt modelId="{5BF83042-230C-9F42-954A-D5D7655BE0F6}" type="parTrans" cxnId="{AE21C78D-E0BB-9940-BBDF-85D9626FB5EE}">
      <dgm:prSet/>
      <dgm:spPr/>
      <dgm:t>
        <a:bodyPr/>
        <a:lstStyle/>
        <a:p>
          <a:endParaRPr lang="en-US" sz="2800"/>
        </a:p>
      </dgm:t>
    </dgm:pt>
    <dgm:pt modelId="{47086D85-A708-2445-9294-116198F6525F}" type="sibTrans" cxnId="{AE21C78D-E0BB-9940-BBDF-85D9626FB5EE}">
      <dgm:prSet/>
      <dgm:spPr/>
      <dgm:t>
        <a:bodyPr/>
        <a:lstStyle/>
        <a:p>
          <a:endParaRPr lang="en-US" sz="2800"/>
        </a:p>
      </dgm:t>
    </dgm:pt>
    <dgm:pt modelId="{81EC79C3-3D68-C446-B051-6829E91968D1}">
      <dgm:prSet custT="1"/>
      <dgm:spPr/>
      <dgm:t>
        <a:bodyPr/>
        <a:lstStyle/>
        <a:p>
          <a:r>
            <a:rPr lang="en-US" sz="1200" dirty="0"/>
            <a:t>Source Record</a:t>
          </a:r>
        </a:p>
      </dgm:t>
    </dgm:pt>
    <dgm:pt modelId="{504341ED-D377-214B-B580-EF3F6B50D57C}" type="parTrans" cxnId="{ED63F235-2949-A148-90B8-3AEA326ADF66}">
      <dgm:prSet/>
      <dgm:spPr/>
      <dgm:t>
        <a:bodyPr/>
        <a:lstStyle/>
        <a:p>
          <a:endParaRPr lang="en-US" sz="2800"/>
        </a:p>
      </dgm:t>
    </dgm:pt>
    <dgm:pt modelId="{3CFF6467-56B8-DA49-A962-04D2F5888982}" type="sibTrans" cxnId="{ED63F235-2949-A148-90B8-3AEA326ADF66}">
      <dgm:prSet/>
      <dgm:spPr/>
      <dgm:t>
        <a:bodyPr/>
        <a:lstStyle/>
        <a:p>
          <a:endParaRPr lang="en-US" sz="2800"/>
        </a:p>
      </dgm:t>
    </dgm:pt>
    <dgm:pt modelId="{73604A89-255C-2D49-85F6-08C50A6CF7DB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Specimen</a:t>
          </a:r>
        </a:p>
      </dgm:t>
    </dgm:pt>
    <dgm:pt modelId="{7629D3E8-B0E9-2A46-B887-AE3D7CFF9C93}" type="parTrans" cxnId="{661E046E-2CD7-B44C-BD05-07FE538CD397}">
      <dgm:prSet/>
      <dgm:spPr/>
      <dgm:t>
        <a:bodyPr/>
        <a:lstStyle/>
        <a:p>
          <a:endParaRPr lang="en-US" sz="2800"/>
        </a:p>
      </dgm:t>
    </dgm:pt>
    <dgm:pt modelId="{9E40DEB0-A706-0542-B4B6-5E3D55ECAF78}" type="sibTrans" cxnId="{661E046E-2CD7-B44C-BD05-07FE538CD397}">
      <dgm:prSet/>
      <dgm:spPr/>
      <dgm:t>
        <a:bodyPr/>
        <a:lstStyle/>
        <a:p>
          <a:endParaRPr lang="en-US" sz="2800"/>
        </a:p>
      </dgm:t>
    </dgm:pt>
    <dgm:pt modelId="{29C1E6BC-A772-A54E-A97A-982A323EA941}">
      <dgm:prSet custT="1"/>
      <dgm:spPr>
        <a:solidFill>
          <a:schemeClr val="bg1">
            <a:lumMod val="85000"/>
          </a:schemeClr>
        </a:solidFill>
      </dgm:spPr>
      <dgm:t>
        <a:bodyPr/>
        <a:lstStyle/>
        <a:p>
          <a:r>
            <a:rPr lang="en-US" sz="1200" dirty="0"/>
            <a:t>Diagnostic</a:t>
          </a:r>
        </a:p>
      </dgm:t>
    </dgm:pt>
    <dgm:pt modelId="{A0816497-9235-FD4D-A7E5-5EC7E10CBCD4}" type="parTrans" cxnId="{3BFEC6BC-24D3-F54B-90E7-1D413615D332}">
      <dgm:prSet/>
      <dgm:spPr/>
      <dgm:t>
        <a:bodyPr/>
        <a:lstStyle/>
        <a:p>
          <a:endParaRPr lang="en-US" sz="2800"/>
        </a:p>
      </dgm:t>
    </dgm:pt>
    <dgm:pt modelId="{84CCAD9D-2D4E-644D-9223-5B03A1020817}" type="sibTrans" cxnId="{3BFEC6BC-24D3-F54B-90E7-1D413615D332}">
      <dgm:prSet/>
      <dgm:spPr/>
      <dgm:t>
        <a:bodyPr/>
        <a:lstStyle/>
        <a:p>
          <a:endParaRPr lang="en-US" sz="2800"/>
        </a:p>
      </dgm:t>
    </dgm:pt>
    <dgm:pt modelId="{F298D2E6-9D14-1F4A-980D-DF0EC320BA59}">
      <dgm:prSet custT="1"/>
      <dgm:spPr/>
      <dgm:t>
        <a:bodyPr/>
        <a:lstStyle/>
        <a:p>
          <a:r>
            <a:rPr lang="en-US" sz="1200" dirty="0"/>
            <a:t>Collection</a:t>
          </a:r>
        </a:p>
      </dgm:t>
    </dgm:pt>
    <dgm:pt modelId="{861E5DD1-3077-E344-8DA0-E6428174CA14}" type="parTrans" cxnId="{D5941C1D-D076-1A40-BC01-89E64B16D7F3}">
      <dgm:prSet/>
      <dgm:spPr/>
      <dgm:t>
        <a:bodyPr/>
        <a:lstStyle/>
        <a:p>
          <a:endParaRPr lang="en-US" sz="2800"/>
        </a:p>
      </dgm:t>
    </dgm:pt>
    <dgm:pt modelId="{D0614D03-1847-404D-85C8-A05FAC68544E}" type="sibTrans" cxnId="{D5941C1D-D076-1A40-BC01-89E64B16D7F3}">
      <dgm:prSet/>
      <dgm:spPr/>
      <dgm:t>
        <a:bodyPr/>
        <a:lstStyle/>
        <a:p>
          <a:endParaRPr lang="en-US" sz="2800"/>
        </a:p>
      </dgm:t>
    </dgm:pt>
    <dgm:pt modelId="{B1699C19-643B-F242-A254-7074FF4437C5}">
      <dgm:prSet custT="1"/>
      <dgm:spPr/>
      <dgm:t>
        <a:bodyPr/>
        <a:lstStyle/>
        <a:p>
          <a:r>
            <a:rPr lang="en-US" sz="1200" dirty="0"/>
            <a:t>Location</a:t>
          </a:r>
        </a:p>
      </dgm:t>
    </dgm:pt>
    <dgm:pt modelId="{DC05EA01-E3AB-E040-BE0E-962D2EB2EE04}" type="sibTrans" cxnId="{44EEC7FC-ACB5-3843-B7C5-5B0579F2236E}">
      <dgm:prSet/>
      <dgm:spPr/>
      <dgm:t>
        <a:bodyPr/>
        <a:lstStyle/>
        <a:p>
          <a:endParaRPr lang="en-US" sz="2800"/>
        </a:p>
      </dgm:t>
    </dgm:pt>
    <dgm:pt modelId="{D1D1DA38-8F57-2F4B-B3E0-44D4598CAAFE}" type="parTrans" cxnId="{44EEC7FC-ACB5-3843-B7C5-5B0579F2236E}">
      <dgm:prSet/>
      <dgm:spPr/>
      <dgm:t>
        <a:bodyPr/>
        <a:lstStyle/>
        <a:p>
          <a:endParaRPr lang="en-US" sz="2800"/>
        </a:p>
      </dgm:t>
    </dgm:pt>
    <dgm:pt modelId="{47A6B5D6-95B4-0C44-8860-A7AA7E836704}">
      <dgm:prSet custT="1"/>
      <dgm:spPr/>
      <dgm:t>
        <a:bodyPr/>
        <a:lstStyle/>
        <a:p>
          <a:r>
            <a:rPr lang="en-US" sz="1200" dirty="0"/>
            <a:t>Field Visit</a:t>
          </a:r>
        </a:p>
      </dgm:t>
    </dgm:pt>
    <dgm:pt modelId="{1E5676D7-D875-8B41-AEE0-4D6922E60B22}" type="sibTrans" cxnId="{4A137BAE-0FF2-F14D-87A8-C8338B8B290A}">
      <dgm:prSet/>
      <dgm:spPr/>
      <dgm:t>
        <a:bodyPr/>
        <a:lstStyle/>
        <a:p>
          <a:endParaRPr lang="en-US" sz="2800"/>
        </a:p>
      </dgm:t>
    </dgm:pt>
    <dgm:pt modelId="{B05C1900-1DBB-894F-A1AD-8EE8BB866B5B}" type="parTrans" cxnId="{4A137BAE-0FF2-F14D-87A8-C8338B8B290A}">
      <dgm:prSet/>
      <dgm:spPr/>
      <dgm:t>
        <a:bodyPr/>
        <a:lstStyle/>
        <a:p>
          <a:endParaRPr lang="en-US" sz="2800"/>
        </a:p>
      </dgm:t>
    </dgm:pt>
    <dgm:pt modelId="{F88CE117-5BF2-824D-962F-E3C5DAC5A996}">
      <dgm:prSet phldrT="[Text]" custT="1"/>
      <dgm:spPr/>
      <dgm:t>
        <a:bodyPr/>
        <a:lstStyle/>
        <a:p>
          <a:r>
            <a:rPr lang="en-US" sz="1200" dirty="0"/>
            <a:t>Surveillance Activity</a:t>
          </a:r>
        </a:p>
      </dgm:t>
    </dgm:pt>
    <dgm:pt modelId="{9C9FBFE5-9E81-8B4E-B1DA-F138D151B219}" type="sibTrans" cxnId="{423B5ABB-8898-4F45-96A4-9316FCFD5722}">
      <dgm:prSet/>
      <dgm:spPr/>
      <dgm:t>
        <a:bodyPr/>
        <a:lstStyle/>
        <a:p>
          <a:endParaRPr lang="en-US" sz="2800"/>
        </a:p>
      </dgm:t>
    </dgm:pt>
    <dgm:pt modelId="{C2C2F35E-B900-B140-ADA5-2AE024810890}" type="parTrans" cxnId="{423B5ABB-8898-4F45-96A4-9316FCFD5722}">
      <dgm:prSet/>
      <dgm:spPr/>
      <dgm:t>
        <a:bodyPr/>
        <a:lstStyle/>
        <a:p>
          <a:endParaRPr lang="en-US" sz="2800"/>
        </a:p>
      </dgm:t>
    </dgm:pt>
    <dgm:pt modelId="{5D596788-D4D1-1A46-9221-14C322B0AEC1}" type="pres">
      <dgm:prSet presAssocID="{FA4E500E-7F97-A745-8093-97446D9A4C3A}" presName="rootnode" presStyleCnt="0">
        <dgm:presLayoutVars>
          <dgm:chMax/>
          <dgm:chPref/>
          <dgm:dir/>
          <dgm:animLvl val="lvl"/>
        </dgm:presLayoutVars>
      </dgm:prSet>
      <dgm:spPr/>
    </dgm:pt>
    <dgm:pt modelId="{C361FFD6-5A03-9248-A3D1-ADC5F701C038}" type="pres">
      <dgm:prSet presAssocID="{388DDA7F-6B53-414E-93D1-41D1A686B953}" presName="composite" presStyleCnt="0"/>
      <dgm:spPr/>
    </dgm:pt>
    <dgm:pt modelId="{D2C94A99-1168-8941-872D-FFF71F97DFA5}" type="pres">
      <dgm:prSet presAssocID="{388DDA7F-6B53-414E-93D1-41D1A686B953}" presName="bentUpArrow1" presStyleLbl="alignImgPlace1" presStyleIdx="0" presStyleCnt="8"/>
      <dgm:spPr/>
    </dgm:pt>
    <dgm:pt modelId="{E70E073C-0144-0144-92D7-8022B5B4ED6C}" type="pres">
      <dgm:prSet presAssocID="{388DDA7F-6B53-414E-93D1-41D1A686B953}" presName="ParentText" presStyleLbl="node1" presStyleIdx="0" presStyleCnt="9" custScaleX="120940">
        <dgm:presLayoutVars>
          <dgm:chMax val="1"/>
          <dgm:chPref val="1"/>
          <dgm:bulletEnabled val="1"/>
        </dgm:presLayoutVars>
      </dgm:prSet>
      <dgm:spPr/>
    </dgm:pt>
    <dgm:pt modelId="{971A279E-DD34-EA4D-B6CF-94E2A6501CF9}" type="pres">
      <dgm:prSet presAssocID="{388DDA7F-6B53-414E-93D1-41D1A686B953}" presName="ChildText" presStyleLbl="revTx" presStyleIdx="0" presStyleCnt="8">
        <dgm:presLayoutVars>
          <dgm:chMax val="0"/>
          <dgm:chPref val="0"/>
          <dgm:bulletEnabled val="1"/>
        </dgm:presLayoutVars>
      </dgm:prSet>
      <dgm:spPr/>
    </dgm:pt>
    <dgm:pt modelId="{14EBF793-D937-D146-A516-E13ECE3292CD}" type="pres">
      <dgm:prSet presAssocID="{52D29C48-F1DC-0D4A-A8AF-283D0B5E9FCB}" presName="sibTrans" presStyleCnt="0"/>
      <dgm:spPr/>
    </dgm:pt>
    <dgm:pt modelId="{A0F5CFD1-56A0-0442-9B70-A9E8AC3CD77A}" type="pres">
      <dgm:prSet presAssocID="{F88CE117-5BF2-824D-962F-E3C5DAC5A996}" presName="composite" presStyleCnt="0"/>
      <dgm:spPr/>
    </dgm:pt>
    <dgm:pt modelId="{661D4C30-6D48-D342-A8DA-3F4396D2BDCA}" type="pres">
      <dgm:prSet presAssocID="{F88CE117-5BF2-824D-962F-E3C5DAC5A996}" presName="bentUpArrow1" presStyleLbl="alignImgPlace1" presStyleIdx="1" presStyleCnt="8"/>
      <dgm:spPr/>
    </dgm:pt>
    <dgm:pt modelId="{243D85E8-60AD-7242-B3F1-495FEAA80603}" type="pres">
      <dgm:prSet presAssocID="{F88CE117-5BF2-824D-962F-E3C5DAC5A996}" presName="ParentText" presStyleLbl="node1" presStyleIdx="1" presStyleCnt="9" custScaleX="121269">
        <dgm:presLayoutVars>
          <dgm:chMax val="1"/>
          <dgm:chPref val="1"/>
          <dgm:bulletEnabled val="1"/>
        </dgm:presLayoutVars>
      </dgm:prSet>
      <dgm:spPr/>
    </dgm:pt>
    <dgm:pt modelId="{102E880A-8BC6-CA4B-942D-A8403762964D}" type="pres">
      <dgm:prSet presAssocID="{F88CE117-5BF2-824D-962F-E3C5DAC5A996}" presName="ChildText" presStyleLbl="revTx" presStyleIdx="1" presStyleCnt="8">
        <dgm:presLayoutVars>
          <dgm:chMax val="0"/>
          <dgm:chPref val="0"/>
          <dgm:bulletEnabled val="1"/>
        </dgm:presLayoutVars>
      </dgm:prSet>
      <dgm:spPr/>
    </dgm:pt>
    <dgm:pt modelId="{55526DD3-2D5E-8949-A6CA-7CC105735CE5}" type="pres">
      <dgm:prSet presAssocID="{9C9FBFE5-9E81-8B4E-B1DA-F138D151B219}" presName="sibTrans" presStyleCnt="0"/>
      <dgm:spPr/>
    </dgm:pt>
    <dgm:pt modelId="{8D8301AE-AEA5-2F47-A7E3-9FA58B5F326C}" type="pres">
      <dgm:prSet presAssocID="{47A6B5D6-95B4-0C44-8860-A7AA7E836704}" presName="composite" presStyleCnt="0"/>
      <dgm:spPr/>
    </dgm:pt>
    <dgm:pt modelId="{A5E0D9D2-A612-774D-873B-1F7157A8A80C}" type="pres">
      <dgm:prSet presAssocID="{47A6B5D6-95B4-0C44-8860-A7AA7E836704}" presName="bentUpArrow1" presStyleLbl="alignImgPlace1" presStyleIdx="2" presStyleCnt="8"/>
      <dgm:spPr/>
    </dgm:pt>
    <dgm:pt modelId="{BA063F9E-C568-1044-A371-4330F8415E39}" type="pres">
      <dgm:prSet presAssocID="{47A6B5D6-95B4-0C44-8860-A7AA7E836704}" presName="ParentText" presStyleLbl="node1" presStyleIdx="2" presStyleCnt="9" custScaleX="121269">
        <dgm:presLayoutVars>
          <dgm:chMax val="1"/>
          <dgm:chPref val="1"/>
          <dgm:bulletEnabled val="1"/>
        </dgm:presLayoutVars>
      </dgm:prSet>
      <dgm:spPr/>
    </dgm:pt>
    <dgm:pt modelId="{8AD27AD0-320F-2D40-AC02-7FE9F73F8864}" type="pres">
      <dgm:prSet presAssocID="{47A6B5D6-95B4-0C44-8860-A7AA7E836704}" presName="ChildText" presStyleLbl="revTx" presStyleIdx="2" presStyleCnt="8">
        <dgm:presLayoutVars>
          <dgm:chMax val="0"/>
          <dgm:chPref val="0"/>
          <dgm:bulletEnabled val="1"/>
        </dgm:presLayoutVars>
      </dgm:prSet>
      <dgm:spPr/>
    </dgm:pt>
    <dgm:pt modelId="{E5F41866-D255-C048-912D-6E2A114DC410}" type="pres">
      <dgm:prSet presAssocID="{1E5676D7-D875-8B41-AEE0-4D6922E60B22}" presName="sibTrans" presStyleCnt="0"/>
      <dgm:spPr/>
    </dgm:pt>
    <dgm:pt modelId="{823FFF27-622F-9A4E-814C-293C53F7049D}" type="pres">
      <dgm:prSet presAssocID="{B1699C19-643B-F242-A254-7074FF4437C5}" presName="composite" presStyleCnt="0"/>
      <dgm:spPr/>
    </dgm:pt>
    <dgm:pt modelId="{A3140FF3-4284-5B4B-9950-1B5044B7D7A8}" type="pres">
      <dgm:prSet presAssocID="{B1699C19-643B-F242-A254-7074FF4437C5}" presName="bentUpArrow1" presStyleLbl="alignImgPlace1" presStyleIdx="3" presStyleCnt="8"/>
      <dgm:spPr/>
    </dgm:pt>
    <dgm:pt modelId="{AD96FFB8-8AA6-2648-B135-42325BEBFD0A}" type="pres">
      <dgm:prSet presAssocID="{B1699C19-643B-F242-A254-7074FF4437C5}" presName="ParentText" presStyleLbl="node1" presStyleIdx="3" presStyleCnt="9" custScaleX="121269">
        <dgm:presLayoutVars>
          <dgm:chMax val="1"/>
          <dgm:chPref val="1"/>
          <dgm:bulletEnabled val="1"/>
        </dgm:presLayoutVars>
      </dgm:prSet>
      <dgm:spPr/>
    </dgm:pt>
    <dgm:pt modelId="{CE73005C-4082-FE46-A172-5FB162CC3E87}" type="pres">
      <dgm:prSet presAssocID="{B1699C19-643B-F242-A254-7074FF4437C5}" presName="ChildText" presStyleLbl="revTx" presStyleIdx="3" presStyleCnt="8">
        <dgm:presLayoutVars>
          <dgm:chMax val="0"/>
          <dgm:chPref val="0"/>
          <dgm:bulletEnabled val="1"/>
        </dgm:presLayoutVars>
      </dgm:prSet>
      <dgm:spPr/>
    </dgm:pt>
    <dgm:pt modelId="{5FF6BC86-DAE5-E44D-A474-2CC387164320}" type="pres">
      <dgm:prSet presAssocID="{DC05EA01-E3AB-E040-BE0E-962D2EB2EE04}" presName="sibTrans" presStyleCnt="0"/>
      <dgm:spPr/>
    </dgm:pt>
    <dgm:pt modelId="{52D36E64-FA4C-D446-8ADE-B942AB14D5A0}" type="pres">
      <dgm:prSet presAssocID="{DC0FAB8B-36FA-7240-B531-363CA24568A8}" presName="composite" presStyleCnt="0"/>
      <dgm:spPr/>
    </dgm:pt>
    <dgm:pt modelId="{10FECDDA-FCF4-EC40-8D3E-3C40CC282186}" type="pres">
      <dgm:prSet presAssocID="{DC0FAB8B-36FA-7240-B531-363CA24568A8}" presName="bentUpArrow1" presStyleLbl="alignImgPlace1" presStyleIdx="4" presStyleCnt="8"/>
      <dgm:spPr/>
    </dgm:pt>
    <dgm:pt modelId="{702CC053-5949-4048-A72E-5290119FBE1B}" type="pres">
      <dgm:prSet presAssocID="{DC0FAB8B-36FA-7240-B531-363CA24568A8}" presName="ParentText" presStyleLbl="node1" presStyleIdx="4" presStyleCnt="9" custScaleX="110245">
        <dgm:presLayoutVars>
          <dgm:chMax val="1"/>
          <dgm:chPref val="1"/>
          <dgm:bulletEnabled val="1"/>
        </dgm:presLayoutVars>
      </dgm:prSet>
      <dgm:spPr/>
    </dgm:pt>
    <dgm:pt modelId="{E32112C1-2702-DF4B-BDE0-6F6C8B0FC863}" type="pres">
      <dgm:prSet presAssocID="{DC0FAB8B-36FA-7240-B531-363CA24568A8}" presName="ChildText" presStyleLbl="revTx" presStyleIdx="4" presStyleCnt="8">
        <dgm:presLayoutVars>
          <dgm:chMax val="0"/>
          <dgm:chPref val="0"/>
          <dgm:bulletEnabled val="1"/>
        </dgm:presLayoutVars>
      </dgm:prSet>
      <dgm:spPr/>
    </dgm:pt>
    <dgm:pt modelId="{B810CFEC-4990-FC41-868C-3DEFE1FA3225}" type="pres">
      <dgm:prSet presAssocID="{47086D85-A708-2445-9294-116198F6525F}" presName="sibTrans" presStyleCnt="0"/>
      <dgm:spPr/>
    </dgm:pt>
    <dgm:pt modelId="{0E9F5F24-A370-C44E-A90A-B02EE2237E09}" type="pres">
      <dgm:prSet presAssocID="{F298D2E6-9D14-1F4A-980D-DF0EC320BA59}" presName="composite" presStyleCnt="0"/>
      <dgm:spPr/>
    </dgm:pt>
    <dgm:pt modelId="{1BF7B086-9E3C-1341-A6F2-5EC4EC5DD073}" type="pres">
      <dgm:prSet presAssocID="{F298D2E6-9D14-1F4A-980D-DF0EC320BA59}" presName="bentUpArrow1" presStyleLbl="alignImgPlace1" presStyleIdx="5" presStyleCnt="8"/>
      <dgm:spPr/>
    </dgm:pt>
    <dgm:pt modelId="{81DEEC13-6DD8-1B47-90A9-6598E41AA4A7}" type="pres">
      <dgm:prSet presAssocID="{F298D2E6-9D14-1F4A-980D-DF0EC320BA59}" presName="ParentText" presStyleLbl="node1" presStyleIdx="5" presStyleCnt="9" custScaleX="110245">
        <dgm:presLayoutVars>
          <dgm:chMax val="1"/>
          <dgm:chPref val="1"/>
          <dgm:bulletEnabled val="1"/>
        </dgm:presLayoutVars>
      </dgm:prSet>
      <dgm:spPr/>
    </dgm:pt>
    <dgm:pt modelId="{757A9099-0D94-7646-9657-AEE99E3CCBE1}" type="pres">
      <dgm:prSet presAssocID="{F298D2E6-9D14-1F4A-980D-DF0EC320BA59}" presName="ChildText" presStyleLbl="revTx" presStyleIdx="5" presStyleCnt="8">
        <dgm:presLayoutVars>
          <dgm:chMax val="0"/>
          <dgm:chPref val="0"/>
          <dgm:bulletEnabled val="1"/>
        </dgm:presLayoutVars>
      </dgm:prSet>
      <dgm:spPr/>
    </dgm:pt>
    <dgm:pt modelId="{80A4EFCB-D6AD-C041-A9E4-6E927F5AC30C}" type="pres">
      <dgm:prSet presAssocID="{D0614D03-1847-404D-85C8-A05FAC68544E}" presName="sibTrans" presStyleCnt="0"/>
      <dgm:spPr/>
    </dgm:pt>
    <dgm:pt modelId="{3EC9ECC8-E707-5F44-85A4-7CF4C4415A53}" type="pres">
      <dgm:prSet presAssocID="{81EC79C3-3D68-C446-B051-6829E91968D1}" presName="composite" presStyleCnt="0"/>
      <dgm:spPr/>
    </dgm:pt>
    <dgm:pt modelId="{2342A09A-D2FC-5148-BF56-C02F7F0635AD}" type="pres">
      <dgm:prSet presAssocID="{81EC79C3-3D68-C446-B051-6829E91968D1}" presName="bentUpArrow1" presStyleLbl="alignImgPlace1" presStyleIdx="6" presStyleCnt="8"/>
      <dgm:spPr/>
    </dgm:pt>
    <dgm:pt modelId="{AC2591C7-C870-8148-9D67-59F2A2DA5B2A}" type="pres">
      <dgm:prSet presAssocID="{81EC79C3-3D68-C446-B051-6829E91968D1}" presName="ParentText" presStyleLbl="node1" presStyleIdx="6" presStyleCnt="9" custScaleX="120940">
        <dgm:presLayoutVars>
          <dgm:chMax val="1"/>
          <dgm:chPref val="1"/>
          <dgm:bulletEnabled val="1"/>
        </dgm:presLayoutVars>
      </dgm:prSet>
      <dgm:spPr/>
    </dgm:pt>
    <dgm:pt modelId="{4B35BD3E-8FEE-414B-BE2E-C06DBFD0E44F}" type="pres">
      <dgm:prSet presAssocID="{81EC79C3-3D68-C446-B051-6829E91968D1}" presName="ChildText" presStyleLbl="revTx" presStyleIdx="6" presStyleCnt="8">
        <dgm:presLayoutVars>
          <dgm:chMax val="0"/>
          <dgm:chPref val="0"/>
          <dgm:bulletEnabled val="1"/>
        </dgm:presLayoutVars>
      </dgm:prSet>
      <dgm:spPr/>
    </dgm:pt>
    <dgm:pt modelId="{05CCF92C-F985-8E4E-B4EA-B2FAE374BEF1}" type="pres">
      <dgm:prSet presAssocID="{3CFF6467-56B8-DA49-A962-04D2F5888982}" presName="sibTrans" presStyleCnt="0"/>
      <dgm:spPr/>
    </dgm:pt>
    <dgm:pt modelId="{E85AFC02-20F8-5743-8EC2-A97773FF7DB6}" type="pres">
      <dgm:prSet presAssocID="{73604A89-255C-2D49-85F6-08C50A6CF7DB}" presName="composite" presStyleCnt="0"/>
      <dgm:spPr/>
    </dgm:pt>
    <dgm:pt modelId="{5234D59B-AF07-F543-8FD7-88DAFEB2E1F6}" type="pres">
      <dgm:prSet presAssocID="{73604A89-255C-2D49-85F6-08C50A6CF7DB}" presName="bentUpArrow1" presStyleLbl="alignImgPlace1" presStyleIdx="7" presStyleCnt="8"/>
      <dgm:spPr/>
    </dgm:pt>
    <dgm:pt modelId="{3BC96B77-210C-8B4D-9688-37E554F7A796}" type="pres">
      <dgm:prSet presAssocID="{73604A89-255C-2D49-85F6-08C50A6CF7DB}" presName="ParentText" presStyleLbl="node1" presStyleIdx="7" presStyleCnt="9" custScaleX="120940">
        <dgm:presLayoutVars>
          <dgm:chMax val="1"/>
          <dgm:chPref val="1"/>
          <dgm:bulletEnabled val="1"/>
        </dgm:presLayoutVars>
      </dgm:prSet>
      <dgm:spPr/>
    </dgm:pt>
    <dgm:pt modelId="{89A0EAEF-C9F0-234A-84F2-7B0F466EFACD}" type="pres">
      <dgm:prSet presAssocID="{73604A89-255C-2D49-85F6-08C50A6CF7DB}" presName="ChildText" presStyleLbl="revTx" presStyleIdx="7" presStyleCnt="8">
        <dgm:presLayoutVars>
          <dgm:chMax val="0"/>
          <dgm:chPref val="0"/>
          <dgm:bulletEnabled val="1"/>
        </dgm:presLayoutVars>
      </dgm:prSet>
      <dgm:spPr/>
    </dgm:pt>
    <dgm:pt modelId="{45B8FE34-9F7C-604A-8B33-6D6CC6A0BAFD}" type="pres">
      <dgm:prSet presAssocID="{9E40DEB0-A706-0542-B4B6-5E3D55ECAF78}" presName="sibTrans" presStyleCnt="0"/>
      <dgm:spPr/>
    </dgm:pt>
    <dgm:pt modelId="{4FEECC91-3C99-8F44-98C4-AFDFE277318A}" type="pres">
      <dgm:prSet presAssocID="{29C1E6BC-A772-A54E-A97A-982A323EA941}" presName="composite" presStyleCnt="0"/>
      <dgm:spPr/>
    </dgm:pt>
    <dgm:pt modelId="{5CB1BCAB-849E-A141-A294-D17CD616024D}" type="pres">
      <dgm:prSet presAssocID="{29C1E6BC-A772-A54E-A97A-982A323EA941}" presName="ParentText" presStyleLbl="node1" presStyleIdx="8" presStyleCnt="9" custScaleX="120940" custScaleY="94372">
        <dgm:presLayoutVars>
          <dgm:chMax val="1"/>
          <dgm:chPref val="1"/>
          <dgm:bulletEnabled val="1"/>
        </dgm:presLayoutVars>
      </dgm:prSet>
      <dgm:spPr/>
    </dgm:pt>
  </dgm:ptLst>
  <dgm:cxnLst>
    <dgm:cxn modelId="{BA647B01-58FB-304D-8F24-2AEAAB78824E}" type="presOf" srcId="{47A6B5D6-95B4-0C44-8860-A7AA7E836704}" destId="{BA063F9E-C568-1044-A371-4330F8415E39}" srcOrd="0" destOrd="0" presId="urn:microsoft.com/office/officeart/2005/8/layout/StepDownProcess"/>
    <dgm:cxn modelId="{3CCD080E-E087-9E4D-9D19-0229C0A74758}" type="presOf" srcId="{FA4E500E-7F97-A745-8093-97446D9A4C3A}" destId="{5D596788-D4D1-1A46-9221-14C322B0AEC1}" srcOrd="0" destOrd="0" presId="urn:microsoft.com/office/officeart/2005/8/layout/StepDownProcess"/>
    <dgm:cxn modelId="{37D40611-2973-E447-8C14-D53FA9CDB7F5}" type="presOf" srcId="{F88CE117-5BF2-824D-962F-E3C5DAC5A996}" destId="{243D85E8-60AD-7242-B3F1-495FEAA80603}" srcOrd="0" destOrd="0" presId="urn:microsoft.com/office/officeart/2005/8/layout/StepDownProcess"/>
    <dgm:cxn modelId="{D5941C1D-D076-1A40-BC01-89E64B16D7F3}" srcId="{FA4E500E-7F97-A745-8093-97446D9A4C3A}" destId="{F298D2E6-9D14-1F4A-980D-DF0EC320BA59}" srcOrd="5" destOrd="0" parTransId="{861E5DD1-3077-E344-8DA0-E6428174CA14}" sibTransId="{D0614D03-1847-404D-85C8-A05FAC68544E}"/>
    <dgm:cxn modelId="{06666D2C-4236-9C43-938D-75B039DE97B4}" type="presOf" srcId="{29C1E6BC-A772-A54E-A97A-982A323EA941}" destId="{5CB1BCAB-849E-A141-A294-D17CD616024D}" srcOrd="0" destOrd="0" presId="urn:microsoft.com/office/officeart/2005/8/layout/StepDownProcess"/>
    <dgm:cxn modelId="{ED63F235-2949-A148-90B8-3AEA326ADF66}" srcId="{FA4E500E-7F97-A745-8093-97446D9A4C3A}" destId="{81EC79C3-3D68-C446-B051-6829E91968D1}" srcOrd="6" destOrd="0" parTransId="{504341ED-D377-214B-B580-EF3F6B50D57C}" sibTransId="{3CFF6467-56B8-DA49-A962-04D2F5888982}"/>
    <dgm:cxn modelId="{EE86053C-F50A-AD49-8FF4-6314F1330870}" type="presOf" srcId="{DC0FAB8B-36FA-7240-B531-363CA24568A8}" destId="{702CC053-5949-4048-A72E-5290119FBE1B}" srcOrd="0" destOrd="0" presId="urn:microsoft.com/office/officeart/2005/8/layout/StepDownProcess"/>
    <dgm:cxn modelId="{AAC40E3E-D7D1-6B46-8C4A-9F7A30E1DE62}" srcId="{FA4E500E-7F97-A745-8093-97446D9A4C3A}" destId="{388DDA7F-6B53-414E-93D1-41D1A686B953}" srcOrd="0" destOrd="0" parTransId="{BF85BC9F-986A-7A45-8955-DCE0D1233E27}" sibTransId="{52D29C48-F1DC-0D4A-A8AF-283D0B5E9FCB}"/>
    <dgm:cxn modelId="{661E046E-2CD7-B44C-BD05-07FE538CD397}" srcId="{FA4E500E-7F97-A745-8093-97446D9A4C3A}" destId="{73604A89-255C-2D49-85F6-08C50A6CF7DB}" srcOrd="7" destOrd="0" parTransId="{7629D3E8-B0E9-2A46-B887-AE3D7CFF9C93}" sibTransId="{9E40DEB0-A706-0542-B4B6-5E3D55ECAF78}"/>
    <dgm:cxn modelId="{E05C6672-949D-5540-BA60-7374368354C1}" type="presOf" srcId="{F298D2E6-9D14-1F4A-980D-DF0EC320BA59}" destId="{81DEEC13-6DD8-1B47-90A9-6598E41AA4A7}" srcOrd="0" destOrd="0" presId="urn:microsoft.com/office/officeart/2005/8/layout/StepDownProcess"/>
    <dgm:cxn modelId="{AE21C78D-E0BB-9940-BBDF-85D9626FB5EE}" srcId="{FA4E500E-7F97-A745-8093-97446D9A4C3A}" destId="{DC0FAB8B-36FA-7240-B531-363CA24568A8}" srcOrd="4" destOrd="0" parTransId="{5BF83042-230C-9F42-954A-D5D7655BE0F6}" sibTransId="{47086D85-A708-2445-9294-116198F6525F}"/>
    <dgm:cxn modelId="{69063D99-DFB3-DD4B-B567-E94256CF5595}" type="presOf" srcId="{388DDA7F-6B53-414E-93D1-41D1A686B953}" destId="{E70E073C-0144-0144-92D7-8022B5B4ED6C}" srcOrd="0" destOrd="0" presId="urn:microsoft.com/office/officeart/2005/8/layout/StepDownProcess"/>
    <dgm:cxn modelId="{4A137BAE-0FF2-F14D-87A8-C8338B8B290A}" srcId="{FA4E500E-7F97-A745-8093-97446D9A4C3A}" destId="{47A6B5D6-95B4-0C44-8860-A7AA7E836704}" srcOrd="2" destOrd="0" parTransId="{B05C1900-1DBB-894F-A1AD-8EE8BB866B5B}" sibTransId="{1E5676D7-D875-8B41-AEE0-4D6922E60B22}"/>
    <dgm:cxn modelId="{423B5ABB-8898-4F45-96A4-9316FCFD5722}" srcId="{FA4E500E-7F97-A745-8093-97446D9A4C3A}" destId="{F88CE117-5BF2-824D-962F-E3C5DAC5A996}" srcOrd="1" destOrd="0" parTransId="{C2C2F35E-B900-B140-ADA5-2AE024810890}" sibTransId="{9C9FBFE5-9E81-8B4E-B1DA-F138D151B219}"/>
    <dgm:cxn modelId="{3BFEC6BC-24D3-F54B-90E7-1D413615D332}" srcId="{FA4E500E-7F97-A745-8093-97446D9A4C3A}" destId="{29C1E6BC-A772-A54E-A97A-982A323EA941}" srcOrd="8" destOrd="0" parTransId="{A0816497-9235-FD4D-A7E5-5EC7E10CBCD4}" sibTransId="{84CCAD9D-2D4E-644D-9223-5B03A1020817}"/>
    <dgm:cxn modelId="{B6D47BC5-BD16-E041-B6B0-55CC2849028A}" type="presOf" srcId="{73604A89-255C-2D49-85F6-08C50A6CF7DB}" destId="{3BC96B77-210C-8B4D-9688-37E554F7A796}" srcOrd="0" destOrd="0" presId="urn:microsoft.com/office/officeart/2005/8/layout/StepDownProcess"/>
    <dgm:cxn modelId="{A28218CD-4256-5049-A822-891DAFBF365D}" type="presOf" srcId="{B1699C19-643B-F242-A254-7074FF4437C5}" destId="{AD96FFB8-8AA6-2648-B135-42325BEBFD0A}" srcOrd="0" destOrd="0" presId="urn:microsoft.com/office/officeart/2005/8/layout/StepDownProcess"/>
    <dgm:cxn modelId="{FB0BB6CF-656F-DD4F-9A02-3D3823966F3E}" type="presOf" srcId="{81EC79C3-3D68-C446-B051-6829E91968D1}" destId="{AC2591C7-C870-8148-9D67-59F2A2DA5B2A}" srcOrd="0" destOrd="0" presId="urn:microsoft.com/office/officeart/2005/8/layout/StepDownProcess"/>
    <dgm:cxn modelId="{44EEC7FC-ACB5-3843-B7C5-5B0579F2236E}" srcId="{FA4E500E-7F97-A745-8093-97446D9A4C3A}" destId="{B1699C19-643B-F242-A254-7074FF4437C5}" srcOrd="3" destOrd="0" parTransId="{D1D1DA38-8F57-2F4B-B3E0-44D4598CAAFE}" sibTransId="{DC05EA01-E3AB-E040-BE0E-962D2EB2EE04}"/>
    <dgm:cxn modelId="{BC748294-45E4-8249-8837-B0C39F8DAB32}" type="presParOf" srcId="{5D596788-D4D1-1A46-9221-14C322B0AEC1}" destId="{C361FFD6-5A03-9248-A3D1-ADC5F701C038}" srcOrd="0" destOrd="0" presId="urn:microsoft.com/office/officeart/2005/8/layout/StepDownProcess"/>
    <dgm:cxn modelId="{D90D90D4-35A2-8F41-A323-13F325CB4710}" type="presParOf" srcId="{C361FFD6-5A03-9248-A3D1-ADC5F701C038}" destId="{D2C94A99-1168-8941-872D-FFF71F97DFA5}" srcOrd="0" destOrd="0" presId="urn:microsoft.com/office/officeart/2005/8/layout/StepDownProcess"/>
    <dgm:cxn modelId="{50A1AEBE-DD20-8C46-8695-D4AE824930DB}" type="presParOf" srcId="{C361FFD6-5A03-9248-A3D1-ADC5F701C038}" destId="{E70E073C-0144-0144-92D7-8022B5B4ED6C}" srcOrd="1" destOrd="0" presId="urn:microsoft.com/office/officeart/2005/8/layout/StepDownProcess"/>
    <dgm:cxn modelId="{6F634901-9C10-5E4B-A402-0BAA1730D1C4}" type="presParOf" srcId="{C361FFD6-5A03-9248-A3D1-ADC5F701C038}" destId="{971A279E-DD34-EA4D-B6CF-94E2A6501CF9}" srcOrd="2" destOrd="0" presId="urn:microsoft.com/office/officeart/2005/8/layout/StepDownProcess"/>
    <dgm:cxn modelId="{E8DB1683-A51C-094F-A3E3-EE33CFAA0427}" type="presParOf" srcId="{5D596788-D4D1-1A46-9221-14C322B0AEC1}" destId="{14EBF793-D937-D146-A516-E13ECE3292CD}" srcOrd="1" destOrd="0" presId="urn:microsoft.com/office/officeart/2005/8/layout/StepDownProcess"/>
    <dgm:cxn modelId="{669B6F55-F788-244C-8104-F6E65FF27E80}" type="presParOf" srcId="{5D596788-D4D1-1A46-9221-14C322B0AEC1}" destId="{A0F5CFD1-56A0-0442-9B70-A9E8AC3CD77A}" srcOrd="2" destOrd="0" presId="urn:microsoft.com/office/officeart/2005/8/layout/StepDownProcess"/>
    <dgm:cxn modelId="{BB083919-C6B2-1E47-B408-91737F8B3B83}" type="presParOf" srcId="{A0F5CFD1-56A0-0442-9B70-A9E8AC3CD77A}" destId="{661D4C30-6D48-D342-A8DA-3F4396D2BDCA}" srcOrd="0" destOrd="0" presId="urn:microsoft.com/office/officeart/2005/8/layout/StepDownProcess"/>
    <dgm:cxn modelId="{199C0A07-1580-E74C-9585-4E3D51B15857}" type="presParOf" srcId="{A0F5CFD1-56A0-0442-9B70-A9E8AC3CD77A}" destId="{243D85E8-60AD-7242-B3F1-495FEAA80603}" srcOrd="1" destOrd="0" presId="urn:microsoft.com/office/officeart/2005/8/layout/StepDownProcess"/>
    <dgm:cxn modelId="{53475937-AEFE-0E45-8722-5532C0E481F8}" type="presParOf" srcId="{A0F5CFD1-56A0-0442-9B70-A9E8AC3CD77A}" destId="{102E880A-8BC6-CA4B-942D-A8403762964D}" srcOrd="2" destOrd="0" presId="urn:microsoft.com/office/officeart/2005/8/layout/StepDownProcess"/>
    <dgm:cxn modelId="{B36EE18B-CDE7-A242-843D-C1D48E826B7E}" type="presParOf" srcId="{5D596788-D4D1-1A46-9221-14C322B0AEC1}" destId="{55526DD3-2D5E-8949-A6CA-7CC105735CE5}" srcOrd="3" destOrd="0" presId="urn:microsoft.com/office/officeart/2005/8/layout/StepDownProcess"/>
    <dgm:cxn modelId="{9EAC5211-841D-5A4E-855A-DCC94E2A81F4}" type="presParOf" srcId="{5D596788-D4D1-1A46-9221-14C322B0AEC1}" destId="{8D8301AE-AEA5-2F47-A7E3-9FA58B5F326C}" srcOrd="4" destOrd="0" presId="urn:microsoft.com/office/officeart/2005/8/layout/StepDownProcess"/>
    <dgm:cxn modelId="{755E6CEA-9887-0145-BBFB-A3063088A1BD}" type="presParOf" srcId="{8D8301AE-AEA5-2F47-A7E3-9FA58B5F326C}" destId="{A5E0D9D2-A612-774D-873B-1F7157A8A80C}" srcOrd="0" destOrd="0" presId="urn:microsoft.com/office/officeart/2005/8/layout/StepDownProcess"/>
    <dgm:cxn modelId="{3461F187-D950-5D47-A099-3FFED7B0CEFF}" type="presParOf" srcId="{8D8301AE-AEA5-2F47-A7E3-9FA58B5F326C}" destId="{BA063F9E-C568-1044-A371-4330F8415E39}" srcOrd="1" destOrd="0" presId="urn:microsoft.com/office/officeart/2005/8/layout/StepDownProcess"/>
    <dgm:cxn modelId="{E2622413-035B-1240-A9FC-7302058FEA5C}" type="presParOf" srcId="{8D8301AE-AEA5-2F47-A7E3-9FA58B5F326C}" destId="{8AD27AD0-320F-2D40-AC02-7FE9F73F8864}" srcOrd="2" destOrd="0" presId="urn:microsoft.com/office/officeart/2005/8/layout/StepDownProcess"/>
    <dgm:cxn modelId="{9E9AFE9D-F8C0-874E-B8E5-A554F45B3410}" type="presParOf" srcId="{5D596788-D4D1-1A46-9221-14C322B0AEC1}" destId="{E5F41866-D255-C048-912D-6E2A114DC410}" srcOrd="5" destOrd="0" presId="urn:microsoft.com/office/officeart/2005/8/layout/StepDownProcess"/>
    <dgm:cxn modelId="{189FF62C-73DE-E04E-8295-861201A7DC26}" type="presParOf" srcId="{5D596788-D4D1-1A46-9221-14C322B0AEC1}" destId="{823FFF27-622F-9A4E-814C-293C53F7049D}" srcOrd="6" destOrd="0" presId="urn:microsoft.com/office/officeart/2005/8/layout/StepDownProcess"/>
    <dgm:cxn modelId="{D2579CEC-EEE1-8548-9DA2-F564C6B3AF33}" type="presParOf" srcId="{823FFF27-622F-9A4E-814C-293C53F7049D}" destId="{A3140FF3-4284-5B4B-9950-1B5044B7D7A8}" srcOrd="0" destOrd="0" presId="urn:microsoft.com/office/officeart/2005/8/layout/StepDownProcess"/>
    <dgm:cxn modelId="{17272F61-F567-904B-BABF-E13DBFF42D60}" type="presParOf" srcId="{823FFF27-622F-9A4E-814C-293C53F7049D}" destId="{AD96FFB8-8AA6-2648-B135-42325BEBFD0A}" srcOrd="1" destOrd="0" presId="urn:microsoft.com/office/officeart/2005/8/layout/StepDownProcess"/>
    <dgm:cxn modelId="{E36D432E-33FF-D54F-B526-D2CAA3927391}" type="presParOf" srcId="{823FFF27-622F-9A4E-814C-293C53F7049D}" destId="{CE73005C-4082-FE46-A172-5FB162CC3E87}" srcOrd="2" destOrd="0" presId="urn:microsoft.com/office/officeart/2005/8/layout/StepDownProcess"/>
    <dgm:cxn modelId="{25576630-C75F-2E4C-8BE6-3F487906CACC}" type="presParOf" srcId="{5D596788-D4D1-1A46-9221-14C322B0AEC1}" destId="{5FF6BC86-DAE5-E44D-A474-2CC387164320}" srcOrd="7" destOrd="0" presId="urn:microsoft.com/office/officeart/2005/8/layout/StepDownProcess"/>
    <dgm:cxn modelId="{3F622E64-EB52-3248-8146-16BFC43E44FA}" type="presParOf" srcId="{5D596788-D4D1-1A46-9221-14C322B0AEC1}" destId="{52D36E64-FA4C-D446-8ADE-B942AB14D5A0}" srcOrd="8" destOrd="0" presId="urn:microsoft.com/office/officeart/2005/8/layout/StepDownProcess"/>
    <dgm:cxn modelId="{5F9118CF-2043-C848-9617-C2343B15401B}" type="presParOf" srcId="{52D36E64-FA4C-D446-8ADE-B942AB14D5A0}" destId="{10FECDDA-FCF4-EC40-8D3E-3C40CC282186}" srcOrd="0" destOrd="0" presId="urn:microsoft.com/office/officeart/2005/8/layout/StepDownProcess"/>
    <dgm:cxn modelId="{01D13F83-3A7D-5845-814D-B4A75BAEAC8E}" type="presParOf" srcId="{52D36E64-FA4C-D446-8ADE-B942AB14D5A0}" destId="{702CC053-5949-4048-A72E-5290119FBE1B}" srcOrd="1" destOrd="0" presId="urn:microsoft.com/office/officeart/2005/8/layout/StepDownProcess"/>
    <dgm:cxn modelId="{789A06CC-E277-794F-887B-59299E49CF49}" type="presParOf" srcId="{52D36E64-FA4C-D446-8ADE-B942AB14D5A0}" destId="{E32112C1-2702-DF4B-BDE0-6F6C8B0FC863}" srcOrd="2" destOrd="0" presId="urn:microsoft.com/office/officeart/2005/8/layout/StepDownProcess"/>
    <dgm:cxn modelId="{6B236E72-89E3-9D45-9F8C-1EF35D77FD6A}" type="presParOf" srcId="{5D596788-D4D1-1A46-9221-14C322B0AEC1}" destId="{B810CFEC-4990-FC41-868C-3DEFE1FA3225}" srcOrd="9" destOrd="0" presId="urn:microsoft.com/office/officeart/2005/8/layout/StepDownProcess"/>
    <dgm:cxn modelId="{48FDE14C-F0F8-F14B-9A7A-58D3B7AB0200}" type="presParOf" srcId="{5D596788-D4D1-1A46-9221-14C322B0AEC1}" destId="{0E9F5F24-A370-C44E-A90A-B02EE2237E09}" srcOrd="10" destOrd="0" presId="urn:microsoft.com/office/officeart/2005/8/layout/StepDownProcess"/>
    <dgm:cxn modelId="{E744C553-6D2F-1A43-9F2B-4BC679BD9241}" type="presParOf" srcId="{0E9F5F24-A370-C44E-A90A-B02EE2237E09}" destId="{1BF7B086-9E3C-1341-A6F2-5EC4EC5DD073}" srcOrd="0" destOrd="0" presId="urn:microsoft.com/office/officeart/2005/8/layout/StepDownProcess"/>
    <dgm:cxn modelId="{59AFF373-E30A-3343-8634-D2E8347E1B98}" type="presParOf" srcId="{0E9F5F24-A370-C44E-A90A-B02EE2237E09}" destId="{81DEEC13-6DD8-1B47-90A9-6598E41AA4A7}" srcOrd="1" destOrd="0" presId="urn:microsoft.com/office/officeart/2005/8/layout/StepDownProcess"/>
    <dgm:cxn modelId="{011055E5-3F25-D24F-9E5E-30540918FF30}" type="presParOf" srcId="{0E9F5F24-A370-C44E-A90A-B02EE2237E09}" destId="{757A9099-0D94-7646-9657-AEE99E3CCBE1}" srcOrd="2" destOrd="0" presId="urn:microsoft.com/office/officeart/2005/8/layout/StepDownProcess"/>
    <dgm:cxn modelId="{D762030B-F16C-3045-8AA6-11461E71FD13}" type="presParOf" srcId="{5D596788-D4D1-1A46-9221-14C322B0AEC1}" destId="{80A4EFCB-D6AD-C041-A9E4-6E927F5AC30C}" srcOrd="11" destOrd="0" presId="urn:microsoft.com/office/officeart/2005/8/layout/StepDownProcess"/>
    <dgm:cxn modelId="{53066103-503B-B540-B492-F6505F934755}" type="presParOf" srcId="{5D596788-D4D1-1A46-9221-14C322B0AEC1}" destId="{3EC9ECC8-E707-5F44-85A4-7CF4C4415A53}" srcOrd="12" destOrd="0" presId="urn:microsoft.com/office/officeart/2005/8/layout/StepDownProcess"/>
    <dgm:cxn modelId="{2CA2DF16-BF25-7245-99AD-86EFB4FBA00B}" type="presParOf" srcId="{3EC9ECC8-E707-5F44-85A4-7CF4C4415A53}" destId="{2342A09A-D2FC-5148-BF56-C02F7F0635AD}" srcOrd="0" destOrd="0" presId="urn:microsoft.com/office/officeart/2005/8/layout/StepDownProcess"/>
    <dgm:cxn modelId="{950CEDFB-6DCF-A447-AD37-5E26E7111EF1}" type="presParOf" srcId="{3EC9ECC8-E707-5F44-85A4-7CF4C4415A53}" destId="{AC2591C7-C870-8148-9D67-59F2A2DA5B2A}" srcOrd="1" destOrd="0" presId="urn:microsoft.com/office/officeart/2005/8/layout/StepDownProcess"/>
    <dgm:cxn modelId="{FA907BDC-B6AF-9A44-BFC1-90F3A44B7480}" type="presParOf" srcId="{3EC9ECC8-E707-5F44-85A4-7CF4C4415A53}" destId="{4B35BD3E-8FEE-414B-BE2E-C06DBFD0E44F}" srcOrd="2" destOrd="0" presId="urn:microsoft.com/office/officeart/2005/8/layout/StepDownProcess"/>
    <dgm:cxn modelId="{97058992-64A1-7C4E-9076-EB90D5DA6AFF}" type="presParOf" srcId="{5D596788-D4D1-1A46-9221-14C322B0AEC1}" destId="{05CCF92C-F985-8E4E-B4EA-B2FAE374BEF1}" srcOrd="13" destOrd="0" presId="urn:microsoft.com/office/officeart/2005/8/layout/StepDownProcess"/>
    <dgm:cxn modelId="{045C47ED-1619-2742-908D-B26B79FC67C3}" type="presParOf" srcId="{5D596788-D4D1-1A46-9221-14C322B0AEC1}" destId="{E85AFC02-20F8-5743-8EC2-A97773FF7DB6}" srcOrd="14" destOrd="0" presId="urn:microsoft.com/office/officeart/2005/8/layout/StepDownProcess"/>
    <dgm:cxn modelId="{66D0B5CF-3926-4D4D-B6E7-A360E4881410}" type="presParOf" srcId="{E85AFC02-20F8-5743-8EC2-A97773FF7DB6}" destId="{5234D59B-AF07-F543-8FD7-88DAFEB2E1F6}" srcOrd="0" destOrd="0" presId="urn:microsoft.com/office/officeart/2005/8/layout/StepDownProcess"/>
    <dgm:cxn modelId="{053A9214-5304-D648-9015-79D7F546673F}" type="presParOf" srcId="{E85AFC02-20F8-5743-8EC2-A97773FF7DB6}" destId="{3BC96B77-210C-8B4D-9688-37E554F7A796}" srcOrd="1" destOrd="0" presId="urn:microsoft.com/office/officeart/2005/8/layout/StepDownProcess"/>
    <dgm:cxn modelId="{2D9CB6A3-16F1-5443-9137-0E7FA1C861EA}" type="presParOf" srcId="{E85AFC02-20F8-5743-8EC2-A97773FF7DB6}" destId="{89A0EAEF-C9F0-234A-84F2-7B0F466EFACD}" srcOrd="2" destOrd="0" presId="urn:microsoft.com/office/officeart/2005/8/layout/StepDownProcess"/>
    <dgm:cxn modelId="{45F2B65B-A7A6-FA4E-93FB-64C6190C9DCD}" type="presParOf" srcId="{5D596788-D4D1-1A46-9221-14C322B0AEC1}" destId="{45B8FE34-9F7C-604A-8B33-6D6CC6A0BAFD}" srcOrd="15" destOrd="0" presId="urn:microsoft.com/office/officeart/2005/8/layout/StepDownProcess"/>
    <dgm:cxn modelId="{B86823E7-0B88-9741-94AB-E53A28D66759}" type="presParOf" srcId="{5D596788-D4D1-1A46-9221-14C322B0AEC1}" destId="{4FEECC91-3C99-8F44-98C4-AFDFE277318A}" srcOrd="16" destOrd="0" presId="urn:microsoft.com/office/officeart/2005/8/layout/StepDownProcess"/>
    <dgm:cxn modelId="{335F2026-6AFB-AC4E-988D-5A1B88B6D70D}" type="presParOf" srcId="{4FEECC91-3C99-8F44-98C4-AFDFE277318A}" destId="{5CB1BCAB-849E-A141-A294-D17CD616024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EEB20D-0816-4B47-92BB-8CF48154F09A}">
      <dsp:nvSpPr>
        <dsp:cNvPr id="0" name=""/>
        <dsp:cNvSpPr/>
      </dsp:nvSpPr>
      <dsp:spPr>
        <a:xfrm>
          <a:off x="3352001" y="4891578"/>
          <a:ext cx="114182" cy="414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4352"/>
              </a:lnTo>
              <a:lnTo>
                <a:pt x="114182" y="41435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9CBE76-47FE-BD46-8023-32D2AEFD3C50}">
      <dsp:nvSpPr>
        <dsp:cNvPr id="0" name=""/>
        <dsp:cNvSpPr/>
      </dsp:nvSpPr>
      <dsp:spPr>
        <a:xfrm>
          <a:off x="3663744" y="4257081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AEDC0E-4F81-774A-8606-EFD47C02AE31}">
      <dsp:nvSpPr>
        <dsp:cNvPr id="0" name=""/>
        <dsp:cNvSpPr/>
      </dsp:nvSpPr>
      <dsp:spPr>
        <a:xfrm>
          <a:off x="3663744" y="3622583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19942B-728A-5744-A8EE-A5AA1EDFCABD}">
      <dsp:nvSpPr>
        <dsp:cNvPr id="0" name=""/>
        <dsp:cNvSpPr/>
      </dsp:nvSpPr>
      <dsp:spPr>
        <a:xfrm>
          <a:off x="3663744" y="2988086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728545-7A27-524F-898F-85E523150EE8}">
      <dsp:nvSpPr>
        <dsp:cNvPr id="0" name=""/>
        <dsp:cNvSpPr/>
      </dsp:nvSpPr>
      <dsp:spPr>
        <a:xfrm>
          <a:off x="3663744" y="2353589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0E525F-A6F2-D740-8335-9935FE44252D}">
      <dsp:nvSpPr>
        <dsp:cNvPr id="0" name=""/>
        <dsp:cNvSpPr/>
      </dsp:nvSpPr>
      <dsp:spPr>
        <a:xfrm>
          <a:off x="3663744" y="1719092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7AB695-75A3-CA4E-8FA0-1682F8A1EE0D}">
      <dsp:nvSpPr>
        <dsp:cNvPr id="0" name=""/>
        <dsp:cNvSpPr/>
      </dsp:nvSpPr>
      <dsp:spPr>
        <a:xfrm>
          <a:off x="3663744" y="1084595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4FE5EA-52CC-AE47-8E15-98FBD0F9961F}">
      <dsp:nvSpPr>
        <dsp:cNvPr id="0" name=""/>
        <dsp:cNvSpPr/>
      </dsp:nvSpPr>
      <dsp:spPr>
        <a:xfrm>
          <a:off x="3663744" y="450098"/>
          <a:ext cx="91440" cy="1876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76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5ED3D7-138D-FF43-A8B6-500B3AE1BBA4}">
      <dsp:nvSpPr>
        <dsp:cNvPr id="0" name=""/>
        <dsp:cNvSpPr/>
      </dsp:nvSpPr>
      <dsp:spPr>
        <a:xfrm>
          <a:off x="3262635" y="3269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3262635" y="3269"/>
        <a:ext cx="893657" cy="446828"/>
      </dsp:txXfrm>
    </dsp:sp>
    <dsp:sp modelId="{EBF12FB6-9882-7145-9467-23F71E7058D9}">
      <dsp:nvSpPr>
        <dsp:cNvPr id="0" name=""/>
        <dsp:cNvSpPr/>
      </dsp:nvSpPr>
      <dsp:spPr>
        <a:xfrm>
          <a:off x="3262635" y="637766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3262635" y="637766"/>
        <a:ext cx="893657" cy="446828"/>
      </dsp:txXfrm>
    </dsp:sp>
    <dsp:sp modelId="{D0ECC8D4-EDC4-BE45-ACC4-F6D7BAED74F9}">
      <dsp:nvSpPr>
        <dsp:cNvPr id="0" name=""/>
        <dsp:cNvSpPr/>
      </dsp:nvSpPr>
      <dsp:spPr>
        <a:xfrm>
          <a:off x="3262635" y="1272263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3262635" y="1272263"/>
        <a:ext cx="893657" cy="446828"/>
      </dsp:txXfrm>
    </dsp:sp>
    <dsp:sp modelId="{C1102C49-A9A4-3D4C-9FC4-DFE466879785}">
      <dsp:nvSpPr>
        <dsp:cNvPr id="0" name=""/>
        <dsp:cNvSpPr/>
      </dsp:nvSpPr>
      <dsp:spPr>
        <a:xfrm>
          <a:off x="3262635" y="1906761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262635" y="1906761"/>
        <a:ext cx="893657" cy="446828"/>
      </dsp:txXfrm>
    </dsp:sp>
    <dsp:sp modelId="{E99E604A-A34A-984D-A3B5-9B5434A935A4}">
      <dsp:nvSpPr>
        <dsp:cNvPr id="0" name=""/>
        <dsp:cNvSpPr/>
      </dsp:nvSpPr>
      <dsp:spPr>
        <a:xfrm>
          <a:off x="3262635" y="2541258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3262635" y="2541258"/>
        <a:ext cx="893657" cy="446828"/>
      </dsp:txXfrm>
    </dsp:sp>
    <dsp:sp modelId="{EE1A225B-65F1-AB49-A219-7CAEC055E425}">
      <dsp:nvSpPr>
        <dsp:cNvPr id="0" name=""/>
        <dsp:cNvSpPr/>
      </dsp:nvSpPr>
      <dsp:spPr>
        <a:xfrm>
          <a:off x="3262635" y="3175755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3262635" y="3175755"/>
        <a:ext cx="893657" cy="446828"/>
      </dsp:txXfrm>
    </dsp:sp>
    <dsp:sp modelId="{0EE5F9B1-FE99-AE4E-AE6C-84A277DD26CF}">
      <dsp:nvSpPr>
        <dsp:cNvPr id="0" name=""/>
        <dsp:cNvSpPr/>
      </dsp:nvSpPr>
      <dsp:spPr>
        <a:xfrm>
          <a:off x="3262635" y="3810252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3262635" y="3810252"/>
        <a:ext cx="893657" cy="446828"/>
      </dsp:txXfrm>
    </dsp:sp>
    <dsp:sp modelId="{037EE79A-46C8-044F-B1FA-F704C91E6F2E}">
      <dsp:nvSpPr>
        <dsp:cNvPr id="0" name=""/>
        <dsp:cNvSpPr/>
      </dsp:nvSpPr>
      <dsp:spPr>
        <a:xfrm>
          <a:off x="3262635" y="4444749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3262635" y="4444749"/>
        <a:ext cx="893657" cy="446828"/>
      </dsp:txXfrm>
    </dsp:sp>
    <dsp:sp modelId="{C6692C42-55D7-454A-BD01-33D733917243}">
      <dsp:nvSpPr>
        <dsp:cNvPr id="0" name=""/>
        <dsp:cNvSpPr/>
      </dsp:nvSpPr>
      <dsp:spPr>
        <a:xfrm>
          <a:off x="3466184" y="5082516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3466184" y="5082516"/>
        <a:ext cx="893657" cy="446828"/>
      </dsp:txXfrm>
    </dsp:sp>
    <dsp:sp modelId="{9E04E2FA-911D-944C-A0E4-BAE7F15E61E1}">
      <dsp:nvSpPr>
        <dsp:cNvPr id="0" name=""/>
        <dsp:cNvSpPr/>
      </dsp:nvSpPr>
      <dsp:spPr>
        <a:xfrm>
          <a:off x="1739726" y="3755412"/>
          <a:ext cx="893657" cy="44682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1739726" y="3755412"/>
        <a:ext cx="893657" cy="44682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028830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 Record</a:t>
          </a:r>
          <a:endParaRPr lang="en-US" sz="1100" kern="1200" dirty="0"/>
        </a:p>
      </dsp:txBody>
      <dsp:txXfrm>
        <a:off x="8326189" y="1132278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366944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664303" y="1132278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77988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77988"/>
        <a:ext cx="892075" cy="59471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Source Record</a:t>
          </a:r>
          <a:endParaRPr lang="en-US" sz="1100" kern="1200" dirty="0"/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028830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89" y="1132278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20695" y="476138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8054" y="476138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77988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77988"/>
        <a:ext cx="892075" cy="59471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6690717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1132278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5352603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1132278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noFill/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014489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8" y="1132278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6021660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459611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6021660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1231838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" y="1132278"/>
          <a:ext cx="1486792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1132278"/>
        <a:ext cx="892075" cy="594717"/>
      </dsp:txXfrm>
    </dsp:sp>
    <dsp:sp modelId="{7B0F05FF-8D94-4349-8923-2F1F8BAC6006}">
      <dsp:nvSpPr>
        <dsp:cNvPr id="0" name=""/>
        <dsp:cNvSpPr/>
      </dsp:nvSpPr>
      <dsp:spPr>
        <a:xfrm>
          <a:off x="1338262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1132278"/>
        <a:ext cx="892075" cy="594717"/>
      </dsp:txXfrm>
    </dsp:sp>
    <dsp:sp modelId="{461AE433-7322-4B4E-84FC-AB55277F03CA}">
      <dsp:nvSpPr>
        <dsp:cNvPr id="0" name=""/>
        <dsp:cNvSpPr/>
      </dsp:nvSpPr>
      <dsp:spPr>
        <a:xfrm>
          <a:off x="2676376" y="1132278"/>
          <a:ext cx="1486792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1132278"/>
        <a:ext cx="892075" cy="594717"/>
      </dsp:txXfrm>
    </dsp:sp>
    <dsp:sp modelId="{6801FDB6-C370-9640-8EE0-B2C882FDCA0A}">
      <dsp:nvSpPr>
        <dsp:cNvPr id="0" name=""/>
        <dsp:cNvSpPr/>
      </dsp:nvSpPr>
      <dsp:spPr>
        <a:xfrm>
          <a:off x="4803917" y="462876"/>
          <a:ext cx="1486792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5101276" y="462876"/>
        <a:ext cx="892075" cy="594717"/>
      </dsp:txXfrm>
    </dsp:sp>
    <dsp:sp modelId="{473390AA-326A-6943-B2E6-85FEB9FBA2E7}">
      <dsp:nvSpPr>
        <dsp:cNvPr id="0" name=""/>
        <dsp:cNvSpPr/>
      </dsp:nvSpPr>
      <dsp:spPr>
        <a:xfrm>
          <a:off x="6021660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459611"/>
        <a:ext cx="892075" cy="594717"/>
      </dsp:txXfrm>
    </dsp:sp>
    <dsp:sp modelId="{58E1F617-2422-B648-83A0-2129114E189A}">
      <dsp:nvSpPr>
        <dsp:cNvPr id="0" name=""/>
        <dsp:cNvSpPr/>
      </dsp:nvSpPr>
      <dsp:spPr>
        <a:xfrm>
          <a:off x="7212299" y="459611"/>
          <a:ext cx="1486792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509658" y="459611"/>
        <a:ext cx="892075" cy="594717"/>
      </dsp:txXfrm>
    </dsp:sp>
    <dsp:sp modelId="{819C6524-756B-E346-BAE0-7915B8C63E17}">
      <dsp:nvSpPr>
        <dsp:cNvPr id="0" name=""/>
        <dsp:cNvSpPr/>
      </dsp:nvSpPr>
      <dsp:spPr>
        <a:xfrm>
          <a:off x="8421686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719045" y="459611"/>
        <a:ext cx="892075" cy="594717"/>
      </dsp:txXfrm>
    </dsp:sp>
    <dsp:sp modelId="{3D4855DA-EFC3-9546-8CF3-ED521DDC363F}">
      <dsp:nvSpPr>
        <dsp:cNvPr id="0" name=""/>
        <dsp:cNvSpPr/>
      </dsp:nvSpPr>
      <dsp:spPr>
        <a:xfrm>
          <a:off x="9613648" y="459611"/>
          <a:ext cx="1486792" cy="594717"/>
        </a:xfrm>
        <a:prstGeom prst="chevron">
          <a:avLst/>
        </a:prstGeom>
        <a:solidFill>
          <a:schemeClr val="accent2">
            <a:shade val="80000"/>
            <a:hueOff val="-398128"/>
            <a:satOff val="7446"/>
            <a:lumOff val="2373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1007" y="459611"/>
        <a:ext cx="892075" cy="594717"/>
      </dsp:txXfrm>
    </dsp:sp>
    <dsp:sp modelId="{4B58020B-4EF4-7942-AAC9-F9DF96AAAE32}">
      <dsp:nvSpPr>
        <dsp:cNvPr id="0" name=""/>
        <dsp:cNvSpPr/>
      </dsp:nvSpPr>
      <dsp:spPr>
        <a:xfrm>
          <a:off x="10705207" y="459611"/>
          <a:ext cx="1486792" cy="594717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459611"/>
        <a:ext cx="892075" cy="59471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818012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5115371" y="1231838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6021660" y="1231838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6319019" y="1231838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7184110" y="1217737"/>
          <a:ext cx="1486793" cy="594717"/>
        </a:xfrm>
        <a:prstGeom prst="chevron">
          <a:avLst/>
        </a:prstGeom>
        <a:solidFill>
          <a:srgbClr val="598CB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7481469" y="121773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384070" y="1207586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681429" y="1207586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600401" y="120586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897760" y="1205867"/>
        <a:ext cx="892076" cy="594717"/>
      </dsp:txXfrm>
    </dsp:sp>
    <dsp:sp modelId="{EFED4636-FC58-AD46-A9CC-0DD9FB7315AA}">
      <dsp:nvSpPr>
        <dsp:cNvPr id="0" name=""/>
        <dsp:cNvSpPr/>
      </dsp:nvSpPr>
      <dsp:spPr>
        <a:xfrm>
          <a:off x="10705207" y="1207592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</a:p>
      </dsp:txBody>
      <dsp:txXfrm>
        <a:off x="11002566" y="1207592"/>
        <a:ext cx="892076" cy="59471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739715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739715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739715"/>
          <a:ext cx="1339453" cy="535781"/>
        </a:xfrm>
        <a:prstGeom prst="chevron">
          <a:avLst/>
        </a:prstGeom>
        <a:solidFill>
          <a:schemeClr val="accent1">
            <a:shade val="80000"/>
            <a:hueOff val="60622"/>
            <a:satOff val="-6321"/>
            <a:lumOff val="42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739715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739715"/>
          <a:ext cx="1339453" cy="535781"/>
        </a:xfrm>
        <a:prstGeom prst="chevron">
          <a:avLst/>
        </a:prstGeom>
        <a:solidFill>
          <a:schemeClr val="accent1">
            <a:shade val="80000"/>
            <a:hueOff val="121244"/>
            <a:satOff val="-12643"/>
            <a:lumOff val="84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739715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18012" y="739715"/>
          <a:ext cx="1339453" cy="535781"/>
        </a:xfrm>
        <a:prstGeom prst="chevron">
          <a:avLst/>
        </a:prstGeom>
        <a:solidFill>
          <a:schemeClr val="accent1">
            <a:shade val="80000"/>
            <a:hueOff val="181866"/>
            <a:satOff val="-18964"/>
            <a:lumOff val="127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3" y="739715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739715"/>
          <a:ext cx="1339453" cy="535781"/>
        </a:xfrm>
        <a:prstGeom prst="chevron">
          <a:avLst/>
        </a:prstGeom>
        <a:solidFill>
          <a:schemeClr val="accent1">
            <a:shade val="80000"/>
            <a:hueOff val="242488"/>
            <a:satOff val="-25285"/>
            <a:lumOff val="1698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739715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739715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31741" y="1466149"/>
          <a:ext cx="1339453" cy="535781"/>
        </a:xfrm>
        <a:prstGeom prst="chevron">
          <a:avLst/>
        </a:prstGeom>
        <a:solidFill>
          <a:schemeClr val="accent1">
            <a:shade val="80000"/>
            <a:hueOff val="363732"/>
            <a:satOff val="-37928"/>
            <a:lumOff val="254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499632" y="1466149"/>
        <a:ext cx="803672" cy="535781"/>
      </dsp:txXfrm>
    </dsp:sp>
    <dsp:sp modelId="{93C4242A-8CBE-C249-96CC-62135A162C94}">
      <dsp:nvSpPr>
        <dsp:cNvPr id="0" name=""/>
        <dsp:cNvSpPr/>
      </dsp:nvSpPr>
      <dsp:spPr>
        <a:xfrm>
          <a:off x="8440043" y="739715"/>
          <a:ext cx="1339453" cy="535781"/>
        </a:xfrm>
        <a:prstGeom prst="chevron">
          <a:avLst/>
        </a:prstGeom>
        <a:solidFill>
          <a:schemeClr val="accent1">
            <a:shade val="80000"/>
            <a:hueOff val="424354"/>
            <a:satOff val="-44249"/>
            <a:lumOff val="297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8707934" y="739715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9645551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913442" y="739715"/>
        <a:ext cx="803672" cy="535781"/>
      </dsp:txXfrm>
    </dsp:sp>
    <dsp:sp modelId="{9B163739-E7DC-AF40-85AC-48C1AFB16DA8}">
      <dsp:nvSpPr>
        <dsp:cNvPr id="0" name=""/>
        <dsp:cNvSpPr/>
      </dsp:nvSpPr>
      <dsp:spPr>
        <a:xfrm>
          <a:off x="10851059" y="739715"/>
          <a:ext cx="1339453" cy="535781"/>
        </a:xfrm>
        <a:prstGeom prst="chevron">
          <a:avLst/>
        </a:prstGeom>
        <a:noFill/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50" y="739715"/>
        <a:ext cx="803672" cy="535781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70698E-C1E4-854C-A734-75F4120FE0C7}">
      <dsp:nvSpPr>
        <dsp:cNvPr id="0" name=""/>
        <dsp:cNvSpPr/>
      </dsp:nvSpPr>
      <dsp:spPr>
        <a:xfrm>
          <a:off x="1488" y="1161746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1161746"/>
        <a:ext cx="803672" cy="535781"/>
      </dsp:txXfrm>
    </dsp:sp>
    <dsp:sp modelId="{7B0F05FF-8D94-4349-8923-2F1F8BAC6006}">
      <dsp:nvSpPr>
        <dsp:cNvPr id="0" name=""/>
        <dsp:cNvSpPr/>
      </dsp:nvSpPr>
      <dsp:spPr>
        <a:xfrm>
          <a:off x="1206996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50556"/>
            <a:satOff val="946"/>
            <a:lumOff val="301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1161746"/>
        <a:ext cx="803672" cy="535781"/>
      </dsp:txXfrm>
    </dsp:sp>
    <dsp:sp modelId="{461AE433-7322-4B4E-84FC-AB55277F03CA}">
      <dsp:nvSpPr>
        <dsp:cNvPr id="0" name=""/>
        <dsp:cNvSpPr/>
      </dsp:nvSpPr>
      <dsp:spPr>
        <a:xfrm>
          <a:off x="2412503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01112"/>
            <a:satOff val="1891"/>
            <a:lumOff val="60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4" y="1161746"/>
        <a:ext cx="803672" cy="535781"/>
      </dsp:txXfrm>
    </dsp:sp>
    <dsp:sp modelId="{6801FDB6-C370-9640-8EE0-B2C882FDCA0A}">
      <dsp:nvSpPr>
        <dsp:cNvPr id="0" name=""/>
        <dsp:cNvSpPr/>
      </dsp:nvSpPr>
      <dsp:spPr>
        <a:xfrm>
          <a:off x="3618011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151668"/>
            <a:satOff val="2837"/>
            <a:lumOff val="9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85902" y="1161746"/>
        <a:ext cx="803672" cy="535781"/>
      </dsp:txXfrm>
    </dsp:sp>
    <dsp:sp modelId="{473390AA-326A-6943-B2E6-85FEB9FBA2E7}">
      <dsp:nvSpPr>
        <dsp:cNvPr id="0" name=""/>
        <dsp:cNvSpPr/>
      </dsp:nvSpPr>
      <dsp:spPr>
        <a:xfrm>
          <a:off x="4823519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202224"/>
            <a:satOff val="3782"/>
            <a:lumOff val="120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1161746"/>
        <a:ext cx="803672" cy="535781"/>
      </dsp:txXfrm>
    </dsp:sp>
    <dsp:sp modelId="{58E1F617-2422-B648-83A0-2129114E189A}">
      <dsp:nvSpPr>
        <dsp:cNvPr id="0" name=""/>
        <dsp:cNvSpPr/>
      </dsp:nvSpPr>
      <dsp:spPr>
        <a:xfrm>
          <a:off x="6029027" y="1161746"/>
          <a:ext cx="1339453" cy="535781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1161746"/>
        <a:ext cx="803672" cy="535781"/>
      </dsp:txXfrm>
    </dsp:sp>
    <dsp:sp modelId="{819C6524-756B-E346-BAE0-7915B8C63E17}">
      <dsp:nvSpPr>
        <dsp:cNvPr id="0" name=""/>
        <dsp:cNvSpPr/>
      </dsp:nvSpPr>
      <dsp:spPr>
        <a:xfrm>
          <a:off x="7234535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303336"/>
            <a:satOff val="5673"/>
            <a:lumOff val="180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502426" y="1161746"/>
        <a:ext cx="803672" cy="535781"/>
      </dsp:txXfrm>
    </dsp:sp>
    <dsp:sp modelId="{638DAA66-307D-A14D-A3BB-AAB045E5A308}">
      <dsp:nvSpPr>
        <dsp:cNvPr id="0" name=""/>
        <dsp:cNvSpPr/>
      </dsp:nvSpPr>
      <dsp:spPr>
        <a:xfrm>
          <a:off x="8440042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353892"/>
            <a:satOff val="6619"/>
            <a:lumOff val="2109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8707933" y="1161746"/>
        <a:ext cx="803672" cy="535781"/>
      </dsp:txXfrm>
    </dsp:sp>
    <dsp:sp modelId="{3D4855DA-EFC3-9546-8CF3-ED521DDC363F}">
      <dsp:nvSpPr>
        <dsp:cNvPr id="0" name=""/>
        <dsp:cNvSpPr/>
      </dsp:nvSpPr>
      <dsp:spPr>
        <a:xfrm>
          <a:off x="9645550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404448"/>
            <a:satOff val="7564"/>
            <a:lumOff val="241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</a:p>
      </dsp:txBody>
      <dsp:txXfrm>
        <a:off x="9913441" y="1161746"/>
        <a:ext cx="803672" cy="535781"/>
      </dsp:txXfrm>
    </dsp:sp>
    <dsp:sp modelId="{010B772A-841A-B341-B8A3-48D103951775}">
      <dsp:nvSpPr>
        <dsp:cNvPr id="0" name=""/>
        <dsp:cNvSpPr/>
      </dsp:nvSpPr>
      <dsp:spPr>
        <a:xfrm>
          <a:off x="10851058" y="1161746"/>
          <a:ext cx="1339453" cy="535781"/>
        </a:xfrm>
        <a:prstGeom prst="chevron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49" y="1161746"/>
        <a:ext cx="803672" cy="535781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8" y="895313"/>
          <a:ext cx="1339453" cy="535781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69379" y="895313"/>
        <a:ext cx="803672" cy="535781"/>
      </dsp:txXfrm>
    </dsp:sp>
    <dsp:sp modelId="{2E481CB7-8910-074B-BDFC-D881CBD489A4}">
      <dsp:nvSpPr>
        <dsp:cNvPr id="0" name=""/>
        <dsp:cNvSpPr/>
      </dsp:nvSpPr>
      <dsp:spPr>
        <a:xfrm>
          <a:off x="1206996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8666"/>
            <a:satOff val="-5887"/>
            <a:lumOff val="441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Surveillance Activity</a:t>
          </a:r>
        </a:p>
      </dsp:txBody>
      <dsp:txXfrm>
        <a:off x="1474887" y="895313"/>
        <a:ext cx="803672" cy="535781"/>
      </dsp:txXfrm>
    </dsp:sp>
    <dsp:sp modelId="{5C54EAE3-B277-6847-BC4C-73AE3F5ED294}">
      <dsp:nvSpPr>
        <dsp:cNvPr id="0" name=""/>
        <dsp:cNvSpPr/>
      </dsp:nvSpPr>
      <dsp:spPr>
        <a:xfrm>
          <a:off x="2412504" y="895313"/>
          <a:ext cx="1339453" cy="535781"/>
        </a:xfrm>
        <a:prstGeom prst="chevron">
          <a:avLst/>
        </a:prstGeom>
        <a:solidFill>
          <a:schemeClr val="accent3">
            <a:shade val="80000"/>
            <a:hueOff val="-57333"/>
            <a:satOff val="-11775"/>
            <a:lumOff val="883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680395" y="895313"/>
        <a:ext cx="803672" cy="535781"/>
      </dsp:txXfrm>
    </dsp:sp>
    <dsp:sp modelId="{E40FBFBB-F490-DC41-AC6D-FA9C3CCD5148}">
      <dsp:nvSpPr>
        <dsp:cNvPr id="0" name=""/>
        <dsp:cNvSpPr/>
      </dsp:nvSpPr>
      <dsp:spPr>
        <a:xfrm>
          <a:off x="3627156" y="212133"/>
          <a:ext cx="1339453" cy="535781"/>
        </a:xfrm>
        <a:prstGeom prst="chevron">
          <a:avLst/>
        </a:prstGeom>
        <a:solidFill>
          <a:schemeClr val="accent3">
            <a:shade val="80000"/>
            <a:hueOff val="-85999"/>
            <a:satOff val="-17662"/>
            <a:lumOff val="132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3895047" y="212133"/>
        <a:ext cx="803672" cy="535781"/>
      </dsp:txXfrm>
    </dsp:sp>
    <dsp:sp modelId="{706895CA-83E2-2D41-8EBC-93860034B53C}">
      <dsp:nvSpPr>
        <dsp:cNvPr id="0" name=""/>
        <dsp:cNvSpPr/>
      </dsp:nvSpPr>
      <dsp:spPr>
        <a:xfrm>
          <a:off x="4823519" y="895313"/>
          <a:ext cx="1339453" cy="535781"/>
        </a:xfrm>
        <a:prstGeom prst="chevron">
          <a:avLst/>
        </a:prstGeom>
        <a:solidFill>
          <a:schemeClr val="accent3">
            <a:shade val="80000"/>
            <a:hueOff val="-114666"/>
            <a:satOff val="-23549"/>
            <a:lumOff val="176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091410" y="895313"/>
        <a:ext cx="803672" cy="535781"/>
      </dsp:txXfrm>
    </dsp:sp>
    <dsp:sp modelId="{E3B84C19-CF3E-3C4D-B047-20CC9D61546B}">
      <dsp:nvSpPr>
        <dsp:cNvPr id="0" name=""/>
        <dsp:cNvSpPr/>
      </dsp:nvSpPr>
      <dsp:spPr>
        <a:xfrm>
          <a:off x="6029027" y="895313"/>
          <a:ext cx="1339453" cy="535781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296918" y="895313"/>
        <a:ext cx="803672" cy="535781"/>
      </dsp:txXfrm>
    </dsp:sp>
    <dsp:sp modelId="{6A6E1DC1-7564-B440-B110-EBDA548BE423}">
      <dsp:nvSpPr>
        <dsp:cNvPr id="0" name=""/>
        <dsp:cNvSpPr/>
      </dsp:nvSpPr>
      <dsp:spPr>
        <a:xfrm>
          <a:off x="7252823" y="186871"/>
          <a:ext cx="1339453" cy="535781"/>
        </a:xfrm>
        <a:prstGeom prst="chevron">
          <a:avLst/>
        </a:prstGeom>
        <a:solidFill>
          <a:schemeClr val="accent3">
            <a:shade val="80000"/>
            <a:hueOff val="-171999"/>
            <a:satOff val="-35324"/>
            <a:lumOff val="265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</a:t>
          </a:r>
        </a:p>
      </dsp:txBody>
      <dsp:txXfrm>
        <a:off x="7520714" y="186871"/>
        <a:ext cx="803672" cy="535781"/>
      </dsp:txXfrm>
    </dsp:sp>
    <dsp:sp modelId="{28DF4D46-AFCE-1C4D-A39D-8240F635AAC9}">
      <dsp:nvSpPr>
        <dsp:cNvPr id="0" name=""/>
        <dsp:cNvSpPr/>
      </dsp:nvSpPr>
      <dsp:spPr>
        <a:xfrm>
          <a:off x="8440043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00665"/>
            <a:satOff val="-41211"/>
            <a:lumOff val="309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  <a:endParaRPr lang="en-US" sz="1300" kern="1200" dirty="0"/>
        </a:p>
      </dsp:txBody>
      <dsp:txXfrm>
        <a:off x="8707934" y="895313"/>
        <a:ext cx="803672" cy="535781"/>
      </dsp:txXfrm>
    </dsp:sp>
    <dsp:sp modelId="{A73DCE29-DAF8-CD44-8F60-BABD858BE947}">
      <dsp:nvSpPr>
        <dsp:cNvPr id="0" name=""/>
        <dsp:cNvSpPr/>
      </dsp:nvSpPr>
      <dsp:spPr>
        <a:xfrm>
          <a:off x="9645551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29331"/>
            <a:satOff val="-47099"/>
            <a:lumOff val="353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913442" y="895313"/>
        <a:ext cx="803672" cy="535781"/>
      </dsp:txXfrm>
    </dsp:sp>
    <dsp:sp modelId="{C9A30582-99D8-754C-8846-5D5E7F7656B0}">
      <dsp:nvSpPr>
        <dsp:cNvPr id="0" name=""/>
        <dsp:cNvSpPr/>
      </dsp:nvSpPr>
      <dsp:spPr>
        <a:xfrm>
          <a:off x="10851059" y="895313"/>
          <a:ext cx="1339453" cy="535781"/>
        </a:xfrm>
        <a:prstGeom prst="chevron">
          <a:avLst/>
        </a:prstGeom>
        <a:solidFill>
          <a:schemeClr val="accent3">
            <a:shade val="80000"/>
            <a:hueOff val="-257998"/>
            <a:satOff val="-52986"/>
            <a:lumOff val="397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118950" y="895313"/>
        <a:ext cx="803672" cy="535781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rgbClr val="1B62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464363" y="69975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761722" y="69975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3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81360" y="961004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16402" y="44026"/>
          <a:ext cx="1684130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Project</a:t>
          </a:r>
        </a:p>
      </dsp:txBody>
      <dsp:txXfrm>
        <a:off x="1063993" y="91617"/>
        <a:ext cx="1588948" cy="879546"/>
      </dsp:txXfrm>
    </dsp:sp>
    <dsp:sp modelId="{971A279E-DD34-EA4D-B6CF-94E2A6501CF9}">
      <dsp:nvSpPr>
        <dsp:cNvPr id="0" name=""/>
        <dsp:cNvSpPr/>
      </dsp:nvSpPr>
      <dsp:spPr>
        <a:xfrm>
          <a:off x="2554734" y="136988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608193" y="2055946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9410"/>
            <a:satOff val="-419"/>
            <a:lumOff val="36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2240944" y="1138967"/>
          <a:ext cx="1688711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09120"/>
            <a:satOff val="-11378"/>
            <a:lumOff val="764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Surveillance Activity</a:t>
          </a:r>
        </a:p>
      </dsp:txBody>
      <dsp:txXfrm>
        <a:off x="2288535" y="1186558"/>
        <a:ext cx="1593529" cy="879546"/>
      </dsp:txXfrm>
    </dsp:sp>
    <dsp:sp modelId="{102E880A-8BC6-CA4B-942D-A8403762964D}">
      <dsp:nvSpPr>
        <dsp:cNvPr id="0" name=""/>
        <dsp:cNvSpPr/>
      </dsp:nvSpPr>
      <dsp:spPr>
        <a:xfrm>
          <a:off x="3781566" y="1231930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3832735" y="3150888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8820"/>
            <a:satOff val="-838"/>
            <a:lumOff val="732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3465485" y="2233909"/>
          <a:ext cx="1688711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18239"/>
            <a:satOff val="-22757"/>
            <a:lumOff val="152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Field Visit</a:t>
          </a:r>
        </a:p>
      </dsp:txBody>
      <dsp:txXfrm>
        <a:off x="3513076" y="2281500"/>
        <a:ext cx="1593529" cy="879546"/>
      </dsp:txXfrm>
    </dsp:sp>
    <dsp:sp modelId="{8AD27AD0-320F-2D40-AC02-7FE9F73F8864}">
      <dsp:nvSpPr>
        <dsp:cNvPr id="0" name=""/>
        <dsp:cNvSpPr/>
      </dsp:nvSpPr>
      <dsp:spPr>
        <a:xfrm>
          <a:off x="5006108" y="2326872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5057276" y="4245829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8229"/>
            <a:satOff val="-1258"/>
            <a:lumOff val="109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4690027" y="3328851"/>
          <a:ext cx="1688711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27359"/>
            <a:satOff val="-34135"/>
            <a:lumOff val="229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Location</a:t>
          </a:r>
        </a:p>
      </dsp:txBody>
      <dsp:txXfrm>
        <a:off x="4737618" y="3376442"/>
        <a:ext cx="1593529" cy="879546"/>
      </dsp:txXfrm>
    </dsp:sp>
    <dsp:sp modelId="{CE73005C-4082-FE46-A172-5FB162CC3E87}">
      <dsp:nvSpPr>
        <dsp:cNvPr id="0" name=""/>
        <dsp:cNvSpPr/>
      </dsp:nvSpPr>
      <dsp:spPr>
        <a:xfrm>
          <a:off x="6230650" y="3421814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6205062" y="5340771"/>
          <a:ext cx="827209" cy="941748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5914569" y="4423793"/>
          <a:ext cx="1535199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36479"/>
            <a:satOff val="-45514"/>
            <a:lumOff val="3057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Event</a:t>
          </a:r>
        </a:p>
      </dsp:txBody>
      <dsp:txXfrm>
        <a:off x="5962160" y="4471384"/>
        <a:ext cx="1440017" cy="879546"/>
      </dsp:txXfrm>
    </dsp:sp>
    <dsp:sp modelId="{E32112C1-2702-DF4B-BDE0-6F6C8B0FC863}">
      <dsp:nvSpPr>
        <dsp:cNvPr id="0" name=""/>
        <dsp:cNvSpPr/>
      </dsp:nvSpPr>
      <dsp:spPr>
        <a:xfrm>
          <a:off x="7378435" y="4516756"/>
          <a:ext cx="1012796" cy="7878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7139111" y="5518735"/>
          <a:ext cx="1684130" cy="974728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Source Record</a:t>
          </a:r>
        </a:p>
      </dsp:txBody>
      <dsp:txXfrm>
        <a:off x="7186702" y="5566326"/>
        <a:ext cx="1588948" cy="879546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649962" y="71024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1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rgbClr val="1B6285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4">
            <a:shade val="80000"/>
            <a:hueOff val="132061"/>
            <a:satOff val="-7564"/>
            <a:lumOff val="838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4">
            <a:shade val="80000"/>
            <a:hueOff val="198092"/>
            <a:satOff val="-11347"/>
            <a:lumOff val="125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4">
            <a:shade val="80000"/>
            <a:hueOff val="264123"/>
            <a:satOff val="-15129"/>
            <a:lumOff val="167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  <a:endParaRPr lang="en-US" sz="1100" kern="1200" dirty="0"/>
        </a:p>
      </dsp:txBody>
      <dsp:txXfrm>
        <a:off x="5649962" y="710247"/>
        <a:ext cx="892076" cy="594717"/>
      </dsp:txXfrm>
    </dsp:sp>
    <dsp:sp modelId="{7821E23A-BD00-9D41-A1DA-188F741FF9F4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4">
            <a:shade val="80000"/>
            <a:hueOff val="330153"/>
            <a:satOff val="-18911"/>
            <a:lumOff val="209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  <a:endParaRPr lang="en-US" sz="1300" kern="1200" dirty="0"/>
        </a:p>
      </dsp:txBody>
      <dsp:txXfrm>
        <a:off x="6988076" y="710247"/>
        <a:ext cx="892076" cy="594717"/>
      </dsp:txXfrm>
    </dsp:sp>
    <dsp:sp modelId="{93C4242A-8CBE-C249-96CC-62135A162C94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4">
            <a:shade val="80000"/>
            <a:hueOff val="396184"/>
            <a:satOff val="-22693"/>
            <a:lumOff val="2515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2 Record</a:t>
          </a:r>
        </a:p>
      </dsp:txBody>
      <dsp:txXfrm>
        <a:off x="8326190" y="710247"/>
        <a:ext cx="892076" cy="594717"/>
      </dsp:txXfrm>
    </dsp:sp>
    <dsp:sp modelId="{1E665E36-BBD1-4A47-B11C-7D71DC879B6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4">
            <a:shade val="80000"/>
            <a:hueOff val="462215"/>
            <a:satOff val="-26476"/>
            <a:lumOff val="2934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9664304" y="710247"/>
        <a:ext cx="892076" cy="594717"/>
      </dsp:txXfrm>
    </dsp:sp>
    <dsp:sp modelId="{6584623C-A1A2-FD44-9158-803E625078E5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4">
            <a:shade val="80000"/>
            <a:hueOff val="528246"/>
            <a:satOff val="-30258"/>
            <a:lumOff val="335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11002418" y="710247"/>
        <a:ext cx="892076" cy="59471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chemeClr val="bg1">
            <a:lumMod val="7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Outbreak 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accent1">
            <a:shade val="80000"/>
            <a:hueOff val="477399"/>
            <a:satOff val="-49780"/>
            <a:lumOff val="3344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0E1203-FE8B-C948-9943-0B806EBA7903}">
      <dsp:nvSpPr>
        <dsp:cNvPr id="0" name=""/>
        <dsp:cNvSpPr/>
      </dsp:nvSpPr>
      <dsp:spPr>
        <a:xfrm>
          <a:off x="148" y="710247"/>
          <a:ext cx="1486793" cy="594717"/>
        </a:xfrm>
        <a:prstGeom prst="chevron">
          <a:avLst/>
        </a:prstGeom>
        <a:solidFill>
          <a:srgbClr val="BFBFBF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Project</a:t>
          </a:r>
        </a:p>
      </dsp:txBody>
      <dsp:txXfrm>
        <a:off x="297507" y="710247"/>
        <a:ext cx="892076" cy="594717"/>
      </dsp:txXfrm>
    </dsp:sp>
    <dsp:sp modelId="{2E481CB7-8910-074B-BDFC-D881CBD489A4}">
      <dsp:nvSpPr>
        <dsp:cNvPr id="0" name=""/>
        <dsp:cNvSpPr/>
      </dsp:nvSpPr>
      <dsp:spPr>
        <a:xfrm>
          <a:off x="1338262" y="710247"/>
          <a:ext cx="1486793" cy="594717"/>
        </a:xfrm>
        <a:prstGeom prst="chevron">
          <a:avLst/>
        </a:prstGeom>
        <a:solidFill>
          <a:schemeClr val="accent2">
            <a:shade val="80000"/>
            <a:hueOff val="-56875"/>
            <a:satOff val="1064"/>
            <a:lumOff val="339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Ranger Surveillance Activity</a:t>
          </a:r>
        </a:p>
      </dsp:txBody>
      <dsp:txXfrm>
        <a:off x="1635621" y="710247"/>
        <a:ext cx="892076" cy="594717"/>
      </dsp:txXfrm>
    </dsp:sp>
    <dsp:sp modelId="{5C54EAE3-B277-6847-BC4C-73AE3F5ED294}">
      <dsp:nvSpPr>
        <dsp:cNvPr id="0" name=""/>
        <dsp:cNvSpPr/>
      </dsp:nvSpPr>
      <dsp:spPr>
        <a:xfrm>
          <a:off x="2676376" y="710247"/>
          <a:ext cx="1486793" cy="594717"/>
        </a:xfrm>
        <a:prstGeom prst="chevron">
          <a:avLst/>
        </a:prstGeom>
        <a:solidFill>
          <a:schemeClr val="accent2">
            <a:shade val="80000"/>
            <a:hueOff val="-113751"/>
            <a:satOff val="2127"/>
            <a:lumOff val="678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Field Visit</a:t>
          </a:r>
        </a:p>
      </dsp:txBody>
      <dsp:txXfrm>
        <a:off x="2973735" y="710247"/>
        <a:ext cx="892076" cy="594717"/>
      </dsp:txXfrm>
    </dsp:sp>
    <dsp:sp modelId="{E40FBFBB-F490-DC41-AC6D-FA9C3CCD5148}">
      <dsp:nvSpPr>
        <dsp:cNvPr id="0" name=""/>
        <dsp:cNvSpPr/>
      </dsp:nvSpPr>
      <dsp:spPr>
        <a:xfrm>
          <a:off x="4014490" y="710247"/>
          <a:ext cx="1486793" cy="594717"/>
        </a:xfrm>
        <a:prstGeom prst="chevron">
          <a:avLst/>
        </a:prstGeom>
        <a:solidFill>
          <a:schemeClr val="accent2">
            <a:shade val="80000"/>
            <a:hueOff val="-170626"/>
            <a:satOff val="3191"/>
            <a:lumOff val="101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Location</a:t>
          </a:r>
        </a:p>
      </dsp:txBody>
      <dsp:txXfrm>
        <a:off x="4311849" y="710247"/>
        <a:ext cx="892076" cy="594717"/>
      </dsp:txXfrm>
    </dsp:sp>
    <dsp:sp modelId="{706895CA-83E2-2D41-8EBC-93860034B53C}">
      <dsp:nvSpPr>
        <dsp:cNvPr id="0" name=""/>
        <dsp:cNvSpPr/>
      </dsp:nvSpPr>
      <dsp:spPr>
        <a:xfrm>
          <a:off x="5352603" y="710247"/>
          <a:ext cx="1486793" cy="594717"/>
        </a:xfrm>
        <a:prstGeom prst="chevron">
          <a:avLst/>
        </a:prstGeom>
        <a:solidFill>
          <a:schemeClr val="accent2">
            <a:shade val="80000"/>
            <a:hueOff val="-227502"/>
            <a:satOff val="4255"/>
            <a:lumOff val="1356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Event</a:t>
          </a:r>
        </a:p>
      </dsp:txBody>
      <dsp:txXfrm>
        <a:off x="5649962" y="710247"/>
        <a:ext cx="892076" cy="594717"/>
      </dsp:txXfrm>
    </dsp:sp>
    <dsp:sp modelId="{E3B84C19-CF3E-3C4D-B047-20CC9D61546B}">
      <dsp:nvSpPr>
        <dsp:cNvPr id="0" name=""/>
        <dsp:cNvSpPr/>
      </dsp:nvSpPr>
      <dsp:spPr>
        <a:xfrm>
          <a:off x="6690717" y="710247"/>
          <a:ext cx="1486793" cy="594717"/>
        </a:xfrm>
        <a:prstGeom prst="chevron">
          <a:avLst/>
        </a:prstGeom>
        <a:solidFill>
          <a:schemeClr val="accent2">
            <a:shade val="80000"/>
            <a:hueOff val="-284377"/>
            <a:satOff val="5319"/>
            <a:lumOff val="169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Collection</a:t>
          </a:r>
        </a:p>
      </dsp:txBody>
      <dsp:txXfrm>
        <a:off x="6988076" y="710247"/>
        <a:ext cx="892076" cy="594717"/>
      </dsp:txXfrm>
    </dsp:sp>
    <dsp:sp modelId="{6A6E1DC1-7564-B440-B110-EBDA548BE423}">
      <dsp:nvSpPr>
        <dsp:cNvPr id="0" name=""/>
        <dsp:cNvSpPr/>
      </dsp:nvSpPr>
      <dsp:spPr>
        <a:xfrm>
          <a:off x="8028831" y="710247"/>
          <a:ext cx="1486793" cy="594717"/>
        </a:xfrm>
        <a:prstGeom prst="chevron">
          <a:avLst/>
        </a:prstGeom>
        <a:solidFill>
          <a:schemeClr val="accent2">
            <a:shade val="80000"/>
            <a:hueOff val="-341253"/>
            <a:satOff val="6382"/>
            <a:lumOff val="203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Source Record</a:t>
          </a:r>
        </a:p>
      </dsp:txBody>
      <dsp:txXfrm>
        <a:off x="8326190" y="710247"/>
        <a:ext cx="892076" cy="594717"/>
      </dsp:txXfrm>
    </dsp:sp>
    <dsp:sp modelId="{28DF4D46-AFCE-1C4D-A39D-8240F635AAC9}">
      <dsp:nvSpPr>
        <dsp:cNvPr id="0" name=""/>
        <dsp:cNvSpPr/>
      </dsp:nvSpPr>
      <dsp:spPr>
        <a:xfrm>
          <a:off x="9366945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Specimen</a:t>
          </a:r>
          <a:endParaRPr lang="en-US" sz="1300" kern="1200" dirty="0"/>
        </a:p>
      </dsp:txBody>
      <dsp:txXfrm>
        <a:off x="9664304" y="710247"/>
        <a:ext cx="892076" cy="594717"/>
      </dsp:txXfrm>
    </dsp:sp>
    <dsp:sp modelId="{C9736C6A-FDCC-0142-BB85-11795C405A93}">
      <dsp:nvSpPr>
        <dsp:cNvPr id="0" name=""/>
        <dsp:cNvSpPr/>
      </dsp:nvSpPr>
      <dsp:spPr>
        <a:xfrm>
          <a:off x="10705059" y="710247"/>
          <a:ext cx="1486793" cy="594717"/>
        </a:xfrm>
        <a:prstGeom prst="chevron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Diagnostic</a:t>
          </a:r>
          <a:endParaRPr lang="en-US" sz="1200" kern="1200" dirty="0"/>
        </a:p>
      </dsp:txBody>
      <dsp:txXfrm>
        <a:off x="11002418" y="710247"/>
        <a:ext cx="892076" cy="5947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94A99-1168-8941-872D-FFF71F97DFA5}">
      <dsp:nvSpPr>
        <dsp:cNvPr id="0" name=""/>
        <dsp:cNvSpPr/>
      </dsp:nvSpPr>
      <dsp:spPr>
        <a:xfrm rot="5400000">
          <a:off x="1339210" y="65571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0E073C-0144-0144-92D7-8022B5B4ED6C}">
      <dsp:nvSpPr>
        <dsp:cNvPr id="0" name=""/>
        <dsp:cNvSpPr/>
      </dsp:nvSpPr>
      <dsp:spPr>
        <a:xfrm>
          <a:off x="1096101" y="44891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Project</a:t>
          </a:r>
        </a:p>
      </dsp:txBody>
      <dsp:txXfrm>
        <a:off x="1127803" y="76593"/>
        <a:ext cx="1058439" cy="585888"/>
      </dsp:txXfrm>
    </dsp:sp>
    <dsp:sp modelId="{971A279E-DD34-EA4D-B6CF-94E2A6501CF9}">
      <dsp:nvSpPr>
        <dsp:cNvPr id="0" name=""/>
        <dsp:cNvSpPr/>
      </dsp:nvSpPr>
      <dsp:spPr>
        <a:xfrm>
          <a:off x="2120825" y="10681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1D4C30-6D48-D342-A8DA-3F4396D2BDCA}">
      <dsp:nvSpPr>
        <dsp:cNvPr id="0" name=""/>
        <dsp:cNvSpPr/>
      </dsp:nvSpPr>
      <dsp:spPr>
        <a:xfrm rot="5400000">
          <a:off x="2156435" y="138508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5377"/>
            <a:satOff val="-240"/>
            <a:lumOff val="209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3D85E8-60AD-7242-B3F1-495FEAA80603}">
      <dsp:nvSpPr>
        <dsp:cNvPr id="0" name=""/>
        <dsp:cNvSpPr/>
      </dsp:nvSpPr>
      <dsp:spPr>
        <a:xfrm>
          <a:off x="1911801" y="77426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68200"/>
            <a:satOff val="-7112"/>
            <a:lumOff val="477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Surveillance Activity</a:t>
          </a:r>
        </a:p>
      </dsp:txBody>
      <dsp:txXfrm>
        <a:off x="1943503" y="805962"/>
        <a:ext cx="1061491" cy="585888"/>
      </dsp:txXfrm>
    </dsp:sp>
    <dsp:sp modelId="{102E880A-8BC6-CA4B-942D-A8403762964D}">
      <dsp:nvSpPr>
        <dsp:cNvPr id="0" name=""/>
        <dsp:cNvSpPr/>
      </dsp:nvSpPr>
      <dsp:spPr>
        <a:xfrm>
          <a:off x="2938050" y="83618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E0D9D2-A612-774D-873B-1F7157A8A80C}">
      <dsp:nvSpPr>
        <dsp:cNvPr id="0" name=""/>
        <dsp:cNvSpPr/>
      </dsp:nvSpPr>
      <dsp:spPr>
        <a:xfrm rot="5400000">
          <a:off x="2972135" y="2114454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0754"/>
            <a:satOff val="-479"/>
            <a:lumOff val="418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63F9E-C568-1044-A371-4330F8415E39}">
      <dsp:nvSpPr>
        <dsp:cNvPr id="0" name=""/>
        <dsp:cNvSpPr/>
      </dsp:nvSpPr>
      <dsp:spPr>
        <a:xfrm>
          <a:off x="2727500" y="150363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136400"/>
            <a:satOff val="-14223"/>
            <a:lumOff val="955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Field Visit</a:t>
          </a:r>
        </a:p>
      </dsp:txBody>
      <dsp:txXfrm>
        <a:off x="2759202" y="1535332"/>
        <a:ext cx="1061491" cy="585888"/>
      </dsp:txXfrm>
    </dsp:sp>
    <dsp:sp modelId="{8AD27AD0-320F-2D40-AC02-7FE9F73F8864}">
      <dsp:nvSpPr>
        <dsp:cNvPr id="0" name=""/>
        <dsp:cNvSpPr/>
      </dsp:nvSpPr>
      <dsp:spPr>
        <a:xfrm>
          <a:off x="3753750" y="156555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140FF3-4284-5B4B-9950-1B5044B7D7A8}">
      <dsp:nvSpPr>
        <dsp:cNvPr id="0" name=""/>
        <dsp:cNvSpPr/>
      </dsp:nvSpPr>
      <dsp:spPr>
        <a:xfrm rot="5400000">
          <a:off x="3787834" y="284382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16131"/>
            <a:satOff val="-719"/>
            <a:lumOff val="627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96FFB8-8AA6-2648-B135-42325BEBFD0A}">
      <dsp:nvSpPr>
        <dsp:cNvPr id="0" name=""/>
        <dsp:cNvSpPr/>
      </dsp:nvSpPr>
      <dsp:spPr>
        <a:xfrm>
          <a:off x="3543200" y="2233000"/>
          <a:ext cx="1124895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04599"/>
            <a:satOff val="-21335"/>
            <a:lumOff val="1433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Location</a:t>
          </a:r>
        </a:p>
      </dsp:txBody>
      <dsp:txXfrm>
        <a:off x="3574902" y="2264702"/>
        <a:ext cx="1061491" cy="585888"/>
      </dsp:txXfrm>
    </dsp:sp>
    <dsp:sp modelId="{CE73005C-4082-FE46-A172-5FB162CC3E87}">
      <dsp:nvSpPr>
        <dsp:cNvPr id="0" name=""/>
        <dsp:cNvSpPr/>
      </dsp:nvSpPr>
      <dsp:spPr>
        <a:xfrm>
          <a:off x="4569450" y="2294925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FECDDA-FCF4-EC40-8D3E-3C40CC282186}">
      <dsp:nvSpPr>
        <dsp:cNvPr id="0" name=""/>
        <dsp:cNvSpPr/>
      </dsp:nvSpPr>
      <dsp:spPr>
        <a:xfrm rot="5400000">
          <a:off x="4552405" y="357319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1508"/>
            <a:satOff val="-958"/>
            <a:lumOff val="837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CC053-5949-4048-A72E-5290119FBE1B}">
      <dsp:nvSpPr>
        <dsp:cNvPr id="0" name=""/>
        <dsp:cNvSpPr/>
      </dsp:nvSpPr>
      <dsp:spPr>
        <a:xfrm>
          <a:off x="4358900" y="296236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272799"/>
            <a:satOff val="-28446"/>
            <a:lumOff val="1911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Event</a:t>
          </a:r>
        </a:p>
      </dsp:txBody>
      <dsp:txXfrm>
        <a:off x="4390602" y="2994071"/>
        <a:ext cx="959232" cy="585888"/>
      </dsp:txXfrm>
    </dsp:sp>
    <dsp:sp modelId="{E32112C1-2702-DF4B-BDE0-6F6C8B0FC863}">
      <dsp:nvSpPr>
        <dsp:cNvPr id="0" name=""/>
        <dsp:cNvSpPr/>
      </dsp:nvSpPr>
      <dsp:spPr>
        <a:xfrm>
          <a:off x="5334020" y="302429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7B086-9E3C-1341-A6F2-5EC4EC5DD073}">
      <dsp:nvSpPr>
        <dsp:cNvPr id="0" name=""/>
        <dsp:cNvSpPr/>
      </dsp:nvSpPr>
      <dsp:spPr>
        <a:xfrm rot="5400000">
          <a:off x="5368104" y="4302563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26885"/>
            <a:satOff val="-1198"/>
            <a:lumOff val="104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DEEC13-6DD8-1B47-90A9-6598E41AA4A7}">
      <dsp:nvSpPr>
        <dsp:cNvPr id="0" name=""/>
        <dsp:cNvSpPr/>
      </dsp:nvSpPr>
      <dsp:spPr>
        <a:xfrm>
          <a:off x="5174599" y="3691739"/>
          <a:ext cx="1022636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340999"/>
            <a:satOff val="-35558"/>
            <a:lumOff val="238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Collection</a:t>
          </a:r>
        </a:p>
      </dsp:txBody>
      <dsp:txXfrm>
        <a:off x="5206301" y="3723441"/>
        <a:ext cx="959232" cy="585888"/>
      </dsp:txXfrm>
    </dsp:sp>
    <dsp:sp modelId="{757A9099-0D94-7646-9657-AEE99E3CCBE1}">
      <dsp:nvSpPr>
        <dsp:cNvPr id="0" name=""/>
        <dsp:cNvSpPr/>
      </dsp:nvSpPr>
      <dsp:spPr>
        <a:xfrm>
          <a:off x="6149719" y="375366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2A09A-D2FC-5148-BF56-C02F7F0635AD}">
      <dsp:nvSpPr>
        <dsp:cNvPr id="0" name=""/>
        <dsp:cNvSpPr/>
      </dsp:nvSpPr>
      <dsp:spPr>
        <a:xfrm rot="5400000">
          <a:off x="6233407" y="503193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2262"/>
            <a:satOff val="-1437"/>
            <a:lumOff val="1255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2591C7-C870-8148-9D67-59F2A2DA5B2A}">
      <dsp:nvSpPr>
        <dsp:cNvPr id="0" name=""/>
        <dsp:cNvSpPr/>
      </dsp:nvSpPr>
      <dsp:spPr>
        <a:xfrm>
          <a:off x="5990299" y="4421109"/>
          <a:ext cx="1121843" cy="649292"/>
        </a:xfrm>
        <a:prstGeom prst="roundRect">
          <a:avLst>
            <a:gd name="adj" fmla="val 16670"/>
          </a:avLst>
        </a:prstGeom>
        <a:solidFill>
          <a:schemeClr val="accent1">
            <a:shade val="80000"/>
            <a:hueOff val="409199"/>
            <a:satOff val="-42669"/>
            <a:lumOff val="2866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Source Record</a:t>
          </a:r>
        </a:p>
      </dsp:txBody>
      <dsp:txXfrm>
        <a:off x="6022001" y="4452811"/>
        <a:ext cx="1058439" cy="585888"/>
      </dsp:txXfrm>
    </dsp:sp>
    <dsp:sp modelId="{4B35BD3E-8FEE-414B-BE2E-C06DBFD0E44F}">
      <dsp:nvSpPr>
        <dsp:cNvPr id="0" name=""/>
        <dsp:cNvSpPr/>
      </dsp:nvSpPr>
      <dsp:spPr>
        <a:xfrm>
          <a:off x="7015023" y="4483034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34D59B-AF07-F543-8FD7-88DAFEB2E1F6}">
      <dsp:nvSpPr>
        <dsp:cNvPr id="0" name=""/>
        <dsp:cNvSpPr/>
      </dsp:nvSpPr>
      <dsp:spPr>
        <a:xfrm rot="5400000">
          <a:off x="7049107" y="5761302"/>
          <a:ext cx="551026" cy="627323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37639"/>
            <a:satOff val="-1677"/>
            <a:lumOff val="1465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C96B77-210C-8B4D-9688-37E554F7A796}">
      <dsp:nvSpPr>
        <dsp:cNvPr id="0" name=""/>
        <dsp:cNvSpPr/>
      </dsp:nvSpPr>
      <dsp:spPr>
        <a:xfrm>
          <a:off x="6805998" y="5150478"/>
          <a:ext cx="1121843" cy="649292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Specimen</a:t>
          </a:r>
        </a:p>
      </dsp:txBody>
      <dsp:txXfrm>
        <a:off x="6837700" y="5182180"/>
        <a:ext cx="1058439" cy="585888"/>
      </dsp:txXfrm>
    </dsp:sp>
    <dsp:sp modelId="{89A0EAEF-C9F0-234A-84F2-7B0F466EFACD}">
      <dsp:nvSpPr>
        <dsp:cNvPr id="0" name=""/>
        <dsp:cNvSpPr/>
      </dsp:nvSpPr>
      <dsp:spPr>
        <a:xfrm>
          <a:off x="7830722" y="5212403"/>
          <a:ext cx="674650" cy="5247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B1BCAB-849E-A141-A294-D17CD616024D}">
      <dsp:nvSpPr>
        <dsp:cNvPr id="0" name=""/>
        <dsp:cNvSpPr/>
      </dsp:nvSpPr>
      <dsp:spPr>
        <a:xfrm>
          <a:off x="7621698" y="5879848"/>
          <a:ext cx="1121843" cy="612750"/>
        </a:xfrm>
        <a:prstGeom prst="roundRect">
          <a:avLst>
            <a:gd name="adj" fmla="val 16670"/>
          </a:avLst>
        </a:prstGeom>
        <a:solidFill>
          <a:schemeClr val="bg1">
            <a:lumMod val="85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Diagnostic</a:t>
          </a:r>
        </a:p>
      </dsp:txBody>
      <dsp:txXfrm>
        <a:off x="7651615" y="5909765"/>
        <a:ext cx="1062009" cy="5529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F3F2F-177C-9140-87A2-A2525928AC66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D445B-002B-B643-AEA9-153F18455E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79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D445B-002B-B643-AEA9-153F18455E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92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3B58-EE49-16A6-7EAA-1FAC6ED80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D09E4-2167-0CEA-3090-C5CD9514FE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8D08F-C44D-1529-554C-D30692BE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0F718-C1DD-8CC3-355C-6B0DD4BDF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BF606-F9EE-7071-490D-0652F328C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751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F923A-AEB2-296B-0A26-92A44A7F5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5E874-6214-FFB2-6D9B-9D6A885B2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CFB98-8E01-74FE-560E-ABA425ACC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8AF08-BF2D-166A-76F0-A3EB9BE6D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7C4CC-5624-14B9-0386-635001AB7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22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666492-3720-DF49-CA80-93231C78C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E7F00-58DF-7747-DCC2-070E4F03B8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6C476B-1793-A058-5341-F3D490C75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23BF2-A350-92AE-EBFD-8FAFA8758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C513-EB05-2643-D009-912A4B0D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36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AE32-6A57-477F-13F7-B22F6DD88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9B092-D528-74C8-63F5-1AA79F994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9F5825-462A-0863-B2AE-2507D8392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4B65-5F57-2F05-E8CE-B5D74C16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1C6D-8B12-5DFA-C8AA-2889FC24B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6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DCC41-A478-973B-7575-6D5A2FF5A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196A8-CCA6-B869-8125-94D9F8DE1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8D5E-2AD9-CD79-AC4D-7EF28BEEC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F4171-8DBB-2E26-E9DC-DFEDB8E83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25AD7-1099-5844-FD9A-9BD44DFB9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27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0694-BC97-A3AD-5885-A359B6DA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40905-1CA9-BD19-3955-FC4507D20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16809-24FE-6264-7C7E-6DBFB2A7F1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CFB691-FC35-C61D-A5C9-C03D5C82E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33EBD2-A120-33E5-8D14-84F5DFDE4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145A07-8B6D-C2D6-FFE6-AF3151F6B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699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1A3EA-0029-8604-B964-BEDE51A3B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F6548-F8D6-7B90-D353-2C6369D29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309B40-BB80-E386-DF7B-C7EEF0BF4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C5631-1C58-F7DD-7BDE-1250A29E1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B7FDF2-306B-6E66-8377-809FF757A7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7F1F66-98CA-4453-B0F0-8DA03FD60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2/1/25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A2D91-1CB5-82A1-B004-E19388F79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3442E6-2DAB-3657-4FE3-7A0BA82B1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D661-CE55-6372-A4F5-B86C150A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328DD8-54FE-6BF5-4E7B-12357163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694D3-FCAF-44EF-1CAB-F35631AC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F41C12-D4ED-E331-C77C-F83E2B382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CFD32F-F82E-DDD6-6B50-6CC52C080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2/1/25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D16B92-308C-8E71-BB34-7376DF8B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614953-0370-468D-BE73-59164ACF8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12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B502-0E85-1091-C123-78D5C2A82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35A6C-7594-5140-C945-CDB25AFCC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CC20CC-FC75-B76E-7803-9D1593872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F55A8-A03F-5263-4D9A-B41309C18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2BD48-8926-56F0-33E0-A1C1FE608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ED4458-AE83-8474-7DA4-4A507934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285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8570-0D69-B936-0039-266DDFC4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C1786-2E05-2E6B-6F08-3F27BAD076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5E2B4-2E93-B079-2436-4D6A609D9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1A0E8D-A49A-F7F8-4493-3B92C08B8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40E38-86B9-AF4A-8D14-0E3B01B3360B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4E2B0-3DB4-7E10-E97C-F95AFCAC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10993-DCFD-88E6-4C44-0147DA98A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774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F15F44-7BC3-2CB3-0ACD-E82A0B09E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7037F-FFDF-B33D-B8E3-31A19B8BC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DBC0F8-9A70-1BC2-6DA8-596612D965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40E38-86B9-AF4A-8D14-0E3B01B3360B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C7BC4-2833-BB04-CB55-C846C57FF8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A470C7-F88E-F3D2-FAD4-F699E294F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3FD0E6-9D75-8943-AA31-194998680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54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5.xml"/><Relationship Id="rId3" Type="http://schemas.openxmlformats.org/officeDocument/2006/relationships/diagramLayout" Target="../diagrams/layout14.xml"/><Relationship Id="rId7" Type="http://schemas.openxmlformats.org/officeDocument/2006/relationships/diagramData" Target="../diagrams/data15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11" Type="http://schemas.microsoft.com/office/2007/relationships/diagramDrawing" Target="../diagrams/drawing15.xml"/><Relationship Id="rId5" Type="http://schemas.openxmlformats.org/officeDocument/2006/relationships/diagramColors" Target="../diagrams/colors14.xml"/><Relationship Id="rId10" Type="http://schemas.openxmlformats.org/officeDocument/2006/relationships/diagramColors" Target="../diagrams/colors15.xml"/><Relationship Id="rId4" Type="http://schemas.openxmlformats.org/officeDocument/2006/relationships/diagramQuickStyle" Target="../diagrams/quickStyle14.xml"/><Relationship Id="rId9" Type="http://schemas.openxmlformats.org/officeDocument/2006/relationships/diagramQuickStyle" Target="../diagrams/quickStyle1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7.xml"/><Relationship Id="rId3" Type="http://schemas.openxmlformats.org/officeDocument/2006/relationships/diagramLayout" Target="../diagrams/layout16.xml"/><Relationship Id="rId7" Type="http://schemas.openxmlformats.org/officeDocument/2006/relationships/diagramData" Target="../diagrams/data17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11" Type="http://schemas.microsoft.com/office/2007/relationships/diagramDrawing" Target="../diagrams/drawing17.xml"/><Relationship Id="rId5" Type="http://schemas.openxmlformats.org/officeDocument/2006/relationships/diagramColors" Target="../diagrams/colors16.xml"/><Relationship Id="rId10" Type="http://schemas.openxmlformats.org/officeDocument/2006/relationships/diagramColors" Target="../diagrams/colors17.xml"/><Relationship Id="rId4" Type="http://schemas.openxmlformats.org/officeDocument/2006/relationships/diagramQuickStyle" Target="../diagrams/quickStyle16.xml"/><Relationship Id="rId9" Type="http://schemas.openxmlformats.org/officeDocument/2006/relationships/diagramQuickStyle" Target="../diagrams/quickStyle1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9.xml"/><Relationship Id="rId3" Type="http://schemas.openxmlformats.org/officeDocument/2006/relationships/diagramLayout" Target="../diagrams/layout18.xml"/><Relationship Id="rId7" Type="http://schemas.openxmlformats.org/officeDocument/2006/relationships/diagramData" Target="../diagrams/data19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11" Type="http://schemas.microsoft.com/office/2007/relationships/diagramDrawing" Target="../diagrams/drawing19.xml"/><Relationship Id="rId5" Type="http://schemas.openxmlformats.org/officeDocument/2006/relationships/diagramColors" Target="../diagrams/colors18.xml"/><Relationship Id="rId10" Type="http://schemas.openxmlformats.org/officeDocument/2006/relationships/diagramColors" Target="../diagrams/colors19.xml"/><Relationship Id="rId4" Type="http://schemas.openxmlformats.org/officeDocument/2006/relationships/diagramQuickStyle" Target="../diagrams/quickStyle18.xml"/><Relationship Id="rId9" Type="http://schemas.openxmlformats.org/officeDocument/2006/relationships/diagramQuickStyle" Target="../diagrams/quickStyle1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1.xml"/><Relationship Id="rId3" Type="http://schemas.openxmlformats.org/officeDocument/2006/relationships/diagramLayout" Target="../diagrams/layout20.xml"/><Relationship Id="rId7" Type="http://schemas.openxmlformats.org/officeDocument/2006/relationships/diagramData" Target="../diagrams/data21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11" Type="http://schemas.microsoft.com/office/2007/relationships/diagramDrawing" Target="../diagrams/drawing21.xml"/><Relationship Id="rId5" Type="http://schemas.openxmlformats.org/officeDocument/2006/relationships/diagramColors" Target="../diagrams/colors20.xml"/><Relationship Id="rId10" Type="http://schemas.openxmlformats.org/officeDocument/2006/relationships/diagramColors" Target="../diagrams/colors21.xml"/><Relationship Id="rId4" Type="http://schemas.openxmlformats.org/officeDocument/2006/relationships/diagramQuickStyle" Target="../diagrams/quickStyle20.xml"/><Relationship Id="rId9" Type="http://schemas.openxmlformats.org/officeDocument/2006/relationships/diagramQuickStyle" Target="../diagrams/quickStyle2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6.jpe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4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8.jpeg"/><Relationship Id="rId10" Type="http://schemas.openxmlformats.org/officeDocument/2006/relationships/image" Target="../media/image3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2.jpeg"/><Relationship Id="rId1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7.xml"/><Relationship Id="rId13" Type="http://schemas.openxmlformats.org/officeDocument/2006/relationships/diagramLayout" Target="../diagrams/layout28.xml"/><Relationship Id="rId3" Type="http://schemas.openxmlformats.org/officeDocument/2006/relationships/diagramLayout" Target="../diagrams/layout26.xml"/><Relationship Id="rId7" Type="http://schemas.openxmlformats.org/officeDocument/2006/relationships/diagramData" Target="../diagrams/data27.xml"/><Relationship Id="rId12" Type="http://schemas.openxmlformats.org/officeDocument/2006/relationships/diagramData" Target="../diagrams/data28.xml"/><Relationship Id="rId2" Type="http://schemas.openxmlformats.org/officeDocument/2006/relationships/diagramData" Target="../diagrams/data26.xml"/><Relationship Id="rId16" Type="http://schemas.microsoft.com/office/2007/relationships/diagramDrawing" Target="../diagrams/drawing2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11" Type="http://schemas.microsoft.com/office/2007/relationships/diagramDrawing" Target="../diagrams/drawing27.xml"/><Relationship Id="rId5" Type="http://schemas.openxmlformats.org/officeDocument/2006/relationships/diagramColors" Target="../diagrams/colors26.xml"/><Relationship Id="rId15" Type="http://schemas.openxmlformats.org/officeDocument/2006/relationships/diagramColors" Target="../diagrams/colors28.xml"/><Relationship Id="rId10" Type="http://schemas.openxmlformats.org/officeDocument/2006/relationships/diagramColors" Target="../diagrams/colors27.xml"/><Relationship Id="rId4" Type="http://schemas.openxmlformats.org/officeDocument/2006/relationships/diagramQuickStyle" Target="../diagrams/quickStyle26.xml"/><Relationship Id="rId9" Type="http://schemas.openxmlformats.org/officeDocument/2006/relationships/diagramQuickStyle" Target="../diagrams/quickStyle27.xml"/><Relationship Id="rId14" Type="http://schemas.openxmlformats.org/officeDocument/2006/relationships/diagramQuickStyle" Target="../diagrams/quickStyle2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0.xml"/><Relationship Id="rId13" Type="http://schemas.openxmlformats.org/officeDocument/2006/relationships/diagramLayout" Target="../diagrams/layout31.xml"/><Relationship Id="rId3" Type="http://schemas.openxmlformats.org/officeDocument/2006/relationships/diagramLayout" Target="../diagrams/layout29.xml"/><Relationship Id="rId7" Type="http://schemas.openxmlformats.org/officeDocument/2006/relationships/diagramData" Target="../diagrams/data30.xml"/><Relationship Id="rId12" Type="http://schemas.openxmlformats.org/officeDocument/2006/relationships/diagramData" Target="../diagrams/data31.xml"/><Relationship Id="rId2" Type="http://schemas.openxmlformats.org/officeDocument/2006/relationships/diagramData" Target="../diagrams/data29.xml"/><Relationship Id="rId16" Type="http://schemas.microsoft.com/office/2007/relationships/diagramDrawing" Target="../diagrams/drawing3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9.xml"/><Relationship Id="rId11" Type="http://schemas.microsoft.com/office/2007/relationships/diagramDrawing" Target="../diagrams/drawing30.xml"/><Relationship Id="rId5" Type="http://schemas.openxmlformats.org/officeDocument/2006/relationships/diagramColors" Target="../diagrams/colors29.xml"/><Relationship Id="rId15" Type="http://schemas.openxmlformats.org/officeDocument/2006/relationships/diagramColors" Target="../diagrams/colors31.xml"/><Relationship Id="rId10" Type="http://schemas.openxmlformats.org/officeDocument/2006/relationships/diagramColors" Target="../diagrams/colors30.xml"/><Relationship Id="rId4" Type="http://schemas.openxmlformats.org/officeDocument/2006/relationships/diagramQuickStyle" Target="../diagrams/quickStyle29.xml"/><Relationship Id="rId9" Type="http://schemas.openxmlformats.org/officeDocument/2006/relationships/diagramQuickStyle" Target="../diagrams/quickStyle30.xml"/><Relationship Id="rId14" Type="http://schemas.openxmlformats.org/officeDocument/2006/relationships/diagramQuickStyle" Target="../diagrams/quickStyle3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3.xml"/><Relationship Id="rId3" Type="http://schemas.openxmlformats.org/officeDocument/2006/relationships/diagramLayout" Target="../diagrams/layout32.xml"/><Relationship Id="rId7" Type="http://schemas.openxmlformats.org/officeDocument/2006/relationships/diagramData" Target="../diagrams/data33.xml"/><Relationship Id="rId2" Type="http://schemas.openxmlformats.org/officeDocument/2006/relationships/diagramData" Target="../diagrams/data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2.xml"/><Relationship Id="rId11" Type="http://schemas.microsoft.com/office/2007/relationships/diagramDrawing" Target="../diagrams/drawing33.xml"/><Relationship Id="rId5" Type="http://schemas.openxmlformats.org/officeDocument/2006/relationships/diagramColors" Target="../diagrams/colors32.xml"/><Relationship Id="rId10" Type="http://schemas.openxmlformats.org/officeDocument/2006/relationships/diagramColors" Target="../diagrams/colors33.xml"/><Relationship Id="rId4" Type="http://schemas.openxmlformats.org/officeDocument/2006/relationships/diagramQuickStyle" Target="../diagrams/quickStyle32.xml"/><Relationship Id="rId9" Type="http://schemas.openxmlformats.org/officeDocument/2006/relationships/diagramQuickStyle" Target="../diagrams/quickStyle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8.jpeg"/><Relationship Id="rId12" Type="http://schemas.openxmlformats.org/officeDocument/2006/relationships/image" Target="../media/image13.jpe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2.jpe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1.jpe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5B39C-FBCC-5844-29FC-74F5AC0EE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822C734-BF83-24CE-5D03-1602AE48B565}"/>
              </a:ext>
            </a:extLst>
          </p:cNvPr>
          <p:cNvCxnSpPr>
            <a:cxnSpLocks/>
          </p:cNvCxnSpPr>
          <p:nvPr/>
        </p:nvCxnSpPr>
        <p:spPr>
          <a:xfrm>
            <a:off x="3809882" y="4806187"/>
            <a:ext cx="1359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045A4B2-FB72-0E62-642E-98620C93108A}"/>
              </a:ext>
            </a:extLst>
          </p:cNvPr>
          <p:cNvCxnSpPr>
            <a:cxnSpLocks/>
          </p:cNvCxnSpPr>
          <p:nvPr/>
        </p:nvCxnSpPr>
        <p:spPr>
          <a:xfrm flipV="1">
            <a:off x="5156830" y="4803611"/>
            <a:ext cx="0" cy="23424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DF7BF9CB-D160-E7A6-9A27-D40A74577F3D}"/>
              </a:ext>
            </a:extLst>
          </p:cNvPr>
          <p:cNvCxnSpPr>
            <a:cxnSpLocks/>
            <a:stCxn id="109" idx="0"/>
          </p:cNvCxnSpPr>
          <p:nvPr/>
        </p:nvCxnSpPr>
        <p:spPr>
          <a:xfrm flipH="1" flipV="1">
            <a:off x="4084895" y="5612307"/>
            <a:ext cx="1132" cy="3064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2F5A9629-B7B7-FD11-0FB8-567C377E773B}"/>
              </a:ext>
            </a:extLst>
          </p:cNvPr>
          <p:cNvCxnSpPr>
            <a:cxnSpLocks/>
          </p:cNvCxnSpPr>
          <p:nvPr/>
        </p:nvCxnSpPr>
        <p:spPr>
          <a:xfrm flipH="1">
            <a:off x="3042413" y="4013711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29CBAB0-F3D6-B863-551A-F2ABBA3F67B8}"/>
              </a:ext>
            </a:extLst>
          </p:cNvPr>
          <p:cNvCxnSpPr>
            <a:cxnSpLocks/>
          </p:cNvCxnSpPr>
          <p:nvPr/>
        </p:nvCxnSpPr>
        <p:spPr>
          <a:xfrm flipV="1">
            <a:off x="3046960" y="3387659"/>
            <a:ext cx="0" cy="6367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D1BA3B6C-EAF9-4A9F-DE8F-2484667A97E2}"/>
              </a:ext>
            </a:extLst>
          </p:cNvPr>
          <p:cNvCxnSpPr>
            <a:cxnSpLocks/>
          </p:cNvCxnSpPr>
          <p:nvPr/>
        </p:nvCxnSpPr>
        <p:spPr>
          <a:xfrm flipV="1">
            <a:off x="2261662" y="4976013"/>
            <a:ext cx="0" cy="6362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E74E3496-1D31-C81A-3E17-ADDC5D4F45BF}"/>
              </a:ext>
            </a:extLst>
          </p:cNvPr>
          <p:cNvCxnSpPr>
            <a:cxnSpLocks/>
          </p:cNvCxnSpPr>
          <p:nvPr/>
        </p:nvCxnSpPr>
        <p:spPr>
          <a:xfrm flipH="1" flipV="1">
            <a:off x="3315965" y="4897314"/>
            <a:ext cx="285869" cy="1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EF186785-328C-65B8-E1C2-40C3522691E0}"/>
              </a:ext>
            </a:extLst>
          </p:cNvPr>
          <p:cNvCxnSpPr>
            <a:cxnSpLocks/>
          </p:cNvCxnSpPr>
          <p:nvPr/>
        </p:nvCxnSpPr>
        <p:spPr>
          <a:xfrm flipV="1">
            <a:off x="5086084" y="4336946"/>
            <a:ext cx="0" cy="3916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A71DED0-C56B-BEB9-F1DB-53282B470A07}"/>
              </a:ext>
            </a:extLst>
          </p:cNvPr>
          <p:cNvCxnSpPr>
            <a:cxnSpLocks/>
          </p:cNvCxnSpPr>
          <p:nvPr/>
        </p:nvCxnSpPr>
        <p:spPr>
          <a:xfrm flipV="1">
            <a:off x="1116003" y="4765198"/>
            <a:ext cx="0" cy="636796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0BEB3CE-BBCE-61BE-74E4-15E7D710C50B}"/>
              </a:ext>
            </a:extLst>
          </p:cNvPr>
          <p:cNvCxnSpPr>
            <a:cxnSpLocks/>
          </p:cNvCxnSpPr>
          <p:nvPr/>
        </p:nvCxnSpPr>
        <p:spPr>
          <a:xfrm flipH="1">
            <a:off x="2751920" y="4092271"/>
            <a:ext cx="7927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CA42182-E92C-D086-8F8C-1F3BADFAF20D}"/>
              </a:ext>
            </a:extLst>
          </p:cNvPr>
          <p:cNvCxnSpPr>
            <a:cxnSpLocks/>
          </p:cNvCxnSpPr>
          <p:nvPr/>
        </p:nvCxnSpPr>
        <p:spPr>
          <a:xfrm>
            <a:off x="4532090" y="1104217"/>
            <a:ext cx="0" cy="11879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7ED1A5-3C3A-67FC-1EB4-24230F5D2896}"/>
              </a:ext>
            </a:extLst>
          </p:cNvPr>
          <p:cNvCxnSpPr>
            <a:cxnSpLocks/>
          </p:cNvCxnSpPr>
          <p:nvPr/>
        </p:nvCxnSpPr>
        <p:spPr>
          <a:xfrm>
            <a:off x="4826618" y="1008541"/>
            <a:ext cx="0" cy="1857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0A57CBA-CDE9-E93F-DE2A-6CEDEB1A5DA5}"/>
              </a:ext>
            </a:extLst>
          </p:cNvPr>
          <p:cNvCxnSpPr>
            <a:cxnSpLocks/>
          </p:cNvCxnSpPr>
          <p:nvPr/>
        </p:nvCxnSpPr>
        <p:spPr>
          <a:xfrm>
            <a:off x="5096714" y="960700"/>
            <a:ext cx="0" cy="25407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9D7B3BE-0D76-CB03-6739-749897E885CB}"/>
              </a:ext>
            </a:extLst>
          </p:cNvPr>
          <p:cNvCxnSpPr>
            <a:cxnSpLocks/>
          </p:cNvCxnSpPr>
          <p:nvPr/>
        </p:nvCxnSpPr>
        <p:spPr>
          <a:xfrm>
            <a:off x="5385584" y="892265"/>
            <a:ext cx="0" cy="32676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28933-FF5C-08C5-3737-901F6BEC58CA}"/>
              </a:ext>
            </a:extLst>
          </p:cNvPr>
          <p:cNvCxnSpPr>
            <a:cxnSpLocks/>
          </p:cNvCxnSpPr>
          <p:nvPr/>
        </p:nvCxnSpPr>
        <p:spPr>
          <a:xfrm>
            <a:off x="4312665" y="1104217"/>
            <a:ext cx="219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C33F979-6525-6C0D-AC89-7969FD65FE36}"/>
              </a:ext>
            </a:extLst>
          </p:cNvPr>
          <p:cNvCxnSpPr>
            <a:cxnSpLocks/>
          </p:cNvCxnSpPr>
          <p:nvPr/>
        </p:nvCxnSpPr>
        <p:spPr>
          <a:xfrm>
            <a:off x="4312665" y="1028475"/>
            <a:ext cx="503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7F967A9B-2CC5-EDF8-05AF-A3D30D4B2307}"/>
              </a:ext>
            </a:extLst>
          </p:cNvPr>
          <p:cNvCxnSpPr>
            <a:cxnSpLocks/>
          </p:cNvCxnSpPr>
          <p:nvPr/>
        </p:nvCxnSpPr>
        <p:spPr>
          <a:xfrm>
            <a:off x="4314699" y="960700"/>
            <a:ext cx="77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D960818-8958-2046-6AFE-6F6F3BE6A170}"/>
              </a:ext>
            </a:extLst>
          </p:cNvPr>
          <p:cNvCxnSpPr>
            <a:cxnSpLocks/>
          </p:cNvCxnSpPr>
          <p:nvPr/>
        </p:nvCxnSpPr>
        <p:spPr>
          <a:xfrm flipV="1">
            <a:off x="4312665" y="892265"/>
            <a:ext cx="1062289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628E03E-A7AF-C764-5B44-AB6880CE478C}"/>
              </a:ext>
            </a:extLst>
          </p:cNvPr>
          <p:cNvCxnSpPr>
            <a:cxnSpLocks/>
          </p:cNvCxnSpPr>
          <p:nvPr/>
        </p:nvCxnSpPr>
        <p:spPr>
          <a:xfrm>
            <a:off x="4323295" y="2293013"/>
            <a:ext cx="219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CE18676-5CD7-8DC9-9C51-7A0AC5A72601}"/>
              </a:ext>
            </a:extLst>
          </p:cNvPr>
          <p:cNvCxnSpPr>
            <a:cxnSpLocks/>
          </p:cNvCxnSpPr>
          <p:nvPr/>
        </p:nvCxnSpPr>
        <p:spPr>
          <a:xfrm>
            <a:off x="4312665" y="2866273"/>
            <a:ext cx="5033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78F5780-F030-D02A-1642-1A0C58E6B2DD}"/>
              </a:ext>
            </a:extLst>
          </p:cNvPr>
          <p:cNvCxnSpPr>
            <a:cxnSpLocks/>
          </p:cNvCxnSpPr>
          <p:nvPr/>
        </p:nvCxnSpPr>
        <p:spPr>
          <a:xfrm>
            <a:off x="4312665" y="3501464"/>
            <a:ext cx="77341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436B52B-AFE3-8116-E788-BDF874E6294A}"/>
              </a:ext>
            </a:extLst>
          </p:cNvPr>
          <p:cNvCxnSpPr>
            <a:cxnSpLocks/>
          </p:cNvCxnSpPr>
          <p:nvPr/>
        </p:nvCxnSpPr>
        <p:spPr>
          <a:xfrm flipV="1">
            <a:off x="4323295" y="4159909"/>
            <a:ext cx="1062289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B5F6E7E-E646-D464-51B0-4B7F35A3A139}"/>
              </a:ext>
            </a:extLst>
          </p:cNvPr>
          <p:cNvCxnSpPr>
            <a:cxnSpLocks/>
          </p:cNvCxnSpPr>
          <p:nvPr/>
        </p:nvCxnSpPr>
        <p:spPr>
          <a:xfrm>
            <a:off x="2345450" y="966148"/>
            <a:ext cx="0" cy="29430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85522EB0-AFFE-1D29-5C2A-317E78281C10}"/>
              </a:ext>
            </a:extLst>
          </p:cNvPr>
          <p:cNvCxnSpPr>
            <a:cxnSpLocks/>
          </p:cNvCxnSpPr>
          <p:nvPr/>
        </p:nvCxnSpPr>
        <p:spPr>
          <a:xfrm flipV="1">
            <a:off x="2336854" y="964819"/>
            <a:ext cx="1207771" cy="1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7A44A05-C6DB-49BB-2E1F-6CA3140E1E09}"/>
              </a:ext>
            </a:extLst>
          </p:cNvPr>
          <p:cNvCxnSpPr>
            <a:cxnSpLocks/>
          </p:cNvCxnSpPr>
          <p:nvPr/>
        </p:nvCxnSpPr>
        <p:spPr>
          <a:xfrm>
            <a:off x="5684814" y="824160"/>
            <a:ext cx="0" cy="39410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18D9382-0909-691C-67AC-22FA539EE563}"/>
              </a:ext>
            </a:extLst>
          </p:cNvPr>
          <p:cNvCxnSpPr>
            <a:cxnSpLocks/>
          </p:cNvCxnSpPr>
          <p:nvPr/>
        </p:nvCxnSpPr>
        <p:spPr>
          <a:xfrm>
            <a:off x="4312665" y="824160"/>
            <a:ext cx="13697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3C24B04-46E6-9C10-D82C-E1BA63D0C143}"/>
              </a:ext>
            </a:extLst>
          </p:cNvPr>
          <p:cNvCxnSpPr>
            <a:cxnSpLocks/>
          </p:cNvCxnSpPr>
          <p:nvPr/>
        </p:nvCxnSpPr>
        <p:spPr>
          <a:xfrm>
            <a:off x="4323295" y="4770519"/>
            <a:ext cx="13591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1068C38-0943-32AC-448F-9C983C7E9882}"/>
              </a:ext>
            </a:extLst>
          </p:cNvPr>
          <p:cNvSpPr txBox="1"/>
          <p:nvPr/>
        </p:nvSpPr>
        <p:spPr>
          <a:xfrm>
            <a:off x="4017477" y="537877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5063BFF-552D-AC5C-A0DE-D36499FD8408}"/>
              </a:ext>
            </a:extLst>
          </p:cNvPr>
          <p:cNvSpPr txBox="1"/>
          <p:nvPr/>
        </p:nvSpPr>
        <p:spPr>
          <a:xfrm>
            <a:off x="5354665" y="359710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5035C2-4890-9585-8C3A-71A58ED5AECB}"/>
              </a:ext>
            </a:extLst>
          </p:cNvPr>
          <p:cNvSpPr txBox="1"/>
          <p:nvPr/>
        </p:nvSpPr>
        <p:spPr>
          <a:xfrm>
            <a:off x="5657399" y="4116372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E9618DD-5457-E316-DDB6-2ADFBA7CEF2C}"/>
              </a:ext>
            </a:extLst>
          </p:cNvPr>
          <p:cNvSpPr txBox="1"/>
          <p:nvPr/>
        </p:nvSpPr>
        <p:spPr>
          <a:xfrm>
            <a:off x="5058375" y="3122682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8B6D940-A4E2-826B-B211-26AC97D91BD8}"/>
              </a:ext>
            </a:extLst>
          </p:cNvPr>
          <p:cNvSpPr txBox="1"/>
          <p:nvPr/>
        </p:nvSpPr>
        <p:spPr>
          <a:xfrm>
            <a:off x="4771787" y="248352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374E4A9-D378-2F77-0C5C-F1414A105C89}"/>
              </a:ext>
            </a:extLst>
          </p:cNvPr>
          <p:cNvSpPr txBox="1"/>
          <p:nvPr/>
        </p:nvSpPr>
        <p:spPr>
          <a:xfrm>
            <a:off x="4474321" y="167028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F5DDCD0-0CE5-858D-A751-913E61D7642E}"/>
              </a:ext>
            </a:extLst>
          </p:cNvPr>
          <p:cNvSpPr txBox="1"/>
          <p:nvPr/>
        </p:nvSpPr>
        <p:spPr>
          <a:xfrm>
            <a:off x="3957539" y="119224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9D5BAE1-36E2-1481-9297-CB0757D5C010}"/>
              </a:ext>
            </a:extLst>
          </p:cNvPr>
          <p:cNvSpPr txBox="1"/>
          <p:nvPr/>
        </p:nvSpPr>
        <p:spPr>
          <a:xfrm>
            <a:off x="3973784" y="180647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205541F-468A-E35C-9078-D4A6BDB5B358}"/>
              </a:ext>
            </a:extLst>
          </p:cNvPr>
          <p:cNvSpPr txBox="1"/>
          <p:nvPr/>
        </p:nvSpPr>
        <p:spPr>
          <a:xfrm>
            <a:off x="3973784" y="244167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E1EE4DE-CD7A-747A-FD4C-CFEC44D79A2D}"/>
              </a:ext>
            </a:extLst>
          </p:cNvPr>
          <p:cNvSpPr txBox="1"/>
          <p:nvPr/>
        </p:nvSpPr>
        <p:spPr>
          <a:xfrm>
            <a:off x="3976848" y="3098714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9C9B6C6-A652-32EA-1DC3-785F77F9DB71}"/>
              </a:ext>
            </a:extLst>
          </p:cNvPr>
          <p:cNvSpPr txBox="1"/>
          <p:nvPr/>
        </p:nvSpPr>
        <p:spPr>
          <a:xfrm>
            <a:off x="3565940" y="436377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DF4BF4D-132D-92CE-0F05-8DD604669B6B}"/>
              </a:ext>
            </a:extLst>
          </p:cNvPr>
          <p:cNvSpPr txBox="1"/>
          <p:nvPr/>
        </p:nvSpPr>
        <p:spPr>
          <a:xfrm>
            <a:off x="4810807" y="392391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4205F08A-D0FC-C122-D8D0-F686CA11B16F}"/>
              </a:ext>
            </a:extLst>
          </p:cNvPr>
          <p:cNvSpPr txBox="1"/>
          <p:nvPr/>
        </p:nvSpPr>
        <p:spPr>
          <a:xfrm>
            <a:off x="2723345" y="4058745"/>
            <a:ext cx="50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1:M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80877D-CD6C-11F4-23EF-955CE34DF6BD}"/>
              </a:ext>
            </a:extLst>
          </p:cNvPr>
          <p:cNvSpPr txBox="1"/>
          <p:nvPr/>
        </p:nvSpPr>
        <p:spPr>
          <a:xfrm>
            <a:off x="1973918" y="1804478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414224D-BC6C-61CB-2B0C-B12F339CCBBF}"/>
              </a:ext>
            </a:extLst>
          </p:cNvPr>
          <p:cNvSpPr txBox="1"/>
          <p:nvPr/>
        </p:nvSpPr>
        <p:spPr>
          <a:xfrm>
            <a:off x="3496325" y="5018731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AFF81808-3822-FC95-1297-B96FDB690762}"/>
              </a:ext>
            </a:extLst>
          </p:cNvPr>
          <p:cNvGrpSpPr/>
          <p:nvPr/>
        </p:nvGrpSpPr>
        <p:grpSpPr>
          <a:xfrm>
            <a:off x="3629334" y="5918745"/>
            <a:ext cx="913386" cy="447130"/>
            <a:chOff x="961291" y="4492300"/>
            <a:chExt cx="1057309" cy="528654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0D9956E-912B-8D14-9C09-A132D037CEE4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D788521-3C55-530E-69E3-4BF43398E93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Laboratory</a:t>
              </a:r>
            </a:p>
          </p:txBody>
        </p:sp>
      </p:grpSp>
      <p:sp>
        <p:nvSpPr>
          <p:cNvPr id="114" name="TextBox 113">
            <a:extLst>
              <a:ext uri="{FF2B5EF4-FFF2-40B4-BE49-F238E27FC236}">
                <a16:creationId xmlns:a16="http://schemas.microsoft.com/office/drawing/2014/main" id="{D828A2AA-2D08-B7D5-1FB3-3C7B924175AA}"/>
              </a:ext>
            </a:extLst>
          </p:cNvPr>
          <p:cNvSpPr txBox="1"/>
          <p:nvPr/>
        </p:nvSpPr>
        <p:spPr>
          <a:xfrm>
            <a:off x="4046070" y="567135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224D39-3B30-653B-880E-0299C3EA97F2}"/>
              </a:ext>
            </a:extLst>
          </p:cNvPr>
          <p:cNvGrpSpPr/>
          <p:nvPr/>
        </p:nvGrpSpPr>
        <p:grpSpPr>
          <a:xfrm>
            <a:off x="365925" y="5161625"/>
            <a:ext cx="913386" cy="447130"/>
            <a:chOff x="1863514" y="5593054"/>
            <a:chExt cx="1057309" cy="528654"/>
          </a:xfrm>
          <a:solidFill>
            <a:schemeClr val="accent2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03E877B-3E36-057C-C466-00D13DD50A6D}"/>
                </a:ext>
              </a:extLst>
            </p:cNvPr>
            <p:cNvSpPr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83AD47-7CBA-82FF-F90F-451409838518}"/>
                </a:ext>
              </a:extLst>
            </p:cNvPr>
            <p:cNvSpPr txBox="1"/>
            <p:nvPr/>
          </p:nvSpPr>
          <p:spPr>
            <a:xfrm>
              <a:off x="1863514" y="5593054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Necropsy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C247C8-CC78-9719-6EC0-2F5223D4CE3F}"/>
              </a:ext>
            </a:extLst>
          </p:cNvPr>
          <p:cNvCxnSpPr>
            <a:cxnSpLocks/>
          </p:cNvCxnSpPr>
          <p:nvPr/>
        </p:nvCxnSpPr>
        <p:spPr>
          <a:xfrm>
            <a:off x="1116002" y="4780083"/>
            <a:ext cx="86530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573384B-E8D1-6271-0FA9-D4C7B0CB15B9}"/>
              </a:ext>
            </a:extLst>
          </p:cNvPr>
          <p:cNvSpPr txBox="1"/>
          <p:nvPr/>
        </p:nvSpPr>
        <p:spPr>
          <a:xfrm>
            <a:off x="1063962" y="4786837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F63618-7C56-DEDE-225E-618CC214D3B0}"/>
              </a:ext>
            </a:extLst>
          </p:cNvPr>
          <p:cNvSpPr txBox="1"/>
          <p:nvPr/>
        </p:nvSpPr>
        <p:spPr>
          <a:xfrm>
            <a:off x="1930914" y="5733209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AEDE40-8DC7-6DEC-B8B7-6F24EFAAFA7D}"/>
              </a:ext>
            </a:extLst>
          </p:cNvPr>
          <p:cNvCxnSpPr>
            <a:cxnSpLocks/>
          </p:cNvCxnSpPr>
          <p:nvPr/>
        </p:nvCxnSpPr>
        <p:spPr>
          <a:xfrm flipH="1">
            <a:off x="3273759" y="4280483"/>
            <a:ext cx="18514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10F3A40-1D16-8978-0FA1-66483A247EA3}"/>
              </a:ext>
            </a:extLst>
          </p:cNvPr>
          <p:cNvCxnSpPr>
            <a:cxnSpLocks/>
          </p:cNvCxnSpPr>
          <p:nvPr/>
        </p:nvCxnSpPr>
        <p:spPr>
          <a:xfrm flipV="1">
            <a:off x="3280283" y="4270973"/>
            <a:ext cx="0" cy="40334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6FC06AD-182B-C2CA-7474-ABEEEA217A21}"/>
              </a:ext>
            </a:extLst>
          </p:cNvPr>
          <p:cNvCxnSpPr>
            <a:cxnSpLocks/>
          </p:cNvCxnSpPr>
          <p:nvPr/>
        </p:nvCxnSpPr>
        <p:spPr>
          <a:xfrm flipH="1">
            <a:off x="2358579" y="4674313"/>
            <a:ext cx="92170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44F67AB-A0B9-2BB2-B2D4-70910F72BC83}"/>
              </a:ext>
            </a:extLst>
          </p:cNvPr>
          <p:cNvSpPr txBox="1"/>
          <p:nvPr/>
        </p:nvSpPr>
        <p:spPr>
          <a:xfrm>
            <a:off x="2781445" y="449810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  <a:endParaRPr lang="en-US" sz="1100" dirty="0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3C4FB22-1B09-A56D-8963-61A8402D0572}"/>
              </a:ext>
            </a:extLst>
          </p:cNvPr>
          <p:cNvCxnSpPr>
            <a:cxnSpLocks/>
          </p:cNvCxnSpPr>
          <p:nvPr/>
        </p:nvCxnSpPr>
        <p:spPr>
          <a:xfrm flipH="1" flipV="1">
            <a:off x="1969445" y="4993089"/>
            <a:ext cx="1672" cy="94142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E0EE0B0D-D56E-6B58-41D1-C21FFCCF5DC8}"/>
              </a:ext>
            </a:extLst>
          </p:cNvPr>
          <p:cNvCxnSpPr>
            <a:cxnSpLocks/>
          </p:cNvCxnSpPr>
          <p:nvPr/>
        </p:nvCxnSpPr>
        <p:spPr>
          <a:xfrm flipH="1">
            <a:off x="2713145" y="5395702"/>
            <a:ext cx="496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B2FA398-E495-7473-B61D-568E3404CEA7}"/>
              </a:ext>
            </a:extLst>
          </p:cNvPr>
          <p:cNvCxnSpPr>
            <a:cxnSpLocks/>
          </p:cNvCxnSpPr>
          <p:nvPr/>
        </p:nvCxnSpPr>
        <p:spPr>
          <a:xfrm flipV="1">
            <a:off x="3209581" y="4780083"/>
            <a:ext cx="0" cy="6227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0DED427A-F8E0-BFB2-63FC-1C631D1BBBDA}"/>
              </a:ext>
            </a:extLst>
          </p:cNvPr>
          <p:cNvCxnSpPr>
            <a:cxnSpLocks/>
          </p:cNvCxnSpPr>
          <p:nvPr/>
        </p:nvCxnSpPr>
        <p:spPr>
          <a:xfrm flipH="1" flipV="1">
            <a:off x="3209581" y="4787690"/>
            <a:ext cx="285869" cy="12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B16D40F5-DC97-76BE-F2A1-83E2BE470A60}"/>
              </a:ext>
            </a:extLst>
          </p:cNvPr>
          <p:cNvSpPr txBox="1"/>
          <p:nvPr/>
        </p:nvSpPr>
        <p:spPr>
          <a:xfrm>
            <a:off x="2902200" y="521977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F380A28-0E11-9F1C-2124-748DFE6F181B}"/>
              </a:ext>
            </a:extLst>
          </p:cNvPr>
          <p:cNvCxnSpPr>
            <a:cxnSpLocks/>
          </p:cNvCxnSpPr>
          <p:nvPr/>
        </p:nvCxnSpPr>
        <p:spPr>
          <a:xfrm flipH="1">
            <a:off x="4275541" y="4265698"/>
            <a:ext cx="155361" cy="0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18DFBA9-CDF2-EE5C-CDEE-485C4143B38B}"/>
              </a:ext>
            </a:extLst>
          </p:cNvPr>
          <p:cNvCxnSpPr>
            <a:cxnSpLocks/>
          </p:cNvCxnSpPr>
          <p:nvPr/>
        </p:nvCxnSpPr>
        <p:spPr>
          <a:xfrm flipV="1">
            <a:off x="4430902" y="4258800"/>
            <a:ext cx="0" cy="954075"/>
          </a:xfrm>
          <a:prstGeom prst="line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B5CB69A-0801-DB43-3446-CBCFD65AE9DB}"/>
              </a:ext>
            </a:extLst>
          </p:cNvPr>
          <p:cNvSpPr txBox="1"/>
          <p:nvPr/>
        </p:nvSpPr>
        <p:spPr>
          <a:xfrm>
            <a:off x="4164669" y="4338234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F4FF1E6-56EA-2B46-9FE4-18C77DBAC332}"/>
              </a:ext>
            </a:extLst>
          </p:cNvPr>
          <p:cNvCxnSpPr>
            <a:cxnSpLocks/>
          </p:cNvCxnSpPr>
          <p:nvPr/>
        </p:nvCxnSpPr>
        <p:spPr>
          <a:xfrm flipH="1" flipV="1">
            <a:off x="2978235" y="2794678"/>
            <a:ext cx="2021" cy="700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760E24-28D6-C17F-740B-43C967CBF92A}"/>
              </a:ext>
            </a:extLst>
          </p:cNvPr>
          <p:cNvCxnSpPr>
            <a:cxnSpLocks/>
          </p:cNvCxnSpPr>
          <p:nvPr/>
        </p:nvCxnSpPr>
        <p:spPr>
          <a:xfrm flipH="1">
            <a:off x="2982651" y="2864704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2AAF387-E913-1FD3-A7A5-AA3C2B67525C}"/>
              </a:ext>
            </a:extLst>
          </p:cNvPr>
          <p:cNvCxnSpPr>
            <a:cxnSpLocks/>
          </p:cNvCxnSpPr>
          <p:nvPr/>
        </p:nvCxnSpPr>
        <p:spPr>
          <a:xfrm flipH="1">
            <a:off x="2978235" y="2182447"/>
            <a:ext cx="46269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A3DBEE3-B3CA-DB3C-D564-F93CFCEA66E3}"/>
              </a:ext>
            </a:extLst>
          </p:cNvPr>
          <p:cNvCxnSpPr>
            <a:cxnSpLocks/>
          </p:cNvCxnSpPr>
          <p:nvPr/>
        </p:nvCxnSpPr>
        <p:spPr>
          <a:xfrm flipV="1">
            <a:off x="2987726" y="2001401"/>
            <a:ext cx="0" cy="1759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9909514-D618-94E3-CEE2-301D91B71779}"/>
              </a:ext>
            </a:extLst>
          </p:cNvPr>
          <p:cNvCxnSpPr>
            <a:cxnSpLocks/>
          </p:cNvCxnSpPr>
          <p:nvPr/>
        </p:nvCxnSpPr>
        <p:spPr>
          <a:xfrm flipH="1">
            <a:off x="4302349" y="4019349"/>
            <a:ext cx="5611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C8FBC3-69DC-6396-01FE-109CC7FBFD13}"/>
              </a:ext>
            </a:extLst>
          </p:cNvPr>
          <p:cNvCxnSpPr>
            <a:cxnSpLocks/>
          </p:cNvCxnSpPr>
          <p:nvPr/>
        </p:nvCxnSpPr>
        <p:spPr>
          <a:xfrm flipV="1">
            <a:off x="4863499" y="3945116"/>
            <a:ext cx="0" cy="742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3F25ECE-0F68-B601-6658-CB4EE9EF98F1}"/>
              </a:ext>
            </a:extLst>
          </p:cNvPr>
          <p:cNvSpPr txBox="1"/>
          <p:nvPr/>
        </p:nvSpPr>
        <p:spPr>
          <a:xfrm>
            <a:off x="5293264" y="540088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827EC10-AE72-DE53-23E5-995BA714953B}"/>
              </a:ext>
            </a:extLst>
          </p:cNvPr>
          <p:cNvCxnSpPr>
            <a:cxnSpLocks/>
          </p:cNvCxnSpPr>
          <p:nvPr/>
        </p:nvCxnSpPr>
        <p:spPr>
          <a:xfrm>
            <a:off x="634990" y="900325"/>
            <a:ext cx="0" cy="425447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04A106-C384-BDAB-232C-B16003C87553}"/>
              </a:ext>
            </a:extLst>
          </p:cNvPr>
          <p:cNvCxnSpPr>
            <a:cxnSpLocks/>
          </p:cNvCxnSpPr>
          <p:nvPr/>
        </p:nvCxnSpPr>
        <p:spPr>
          <a:xfrm>
            <a:off x="631549" y="900325"/>
            <a:ext cx="2809378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F05BA84-151B-28D0-A30D-9889F0F26309}"/>
              </a:ext>
            </a:extLst>
          </p:cNvPr>
          <p:cNvSpPr txBox="1"/>
          <p:nvPr/>
        </p:nvSpPr>
        <p:spPr>
          <a:xfrm>
            <a:off x="631549" y="192899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11978945-91FE-0B99-34D7-525A924E2A43}"/>
              </a:ext>
            </a:extLst>
          </p:cNvPr>
          <p:cNvGrpSpPr/>
          <p:nvPr/>
        </p:nvGrpSpPr>
        <p:grpSpPr>
          <a:xfrm>
            <a:off x="4629799" y="4205302"/>
            <a:ext cx="913386" cy="447130"/>
            <a:chOff x="961291" y="4492300"/>
            <a:chExt cx="1057309" cy="528654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57CAEE0-FF5B-EA29-90AC-C3AAAE5AF2E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E00D17A6-CD3B-B291-C7DD-3C9AAB247E89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Specimen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I</a:t>
              </a:r>
              <a:r>
                <a:rPr lang="en-US" sz="1100" kern="1200" dirty="0"/>
                <a:t>nterpretation</a:t>
              </a: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51962FFF-D1B3-05BD-A3EE-E95648E2246C}"/>
              </a:ext>
            </a:extLst>
          </p:cNvPr>
          <p:cNvGrpSpPr/>
          <p:nvPr/>
        </p:nvGrpSpPr>
        <p:grpSpPr>
          <a:xfrm>
            <a:off x="4387116" y="3532193"/>
            <a:ext cx="913386" cy="447130"/>
            <a:chOff x="961291" y="4492300"/>
            <a:chExt cx="1057309" cy="528654"/>
          </a:xfrm>
        </p:grpSpPr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0498DD19-21AE-4AA5-A710-98AAB20937CA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B290776B-D872-F178-8BA3-0AD953C8C5EC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Source Record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I</a:t>
              </a:r>
              <a:r>
                <a:rPr lang="en-US" sz="1100" kern="1200" dirty="0"/>
                <a:t>nterpretation</a:t>
              </a:r>
            </a:p>
          </p:txBody>
        </p:sp>
      </p:grp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666DDF0A-1B31-D1F6-A68A-16BC365F44CA}"/>
              </a:ext>
            </a:extLst>
          </p:cNvPr>
          <p:cNvCxnSpPr>
            <a:cxnSpLocks/>
          </p:cNvCxnSpPr>
          <p:nvPr/>
        </p:nvCxnSpPr>
        <p:spPr>
          <a:xfrm>
            <a:off x="4532090" y="5335737"/>
            <a:ext cx="148263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9122346-3B49-4B49-B337-85069E9A6F6E}"/>
              </a:ext>
            </a:extLst>
          </p:cNvPr>
          <p:cNvCxnSpPr>
            <a:cxnSpLocks/>
          </p:cNvCxnSpPr>
          <p:nvPr/>
        </p:nvCxnSpPr>
        <p:spPr>
          <a:xfrm>
            <a:off x="6014720" y="753321"/>
            <a:ext cx="0" cy="45910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B3E2191-D9E2-610F-BE2A-C906E56FD42D}"/>
              </a:ext>
            </a:extLst>
          </p:cNvPr>
          <p:cNvCxnSpPr>
            <a:cxnSpLocks/>
          </p:cNvCxnSpPr>
          <p:nvPr/>
        </p:nvCxnSpPr>
        <p:spPr>
          <a:xfrm>
            <a:off x="4323295" y="753321"/>
            <a:ext cx="1691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0EF62303-5984-03D7-FB2E-E6C6220F274D}"/>
              </a:ext>
            </a:extLst>
          </p:cNvPr>
          <p:cNvSpPr txBox="1"/>
          <p:nvPr/>
        </p:nvSpPr>
        <p:spPr>
          <a:xfrm>
            <a:off x="5981649" y="463563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06D72CF-49C6-9B75-BD7E-998FB1299146}"/>
              </a:ext>
            </a:extLst>
          </p:cNvPr>
          <p:cNvCxnSpPr>
            <a:cxnSpLocks/>
          </p:cNvCxnSpPr>
          <p:nvPr/>
        </p:nvCxnSpPr>
        <p:spPr>
          <a:xfrm flipH="1">
            <a:off x="4323059" y="4728564"/>
            <a:ext cx="7736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BFAC448-BD45-FF44-72A1-8415321D6763}"/>
              </a:ext>
            </a:extLst>
          </p:cNvPr>
          <p:cNvCxnSpPr>
            <a:cxnSpLocks/>
          </p:cNvCxnSpPr>
          <p:nvPr/>
        </p:nvCxnSpPr>
        <p:spPr>
          <a:xfrm>
            <a:off x="4508628" y="5395702"/>
            <a:ext cx="11487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C36F161E-F4C1-A3E3-D83A-26FB6A0253D4}"/>
              </a:ext>
            </a:extLst>
          </p:cNvPr>
          <p:cNvCxnSpPr>
            <a:cxnSpLocks/>
          </p:cNvCxnSpPr>
          <p:nvPr/>
        </p:nvCxnSpPr>
        <p:spPr>
          <a:xfrm>
            <a:off x="5655958" y="5390522"/>
            <a:ext cx="1441" cy="2653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FF7C3FEA-2FB4-4ADE-F390-E64E9FC9808B}"/>
              </a:ext>
            </a:extLst>
          </p:cNvPr>
          <p:cNvSpPr txBox="1"/>
          <p:nvPr/>
        </p:nvSpPr>
        <p:spPr>
          <a:xfrm>
            <a:off x="4653165" y="4588167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3B4522C9-4255-1B78-5C25-F947D7D3BF88}"/>
              </a:ext>
            </a:extLst>
          </p:cNvPr>
          <p:cNvCxnSpPr>
            <a:cxnSpLocks/>
          </p:cNvCxnSpPr>
          <p:nvPr/>
        </p:nvCxnSpPr>
        <p:spPr>
          <a:xfrm flipV="1">
            <a:off x="3303699" y="4885873"/>
            <a:ext cx="0" cy="129500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00EAD2F9-7510-45C9-7BBC-8FAB882AC3AF}"/>
              </a:ext>
            </a:extLst>
          </p:cNvPr>
          <p:cNvCxnSpPr>
            <a:cxnSpLocks/>
          </p:cNvCxnSpPr>
          <p:nvPr/>
        </p:nvCxnSpPr>
        <p:spPr>
          <a:xfrm flipH="1">
            <a:off x="2803047" y="6180881"/>
            <a:ext cx="5129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2C2CD90-A928-D2C7-5996-5A59C8033886}"/>
              </a:ext>
            </a:extLst>
          </p:cNvPr>
          <p:cNvSpPr txBox="1"/>
          <p:nvPr/>
        </p:nvSpPr>
        <p:spPr>
          <a:xfrm>
            <a:off x="2896252" y="6011155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M:1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40089961-BF93-4C60-42C9-0AD4F76DD40F}"/>
              </a:ext>
            </a:extLst>
          </p:cNvPr>
          <p:cNvSpPr txBox="1"/>
          <p:nvPr/>
        </p:nvSpPr>
        <p:spPr>
          <a:xfrm>
            <a:off x="2224186" y="5096365"/>
            <a:ext cx="4059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BF517B22-4504-D51F-D20E-0E39D7C23F71}"/>
              </a:ext>
            </a:extLst>
          </p:cNvPr>
          <p:cNvGrpSpPr/>
          <p:nvPr/>
        </p:nvGrpSpPr>
        <p:grpSpPr>
          <a:xfrm>
            <a:off x="2437535" y="3295512"/>
            <a:ext cx="913386" cy="447130"/>
            <a:chOff x="961291" y="4492300"/>
            <a:chExt cx="1057309" cy="528654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C9275A48-CF92-4AA7-A2B4-5F07F4D15EB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842620FC-CE2F-9D15-0E95-E0D29D0888D8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 Clustering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DF274E4F-7809-08CE-9C64-FDA7A5F74998}"/>
              </a:ext>
            </a:extLst>
          </p:cNvPr>
          <p:cNvGrpSpPr/>
          <p:nvPr/>
        </p:nvGrpSpPr>
        <p:grpSpPr>
          <a:xfrm>
            <a:off x="2488345" y="2358777"/>
            <a:ext cx="913386" cy="447130"/>
            <a:chOff x="961291" y="4492300"/>
            <a:chExt cx="1057309" cy="528654"/>
          </a:xfrm>
        </p:grpSpPr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EA09E82F-BA21-9CA4-DB1B-C2D8D61CAA22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EC0DCE03-8F8C-D742-2226-5E618E6541BF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Event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Clustering</a:t>
              </a:r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21C525E3-EA2B-CBA3-6D7D-BF87E9A3D49B}"/>
              </a:ext>
            </a:extLst>
          </p:cNvPr>
          <p:cNvGrpSpPr/>
          <p:nvPr/>
        </p:nvGrpSpPr>
        <p:grpSpPr>
          <a:xfrm>
            <a:off x="2512969" y="1654431"/>
            <a:ext cx="913386" cy="447130"/>
            <a:chOff x="961291" y="4492300"/>
            <a:chExt cx="1057309" cy="528654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5C861A4-911B-4629-932B-93893F6AEA0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0B0DB518-764E-0DF0-5DBA-1638C03BE7EB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Location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Clustering</a:t>
              </a:r>
            </a:p>
          </p:txBody>
        </p:sp>
      </p:grpSp>
      <p:sp>
        <p:nvSpPr>
          <p:cNvPr id="207" name="TextBox 206">
            <a:extLst>
              <a:ext uri="{FF2B5EF4-FFF2-40B4-BE49-F238E27FC236}">
                <a16:creationId xmlns:a16="http://schemas.microsoft.com/office/drawing/2014/main" id="{5CDAA18D-C60D-7D42-F2A6-93DC28D3577F}"/>
              </a:ext>
            </a:extLst>
          </p:cNvPr>
          <p:cNvSpPr txBox="1"/>
          <p:nvPr/>
        </p:nvSpPr>
        <p:spPr>
          <a:xfrm>
            <a:off x="3980243" y="3737680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9B05D7-84BB-8EA1-25D3-027823E1B427}"/>
              </a:ext>
            </a:extLst>
          </p:cNvPr>
          <p:cNvCxnSpPr>
            <a:cxnSpLocks/>
          </p:cNvCxnSpPr>
          <p:nvPr/>
        </p:nvCxnSpPr>
        <p:spPr>
          <a:xfrm flipH="1">
            <a:off x="3129005" y="4195687"/>
            <a:ext cx="329894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FF06D37-FB34-3915-6BE7-A994004386FD}"/>
              </a:ext>
            </a:extLst>
          </p:cNvPr>
          <p:cNvCxnSpPr>
            <a:cxnSpLocks/>
          </p:cNvCxnSpPr>
          <p:nvPr/>
        </p:nvCxnSpPr>
        <p:spPr>
          <a:xfrm flipV="1">
            <a:off x="3138205" y="4179706"/>
            <a:ext cx="0" cy="259365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64545A5-47E8-0718-B642-D3B628D20B09}"/>
              </a:ext>
            </a:extLst>
          </p:cNvPr>
          <p:cNvCxnSpPr>
            <a:cxnSpLocks/>
            <a:endCxn id="47" idx="3"/>
          </p:cNvCxnSpPr>
          <p:nvPr/>
        </p:nvCxnSpPr>
        <p:spPr>
          <a:xfrm flipH="1" flipV="1">
            <a:off x="1705052" y="4427627"/>
            <a:ext cx="1443220" cy="58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988B25C-AB83-0BF3-566D-788A3CCA7905}"/>
              </a:ext>
            </a:extLst>
          </p:cNvPr>
          <p:cNvSpPr txBox="1"/>
          <p:nvPr/>
        </p:nvSpPr>
        <p:spPr>
          <a:xfrm>
            <a:off x="1633347" y="4274008"/>
            <a:ext cx="50053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M:1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D127CF-88A2-567A-8B3D-68854E514C5B}"/>
              </a:ext>
            </a:extLst>
          </p:cNvPr>
          <p:cNvGrpSpPr/>
          <p:nvPr/>
        </p:nvGrpSpPr>
        <p:grpSpPr>
          <a:xfrm>
            <a:off x="4699374" y="4868618"/>
            <a:ext cx="913387" cy="447132"/>
            <a:chOff x="961290" y="4492298"/>
            <a:chExt cx="1057310" cy="52865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0E229A9-668B-8586-B6D1-66F8E99FD299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4AE49B-B468-23D9-34C3-BF48916490D6}"/>
                </a:ext>
              </a:extLst>
            </p:cNvPr>
            <p:cNvSpPr txBox="1"/>
            <p:nvPr/>
          </p:nvSpPr>
          <p:spPr>
            <a:xfrm>
              <a:off x="961290" y="4492298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 Product</a:t>
              </a:r>
            </a:p>
          </p:txBody>
        </p:sp>
      </p:grp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99FBD2-00CB-4000-ACD9-39EFDA1718AE}"/>
              </a:ext>
            </a:extLst>
          </p:cNvPr>
          <p:cNvCxnSpPr>
            <a:cxnSpLocks/>
          </p:cNvCxnSpPr>
          <p:nvPr/>
        </p:nvCxnSpPr>
        <p:spPr>
          <a:xfrm flipV="1">
            <a:off x="4485623" y="5083596"/>
            <a:ext cx="0" cy="234249"/>
          </a:xfrm>
          <a:prstGeom prst="line">
            <a:avLst/>
          </a:prstGeom>
          <a:ln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5C806E3-AF41-A3DA-294D-EFB19ADD808A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4474321" y="5092183"/>
            <a:ext cx="225053" cy="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F2B99743-BF81-43AA-0679-C5AE12BC814B}"/>
              </a:ext>
            </a:extLst>
          </p:cNvPr>
          <p:cNvSpPr txBox="1"/>
          <p:nvPr/>
        </p:nvSpPr>
        <p:spPr>
          <a:xfrm>
            <a:off x="4444593" y="4890943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1:M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1083268-425F-A3B1-1FBD-6864489338D9}"/>
              </a:ext>
            </a:extLst>
          </p:cNvPr>
          <p:cNvSpPr txBox="1"/>
          <p:nvPr/>
        </p:nvSpPr>
        <p:spPr>
          <a:xfrm>
            <a:off x="5096357" y="4730449"/>
            <a:ext cx="50053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M:M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9741D743-61BB-15E4-D4C3-86425EE09E40}"/>
              </a:ext>
            </a:extLst>
          </p:cNvPr>
          <p:cNvGrpSpPr/>
          <p:nvPr/>
        </p:nvGrpSpPr>
        <p:grpSpPr>
          <a:xfrm>
            <a:off x="5182614" y="5585063"/>
            <a:ext cx="913386" cy="447131"/>
            <a:chOff x="961291" y="4492299"/>
            <a:chExt cx="1057309" cy="528655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C2A823-3339-113E-E0FD-84E1164A97D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4461D784-1FC6-7B99-193F-4C65CF53681A}"/>
                </a:ext>
              </a:extLst>
            </p:cNvPr>
            <p:cNvSpPr txBox="1"/>
            <p:nvPr/>
          </p:nvSpPr>
          <p:spPr>
            <a:xfrm>
              <a:off x="961291" y="4492299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dirty="0"/>
                <a:t>Diagnostic I</a:t>
              </a:r>
              <a:r>
                <a:rPr lang="en-US" sz="1100" kern="1200" dirty="0"/>
                <a:t>nterpretation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4CFFAB80-E472-606D-B577-BC751181D281}"/>
              </a:ext>
            </a:extLst>
          </p:cNvPr>
          <p:cNvGrpSpPr/>
          <p:nvPr/>
        </p:nvGrpSpPr>
        <p:grpSpPr>
          <a:xfrm>
            <a:off x="1888757" y="5917314"/>
            <a:ext cx="913386" cy="447130"/>
            <a:chOff x="961291" y="4492300"/>
            <a:chExt cx="1057309" cy="528654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14E54858-EDED-E5F2-FFDC-0B7DA7ADC9CB}"/>
                </a:ext>
              </a:extLst>
            </p:cNvPr>
            <p:cNvSpPr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A8821C9B-8B36-AAB6-D230-F99E7E534977}"/>
                </a:ext>
              </a:extLst>
            </p:cNvPr>
            <p:cNvSpPr txBox="1"/>
            <p:nvPr/>
          </p:nvSpPr>
          <p:spPr>
            <a:xfrm>
              <a:off x="961291" y="4492300"/>
              <a:ext cx="1057309" cy="52865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Export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2D3C81-2491-8C9B-AD4F-3BCAFE025582}"/>
              </a:ext>
            </a:extLst>
          </p:cNvPr>
          <p:cNvGrpSpPr/>
          <p:nvPr/>
        </p:nvGrpSpPr>
        <p:grpSpPr>
          <a:xfrm>
            <a:off x="1888918" y="4542209"/>
            <a:ext cx="913386" cy="447130"/>
            <a:chOff x="355759" y="5255936"/>
            <a:chExt cx="1057309" cy="528654"/>
          </a:xfrm>
          <a:solidFill>
            <a:schemeClr val="accent2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864581C-A965-CE33-44CD-562F484193D4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14BA97-E1C0-0D26-D802-F91DBE2B342A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Carcass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AC542D-C5EC-DB9B-D5E5-94151C87255E}"/>
              </a:ext>
            </a:extLst>
          </p:cNvPr>
          <p:cNvGrpSpPr/>
          <p:nvPr/>
        </p:nvGrpSpPr>
        <p:grpSpPr>
          <a:xfrm>
            <a:off x="791666" y="4204062"/>
            <a:ext cx="913386" cy="447130"/>
            <a:chOff x="355759" y="5255936"/>
            <a:chExt cx="1057309" cy="528654"/>
          </a:xfrm>
          <a:solidFill>
            <a:schemeClr val="accent2"/>
          </a:solidFill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0C2C226-A8B4-7331-5409-EF561914B260}"/>
                </a:ext>
              </a:extLst>
            </p:cNvPr>
            <p:cNvSpPr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10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63C0F73-581C-32CF-08F3-0C22290935C4}"/>
                </a:ext>
              </a:extLst>
            </p:cNvPr>
            <p:cNvSpPr txBox="1"/>
            <p:nvPr/>
          </p:nvSpPr>
          <p:spPr>
            <a:xfrm>
              <a:off x="355759" y="5255936"/>
              <a:ext cx="1057309" cy="528654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Vaccination</a:t>
              </a: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A50FA4DC-7DB4-7136-3CF4-F377922FA54D}"/>
              </a:ext>
            </a:extLst>
          </p:cNvPr>
          <p:cNvSpPr/>
          <p:nvPr/>
        </p:nvSpPr>
        <p:spPr>
          <a:xfrm>
            <a:off x="2064368" y="5286353"/>
            <a:ext cx="891974" cy="4258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Storage</a:t>
            </a: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2F18DD03-8D72-10E9-0FC9-89D6DEF37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695246"/>
              </p:ext>
            </p:extLst>
          </p:nvPr>
        </p:nvGraphicFramePr>
        <p:xfrm>
          <a:off x="182880" y="101600"/>
          <a:ext cx="8500255" cy="55293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011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0DBFD-DE5A-3A03-446F-94B1C54D8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CD9A7FE-4EE2-272A-7382-D8168CFE60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84849435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41FF22AF-56FB-24E6-0FA8-29269E9A4FD7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5D67ED1C-0896-9F0E-400E-63AA75B27A6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4667B72A-CC8A-16A0-1395-CE4CE986ACE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EB29BA6-DE38-BC71-C578-49AECF159EA1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40DBA44D-5384-EAC3-AE15-F3988E6C224B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875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1B8F6-9A55-9D07-0F50-B4CB069A6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113CF78-7919-81B7-88F5-4A3EEFF72F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8779322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A0739E2D-F7A3-56C4-B67A-E2E817B823A1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4055339-800A-284F-2AAA-8D8ADD2B0DE9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1017DD48-A58F-8F33-1D1D-B10FE639B03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1AFDCBD-E014-E971-365C-22ED6F60F081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A4F0FCBA-D0FF-8DBC-2286-9B8095D7819B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079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426EA-A61E-3039-7B2F-6C160C345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1C9D5AE-CA8C-02CF-F8C5-9F54A475C6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49288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833F752-9D76-FC34-2ED0-108F91A10E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1032557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C29A932F-7B58-6392-1AAF-EC24D91EB6DA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1E59B5-71BF-075D-DF1A-547B26E53A6A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4039A8-7250-13E8-562C-EF1F2CBD8F0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AA5C41-2F33-3277-D535-8B8EB74BC677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2903BA-9545-6BA2-4397-F639650063FE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3911109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E41180-C6AE-A255-4F81-523281DD4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EC56795-72EC-A7A8-9A69-28FE0BCE0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875177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35164A0-104D-1F56-9D52-C629923826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6526304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59EC767B-3DE7-3DDA-BF63-B20B904990FD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6CE3F07-10E8-58A1-507E-DA60B7FABD7E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8E0D3-685C-C5DD-898C-D00B753AE972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C7A132-288D-9932-4C44-06B83519E452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0B79C4-921C-3758-8109-33FFEFAEA467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41926253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23480D-3D6C-27E4-C513-B8D9EE428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0B9F710-1382-48DF-936F-47838083E2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699514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7DF803F-542A-8506-0CE3-7B816E1AD4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87319204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85A3D79-F69D-6B8F-FF90-FC784755CCA3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00991E-F544-53FC-6399-8B9F55688EC2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2B797EB-9E32-C941-7961-D0B1C663804F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1C1D1FE-A590-48DB-D056-186032506DFC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A7EC1-6E1E-B0C0-812A-897EA250CE0D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98940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10E23-56AD-C72D-C202-E794CDE0B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D66115F-9B6E-5851-A0C3-4F08772F5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860050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D236F8B-F2F9-29D5-7650-57141E52C4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5070267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0FB52557-F36A-C280-9700-08127EC9BAE3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0865B5-8958-ED7E-9A0E-CCD5EBBFCD5E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D7D1DD-2C29-62C4-A6D0-F214C082D71D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E607348-C7C4-C98A-9B93-9D3A9E763F2A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936830-B6A9-55C6-DC83-7FABA529187B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3520826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4CB8B-1B55-0327-AC7E-0C6E18203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50168E6-C21F-5297-F7EE-EF1A1EEBA9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2284574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8B2C013D-A045-406E-FD86-C237B0DC2C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0681415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57F98FA-63C2-E8B0-72EC-9D0DD48A476E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F4E4545-A188-EC87-C551-11215523BCC5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055F0F-6099-DD6F-6A27-B6C58564C179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1730095-0490-E36D-A7BE-B6ABA1A54078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02A408-31AB-03F6-A424-2AED1EF4797A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40631526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51239-6334-3B1E-3332-D733525CD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ACA93B8E-7195-D637-048F-B270DB4687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24109321"/>
              </p:ext>
            </p:extLst>
          </p:nvPr>
        </p:nvGraphicFramePr>
        <p:xfrm>
          <a:off x="-1" y="2199970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E0704D8-0928-CBBE-1933-F23FF1FCC7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157781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DD9CF404-3372-98A7-F119-D09A3DCF86B0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6E022B-4B79-A441-91D7-712788626F8B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8CD244-1C22-0529-6093-1FB35BFD429C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5160FA-1F94-AC25-F76A-49D944CD2CFA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C5BE22-24DC-4C96-81AB-32AC9917B9A8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</p:spTree>
    <p:extLst>
      <p:ext uri="{BB962C8B-B14F-4D97-AF65-F5344CB8AC3E}">
        <p14:creationId xmlns:p14="http://schemas.microsoft.com/office/powerpoint/2010/main" val="2706753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3247D-7B7B-5C4C-576A-6B2BE853B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9AD56E7-960E-6136-9368-1F3563081D0F}"/>
              </a:ext>
            </a:extLst>
          </p:cNvPr>
          <p:cNvGrpSpPr/>
          <p:nvPr/>
        </p:nvGrpSpPr>
        <p:grpSpPr>
          <a:xfrm>
            <a:off x="9389686" y="3387132"/>
            <a:ext cx="1469827" cy="535781"/>
            <a:chOff x="9755280" y="572295"/>
            <a:chExt cx="1339453" cy="535781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601918AA-CC2F-0809-51AC-0B54666EC006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Chevron 4">
              <a:extLst>
                <a:ext uri="{FF2B5EF4-FFF2-40B4-BE49-F238E27FC236}">
                  <a16:creationId xmlns:a16="http://schemas.microsoft.com/office/drawing/2014/main" id="{78381CCD-78B5-9BB3-706F-E04E2E2C8CD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Specimen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08EF70B5-D04E-2E04-D721-42D3862ACB04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92B654-36E9-850F-A5EC-479C340619F3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B8BB51-E66A-1D75-4C5C-B846A7C98B42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1D3BD8-BD1F-8223-1971-51BC45753900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364A4F-A215-055E-3767-672BE5814FA4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42B79EB-C07B-9A88-FB20-0417B32226C7}"/>
              </a:ext>
            </a:extLst>
          </p:cNvPr>
          <p:cNvGrpSpPr/>
          <p:nvPr/>
        </p:nvGrpSpPr>
        <p:grpSpPr>
          <a:xfrm>
            <a:off x="10711459" y="2900225"/>
            <a:ext cx="1480541" cy="535781"/>
            <a:chOff x="9755280" y="572295"/>
            <a:chExt cx="1339453" cy="535781"/>
          </a:xfrm>
        </p:grpSpPr>
        <p:sp>
          <p:nvSpPr>
            <p:cNvPr id="25" name="Chevron 24">
              <a:extLst>
                <a:ext uri="{FF2B5EF4-FFF2-40B4-BE49-F238E27FC236}">
                  <a16:creationId xmlns:a16="http://schemas.microsoft.com/office/drawing/2014/main" id="{0F063586-3943-5B1D-EAC7-8A4E4FDDF97D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Chevron 4">
              <a:extLst>
                <a:ext uri="{FF2B5EF4-FFF2-40B4-BE49-F238E27FC236}">
                  <a16:creationId xmlns:a16="http://schemas.microsoft.com/office/drawing/2014/main" id="{D9EDB1D5-02D2-D31F-E8E6-43FBCA50EA3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7A2764-0800-BB7A-6A1D-BA81D8CADAD1}"/>
              </a:ext>
            </a:extLst>
          </p:cNvPr>
          <p:cNvGrpSpPr/>
          <p:nvPr/>
        </p:nvGrpSpPr>
        <p:grpSpPr>
          <a:xfrm>
            <a:off x="1346597" y="2900225"/>
            <a:ext cx="1469827" cy="535781"/>
            <a:chOff x="1206996" y="1161746"/>
            <a:chExt cx="1339453" cy="535781"/>
          </a:xfrm>
        </p:grpSpPr>
        <p:sp>
          <p:nvSpPr>
            <p:cNvPr id="30" name="Chevron 29">
              <a:extLst>
                <a:ext uri="{FF2B5EF4-FFF2-40B4-BE49-F238E27FC236}">
                  <a16:creationId xmlns:a16="http://schemas.microsoft.com/office/drawing/2014/main" id="{837CE57F-2F98-66D0-4DE7-0F11CBEC00A5}"/>
                </a:ext>
              </a:extLst>
            </p:cNvPr>
            <p:cNvSpPr/>
            <p:nvPr/>
          </p:nvSpPr>
          <p:spPr>
            <a:xfrm>
              <a:off x="1206996" y="1161746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fillRef>
            <a:effectRef idx="0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1" name="Chevron 4">
              <a:extLst>
                <a:ext uri="{FF2B5EF4-FFF2-40B4-BE49-F238E27FC236}">
                  <a16:creationId xmlns:a16="http://schemas.microsoft.com/office/drawing/2014/main" id="{F0A1039A-BFE4-DB14-D44D-41292D01277A}"/>
                </a:ext>
              </a:extLst>
            </p:cNvPr>
            <p:cNvSpPr txBox="1"/>
            <p:nvPr/>
          </p:nvSpPr>
          <p:spPr>
            <a:xfrm>
              <a:off x="1474887" y="1161746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30A9231-445F-8265-D1B6-8D980D8849C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2109493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695889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704B2-484A-DCA1-3104-DAF9BFA09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975D284-0471-4D0A-BA84-E5AC966CC3AF}"/>
              </a:ext>
            </a:extLst>
          </p:cNvPr>
          <p:cNvGrpSpPr/>
          <p:nvPr/>
        </p:nvGrpSpPr>
        <p:grpSpPr>
          <a:xfrm>
            <a:off x="8033759" y="3373329"/>
            <a:ext cx="1476971" cy="535781"/>
            <a:chOff x="7588458" y="555740"/>
            <a:chExt cx="1339453" cy="535781"/>
          </a:xfrm>
        </p:grpSpPr>
        <p:sp>
          <p:nvSpPr>
            <p:cNvPr id="14" name="Chevron 13">
              <a:extLst>
                <a:ext uri="{FF2B5EF4-FFF2-40B4-BE49-F238E27FC236}">
                  <a16:creationId xmlns:a16="http://schemas.microsoft.com/office/drawing/2014/main" id="{5BD487F9-5B84-EC83-FA03-98CC292D0C0B}"/>
                </a:ext>
              </a:extLst>
            </p:cNvPr>
            <p:cNvSpPr/>
            <p:nvPr/>
          </p:nvSpPr>
          <p:spPr>
            <a:xfrm>
              <a:off x="7588458" y="555740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303336"/>
                <a:satOff val="5673"/>
                <a:lumOff val="18081"/>
                <a:alphaOff val="0"/>
              </a:schemeClr>
            </a:fillRef>
            <a:effectRef idx="0">
              <a:schemeClr val="accent2">
                <a:shade val="80000"/>
                <a:hueOff val="-303336"/>
                <a:satOff val="5673"/>
                <a:lumOff val="1808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Chevron 4">
              <a:extLst>
                <a:ext uri="{FF2B5EF4-FFF2-40B4-BE49-F238E27FC236}">
                  <a16:creationId xmlns:a16="http://schemas.microsoft.com/office/drawing/2014/main" id="{192C929F-99EB-21B8-1BC0-7187BD8E1AA9}"/>
                </a:ext>
              </a:extLst>
            </p:cNvPr>
            <p:cNvSpPr txBox="1"/>
            <p:nvPr/>
          </p:nvSpPr>
          <p:spPr>
            <a:xfrm>
              <a:off x="7856349" y="555740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D13A576-573E-1283-06F1-B39E68B62F90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01B6A98-5F15-E428-2C21-621583956763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95BE56-4DA6-2D32-A296-CDDA86C95B3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D9612A-C8B2-9288-5807-636D91A7C30C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52A3B1-3C6F-B8EF-C35E-10FC2C25C7E3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CB338C8-AD6E-028B-C0BB-21068B14992E}"/>
              </a:ext>
            </a:extLst>
          </p:cNvPr>
          <p:cNvGrpSpPr/>
          <p:nvPr/>
        </p:nvGrpSpPr>
        <p:grpSpPr>
          <a:xfrm>
            <a:off x="10715029" y="2900225"/>
            <a:ext cx="1476971" cy="535781"/>
            <a:chOff x="9755280" y="572295"/>
            <a:chExt cx="1339453" cy="535781"/>
          </a:xfrm>
        </p:grpSpPr>
        <p:sp>
          <p:nvSpPr>
            <p:cNvPr id="18" name="Chevron 17">
              <a:extLst>
                <a:ext uri="{FF2B5EF4-FFF2-40B4-BE49-F238E27FC236}">
                  <a16:creationId xmlns:a16="http://schemas.microsoft.com/office/drawing/2014/main" id="{ED086702-51D7-3AD1-7A23-14C89ADA059A}"/>
                </a:ext>
              </a:extLst>
            </p:cNvPr>
            <p:cNvSpPr/>
            <p:nvPr/>
          </p:nvSpPr>
          <p:spPr>
            <a:xfrm>
              <a:off x="9755280" y="572295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fillRef>
            <a:effectRef idx="0">
              <a:schemeClr val="accent2">
                <a:shade val="80000"/>
                <a:hueOff val="-404448"/>
                <a:satOff val="7564"/>
                <a:lumOff val="2410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Chevron 4">
              <a:extLst>
                <a:ext uri="{FF2B5EF4-FFF2-40B4-BE49-F238E27FC236}">
                  <a16:creationId xmlns:a16="http://schemas.microsoft.com/office/drawing/2014/main" id="{9EBC1CBD-7BD1-6C13-4688-713C2CF7536E}"/>
                </a:ext>
              </a:extLst>
            </p:cNvPr>
            <p:cNvSpPr txBox="1"/>
            <p:nvPr/>
          </p:nvSpPr>
          <p:spPr>
            <a:xfrm>
              <a:off x="10023171" y="572295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Diagnostic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6346553-199E-FAC6-28D6-930EFBEE827A}"/>
              </a:ext>
            </a:extLst>
          </p:cNvPr>
          <p:cNvGrpSpPr/>
          <p:nvPr/>
        </p:nvGrpSpPr>
        <p:grpSpPr>
          <a:xfrm>
            <a:off x="9375576" y="2900225"/>
            <a:ext cx="1465144" cy="535781"/>
            <a:chOff x="8662298" y="555740"/>
            <a:chExt cx="1339453" cy="535781"/>
          </a:xfrm>
        </p:grpSpPr>
        <p:sp>
          <p:nvSpPr>
            <p:cNvPr id="9" name="Chevron 8">
              <a:extLst>
                <a:ext uri="{FF2B5EF4-FFF2-40B4-BE49-F238E27FC236}">
                  <a16:creationId xmlns:a16="http://schemas.microsoft.com/office/drawing/2014/main" id="{E339F0C9-DF4F-ED54-29E9-96BE362B69DE}"/>
                </a:ext>
              </a:extLst>
            </p:cNvPr>
            <p:cNvSpPr/>
            <p:nvPr/>
          </p:nvSpPr>
          <p:spPr>
            <a:xfrm>
              <a:off x="8662298" y="555740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353892"/>
                <a:satOff val="6619"/>
                <a:lumOff val="21094"/>
                <a:alphaOff val="0"/>
              </a:schemeClr>
            </a:fillRef>
            <a:effectRef idx="0">
              <a:schemeClr val="accent2">
                <a:shade val="80000"/>
                <a:hueOff val="-353892"/>
                <a:satOff val="6619"/>
                <a:lumOff val="2109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Chevron 4">
              <a:extLst>
                <a:ext uri="{FF2B5EF4-FFF2-40B4-BE49-F238E27FC236}">
                  <a16:creationId xmlns:a16="http://schemas.microsoft.com/office/drawing/2014/main" id="{F494DE4B-BE1D-674B-CD0B-C83FEC816B52}"/>
                </a:ext>
              </a:extLst>
            </p:cNvPr>
            <p:cNvSpPr txBox="1"/>
            <p:nvPr/>
          </p:nvSpPr>
          <p:spPr>
            <a:xfrm>
              <a:off x="8930189" y="555740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Specimen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75CFE4-C41C-4F09-A86D-4DB79FEB0F6F}"/>
              </a:ext>
            </a:extLst>
          </p:cNvPr>
          <p:cNvGrpSpPr/>
          <p:nvPr/>
        </p:nvGrpSpPr>
        <p:grpSpPr>
          <a:xfrm>
            <a:off x="1351280" y="2893219"/>
            <a:ext cx="1476971" cy="535781"/>
            <a:chOff x="1206996" y="1161746"/>
            <a:chExt cx="1339453" cy="535781"/>
          </a:xfrm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8F865E4F-09D9-B89B-8053-2EF7D376845C}"/>
                </a:ext>
              </a:extLst>
            </p:cNvPr>
            <p:cNvSpPr/>
            <p:nvPr/>
          </p:nvSpPr>
          <p:spPr>
            <a:xfrm>
              <a:off x="1206996" y="1161746"/>
              <a:ext cx="1339453" cy="535781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fillRef>
            <a:effectRef idx="0">
              <a:schemeClr val="accent2">
                <a:shade val="80000"/>
                <a:hueOff val="-50556"/>
                <a:satOff val="946"/>
                <a:lumOff val="301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45F2D3FB-D7AF-B0F7-242B-B5B415625911}"/>
                </a:ext>
              </a:extLst>
            </p:cNvPr>
            <p:cNvSpPr txBox="1"/>
            <p:nvPr/>
          </p:nvSpPr>
          <p:spPr>
            <a:xfrm>
              <a:off x="1474887" y="1161746"/>
              <a:ext cx="803672" cy="5357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DA1B553-F3A8-60B8-7173-3391E418F2D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656238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212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B71A679-7ADC-65C2-B0B2-ECCE6E5F7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8516740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6283BFB7-3292-4A7E-958C-CAFC94FFC5F0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BBCA7139-35F8-96EB-1A13-78A9D006DFF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5325B4AB-DD67-CB17-106C-07ACA1951C1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D22443E7-253F-A56A-D6C4-BCBD3BF98006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-Up Arrow 17">
            <a:extLst>
              <a:ext uri="{FF2B5EF4-FFF2-40B4-BE49-F238E27FC236}">
                <a16:creationId xmlns:a16="http://schemas.microsoft.com/office/drawing/2014/main" id="{3281C544-CAB8-5D13-26D6-8CBA39051960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pic>
        <p:nvPicPr>
          <p:cNvPr id="1030" name="Picture 6" descr="430+ Cartoon Of A Test Tubes And Beakers Stock Illustrations, Royalty-Free  Vector Graphics &amp; Clip Art - iStock">
            <a:extLst>
              <a:ext uri="{FF2B5EF4-FFF2-40B4-BE49-F238E27FC236}">
                <a16:creationId xmlns:a16="http://schemas.microsoft.com/office/drawing/2014/main" id="{404623CC-76F8-EAD7-0236-A8347F23E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531" y="5984330"/>
            <a:ext cx="689996" cy="6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artoon Urine Container Stock ...">
            <a:extLst>
              <a:ext uri="{FF2B5EF4-FFF2-40B4-BE49-F238E27FC236}">
                <a16:creationId xmlns:a16="http://schemas.microsoft.com/office/drawing/2014/main" id="{D84A18CE-B338-5BD2-8103-700B983F9C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35" b="16353"/>
          <a:stretch/>
        </p:blipFill>
        <p:spPr bwMode="auto">
          <a:xfrm>
            <a:off x="9608941" y="5270916"/>
            <a:ext cx="1007110" cy="68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Draw an Easy Cartoon Bat ...">
            <a:extLst>
              <a:ext uri="{FF2B5EF4-FFF2-40B4-BE49-F238E27FC236}">
                <a16:creationId xmlns:a16="http://schemas.microsoft.com/office/drawing/2014/main" id="{054C5D12-B966-3198-B6AA-E83F2A5DE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0129" y="4623185"/>
            <a:ext cx="831985" cy="54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Net Clip Art - Net Image">
            <a:extLst>
              <a:ext uri="{FF2B5EF4-FFF2-40B4-BE49-F238E27FC236}">
                <a16:creationId xmlns:a16="http://schemas.microsoft.com/office/drawing/2014/main" id="{971148F9-92D0-4D80-3A7A-63F21B244D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208" y="3941884"/>
            <a:ext cx="292350" cy="502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Sick Giraffe Cartoon Stock ...">
            <a:extLst>
              <a:ext uri="{FF2B5EF4-FFF2-40B4-BE49-F238E27FC236}">
                <a16:creationId xmlns:a16="http://schemas.microsoft.com/office/drawing/2014/main" id="{27A12D88-BED2-7E5B-8A18-C098E9D894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83"/>
          <a:stretch/>
        </p:blipFill>
        <p:spPr bwMode="auto">
          <a:xfrm>
            <a:off x="9735880" y="3098803"/>
            <a:ext cx="457181" cy="60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Cartoon Icon Vinyl Decal Sticker ...">
            <a:extLst>
              <a:ext uri="{FF2B5EF4-FFF2-40B4-BE49-F238E27FC236}">
                <a16:creationId xmlns:a16="http://schemas.microsoft.com/office/drawing/2014/main" id="{8F5B1326-8A5C-EA24-88AA-D3638F6D7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2194" y="2425903"/>
            <a:ext cx="502617" cy="502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Cartoon of a detective investigate following footprints Stock Vector Image  &amp; Art - Alamy">
            <a:extLst>
              <a:ext uri="{FF2B5EF4-FFF2-40B4-BE49-F238E27FC236}">
                <a16:creationId xmlns:a16="http://schemas.microsoft.com/office/drawing/2014/main" id="{E573CF9A-D63E-E907-C4DB-0B76820E20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69" b="8579"/>
          <a:stretch/>
        </p:blipFill>
        <p:spPr bwMode="auto">
          <a:xfrm>
            <a:off x="9658612" y="1601393"/>
            <a:ext cx="609783" cy="60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Concept of design thinking. Search and ...">
            <a:extLst>
              <a:ext uri="{FF2B5EF4-FFF2-40B4-BE49-F238E27FC236}">
                <a16:creationId xmlns:a16="http://schemas.microsoft.com/office/drawing/2014/main" id="{DAEA8E07-DA96-2E0D-ECD7-70664AB1CA0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t="10730"/>
          <a:stretch/>
        </p:blipFill>
        <p:spPr bwMode="auto">
          <a:xfrm>
            <a:off x="9608941" y="881982"/>
            <a:ext cx="690804" cy="6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xt Pandemic ...">
            <a:extLst>
              <a:ext uri="{FF2B5EF4-FFF2-40B4-BE49-F238E27FC236}">
                <a16:creationId xmlns:a16="http://schemas.microsoft.com/office/drawing/2014/main" id="{06E0F6EC-895D-59C0-C904-4BD996FA8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7545" y="160255"/>
            <a:ext cx="1189982" cy="666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Left-Up Arrow 1">
            <a:extLst>
              <a:ext uri="{FF2B5EF4-FFF2-40B4-BE49-F238E27FC236}">
                <a16:creationId xmlns:a16="http://schemas.microsoft.com/office/drawing/2014/main" id="{78618596-26A3-4641-E3D8-77B96A16540B}"/>
              </a:ext>
            </a:extLst>
          </p:cNvPr>
          <p:cNvSpPr/>
          <p:nvPr/>
        </p:nvSpPr>
        <p:spPr>
          <a:xfrm flipH="1">
            <a:off x="7853322" y="5984330"/>
            <a:ext cx="568781" cy="512723"/>
          </a:xfrm>
          <a:prstGeom prst="leftUpArrow">
            <a:avLst>
              <a:gd name="adj1" fmla="val 28995"/>
              <a:gd name="adj2" fmla="val 23492"/>
              <a:gd name="adj3" fmla="val 32214"/>
            </a:avLst>
          </a:prstGeom>
          <a:solidFill>
            <a:srgbClr val="156082">
              <a:tint val="50000"/>
              <a:hueOff val="37639"/>
              <a:satOff val="-1677"/>
              <a:lumOff val="14651"/>
              <a:alphaOff val="0"/>
            </a:srgbClr>
          </a:solidFill>
          <a:ln w="1905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5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C239E0-AF24-78C0-C26E-088DBD5A2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5FB928E-F553-4FE1-84D3-82BF2300B99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250361"/>
              </p:ext>
            </p:extLst>
          </p:nvPr>
        </p:nvGraphicFramePr>
        <p:xfrm>
          <a:off x="0" y="1333238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FD9C2AD-6808-1A4A-F674-EA08891B3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115071"/>
              </p:ext>
            </p:extLst>
          </p:nvPr>
        </p:nvGraphicFramePr>
        <p:xfrm>
          <a:off x="0" y="1698257"/>
          <a:ext cx="12192000" cy="2859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07D72B2-65C8-47F5-15D8-21947E83BD42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112118-82C5-EBA8-249B-76D28A879318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00540C9-DA11-199B-100D-FD14556370C5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9BC5B5-6FC5-7E92-2DF5-7C8F7CF6415B}"/>
              </a:ext>
            </a:extLst>
          </p:cNvPr>
          <p:cNvSpPr txBox="1"/>
          <p:nvPr/>
        </p:nvSpPr>
        <p:spPr>
          <a:xfrm>
            <a:off x="1014984" y="515543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6B7949-6E0F-AF37-F25E-C09B7D6C3515}"/>
              </a:ext>
            </a:extLst>
          </p:cNvPr>
          <p:cNvSpPr txBox="1"/>
          <p:nvPr/>
        </p:nvSpPr>
        <p:spPr>
          <a:xfrm>
            <a:off x="1014984" y="5717134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B22E9-7D0C-20F2-182B-0457FCB56F2F}"/>
              </a:ext>
            </a:extLst>
          </p:cNvPr>
          <p:cNvSpPr/>
          <p:nvPr/>
        </p:nvSpPr>
        <p:spPr>
          <a:xfrm>
            <a:off x="566928" y="6237809"/>
            <a:ext cx="384048" cy="4389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99D9A4-51EC-7AFE-6704-78505B7DFFD8}"/>
              </a:ext>
            </a:extLst>
          </p:cNvPr>
          <p:cNvSpPr txBox="1"/>
          <p:nvPr/>
        </p:nvSpPr>
        <p:spPr>
          <a:xfrm>
            <a:off x="1014984" y="6272599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Surveillance Activity 3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0E8F49B-5147-43D9-FD52-DFAC1E0A77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41012976"/>
              </p:ext>
            </p:extLst>
          </p:nvPr>
        </p:nvGraphicFramePr>
        <p:xfrm>
          <a:off x="0" y="2748592"/>
          <a:ext cx="12192001" cy="23264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23675429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43EC6-F0EB-D597-1498-39EF6AEF8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1BF01AF3-88A6-B702-6BF9-965307B054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0061435"/>
              </p:ext>
            </p:extLst>
          </p:nvPr>
        </p:nvGraphicFramePr>
        <p:xfrm>
          <a:off x="-2" y="3509549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1A3A5599-0421-4C80-D972-F9190167CB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591720"/>
              </p:ext>
            </p:extLst>
          </p:nvPr>
        </p:nvGraphicFramePr>
        <p:xfrm>
          <a:off x="-1" y="38763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3569F1EE-EC95-8805-79E0-F9937DEF6C38}"/>
              </a:ext>
            </a:extLst>
          </p:cNvPr>
          <p:cNvSpPr/>
          <p:nvPr/>
        </p:nvSpPr>
        <p:spPr>
          <a:xfrm>
            <a:off x="566928" y="5259016"/>
            <a:ext cx="384048" cy="438912"/>
          </a:xfrm>
          <a:prstGeom prst="rect">
            <a:avLst/>
          </a:prstGeom>
          <a:solidFill>
            <a:srgbClr val="31769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E8D929-B4A5-5F8D-310A-EA3DB5E3B5DE}"/>
              </a:ext>
            </a:extLst>
          </p:cNvPr>
          <p:cNvSpPr/>
          <p:nvPr/>
        </p:nvSpPr>
        <p:spPr>
          <a:xfrm>
            <a:off x="566928" y="5820720"/>
            <a:ext cx="384048" cy="438912"/>
          </a:xfrm>
          <a:prstGeom prst="rect">
            <a:avLst/>
          </a:prstGeom>
          <a:solidFill>
            <a:srgbClr val="6DB4E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922D6F-7E25-0E99-4800-66D04E9ADC8D}"/>
              </a:ext>
            </a:extLst>
          </p:cNvPr>
          <p:cNvSpPr txBox="1"/>
          <p:nvPr/>
        </p:nvSpPr>
        <p:spPr>
          <a:xfrm>
            <a:off x="1014984" y="5311862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8261A2-46CC-A567-61F0-F793B076E30A}"/>
              </a:ext>
            </a:extLst>
          </p:cNvPr>
          <p:cNvSpPr txBox="1"/>
          <p:nvPr/>
        </p:nvSpPr>
        <p:spPr>
          <a:xfrm>
            <a:off x="1014984" y="5855510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2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C5DF8E-C2BD-DBDB-89BC-98E760DAF788}"/>
              </a:ext>
            </a:extLst>
          </p:cNvPr>
          <p:cNvSpPr/>
          <p:nvPr/>
        </p:nvSpPr>
        <p:spPr>
          <a:xfrm>
            <a:off x="566928" y="6376185"/>
            <a:ext cx="384048" cy="4389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45ECE-EB16-F0A8-B67F-F44D9D072864}"/>
              </a:ext>
            </a:extLst>
          </p:cNvPr>
          <p:cNvSpPr txBox="1"/>
          <p:nvPr/>
        </p:nvSpPr>
        <p:spPr>
          <a:xfrm>
            <a:off x="1014984" y="6410975"/>
            <a:ext cx="254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Source 3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853AAA7-C16E-49F1-2F77-164E6CE6F64A}"/>
              </a:ext>
            </a:extLst>
          </p:cNvPr>
          <p:cNvGrpSpPr/>
          <p:nvPr/>
        </p:nvGrpSpPr>
        <p:grpSpPr>
          <a:xfrm>
            <a:off x="8003363" y="1456142"/>
            <a:ext cx="1486793" cy="594717"/>
            <a:chOff x="8028831" y="710247"/>
            <a:chExt cx="1486793" cy="594717"/>
          </a:xfrm>
        </p:grpSpPr>
        <p:sp>
          <p:nvSpPr>
            <p:cNvPr id="8" name="Chevron 7">
              <a:extLst>
                <a:ext uri="{FF2B5EF4-FFF2-40B4-BE49-F238E27FC236}">
                  <a16:creationId xmlns:a16="http://schemas.microsoft.com/office/drawing/2014/main" id="{883052C9-739F-5939-79B9-20ED1D1975EA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9" name="Chevron 4">
              <a:extLst>
                <a:ext uri="{FF2B5EF4-FFF2-40B4-BE49-F238E27FC236}">
                  <a16:creationId xmlns:a16="http://schemas.microsoft.com/office/drawing/2014/main" id="{F2D5124E-1E48-01E9-25A9-834F4DA2618D}"/>
                </a:ext>
              </a:extLst>
            </p:cNvPr>
            <p:cNvSpPr txBox="1"/>
            <p:nvPr/>
          </p:nvSpPr>
          <p:spPr>
            <a:xfrm>
              <a:off x="8326190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1</a:t>
              </a:r>
            </a:p>
          </p:txBody>
        </p:sp>
      </p:grp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5D4AA15-76DD-04B1-927E-EF9827152A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79799645"/>
              </p:ext>
            </p:extLst>
          </p:nvPr>
        </p:nvGraphicFramePr>
        <p:xfrm>
          <a:off x="0" y="1753500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C5A241C4-0E2E-4C31-8FA1-57CE34FDBA31}"/>
              </a:ext>
            </a:extLst>
          </p:cNvPr>
          <p:cNvGrpSpPr/>
          <p:nvPr/>
        </p:nvGrpSpPr>
        <p:grpSpPr>
          <a:xfrm>
            <a:off x="8003363" y="3170879"/>
            <a:ext cx="1486793" cy="594717"/>
            <a:chOff x="8028831" y="710247"/>
            <a:chExt cx="1486793" cy="594717"/>
          </a:xfrm>
          <a:solidFill>
            <a:srgbClr val="6DB4E1"/>
          </a:solidFill>
        </p:grpSpPr>
        <p:sp>
          <p:nvSpPr>
            <p:cNvPr id="12" name="Chevron 11">
              <a:extLst>
                <a:ext uri="{FF2B5EF4-FFF2-40B4-BE49-F238E27FC236}">
                  <a16:creationId xmlns:a16="http://schemas.microsoft.com/office/drawing/2014/main" id="{E5C11631-8FF4-DD82-98EE-970A5CD1B7E1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Chevron 4">
              <a:extLst>
                <a:ext uri="{FF2B5EF4-FFF2-40B4-BE49-F238E27FC236}">
                  <a16:creationId xmlns:a16="http://schemas.microsoft.com/office/drawing/2014/main" id="{B7B2C8B9-C737-FA89-9D6B-D78F112300A8}"/>
                </a:ext>
              </a:extLst>
            </p:cNvPr>
            <p:cNvSpPr txBox="1"/>
            <p:nvPr/>
          </p:nvSpPr>
          <p:spPr>
            <a:xfrm>
              <a:off x="8326190" y="752959"/>
              <a:ext cx="892076" cy="5092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DFBCA5-5485-A135-68C2-E7D883F2D05F}"/>
              </a:ext>
            </a:extLst>
          </p:cNvPr>
          <p:cNvGrpSpPr/>
          <p:nvPr/>
        </p:nvGrpSpPr>
        <p:grpSpPr>
          <a:xfrm>
            <a:off x="8042001" y="4964835"/>
            <a:ext cx="1486793" cy="594717"/>
            <a:chOff x="8028831" y="710247"/>
            <a:chExt cx="1486793" cy="594717"/>
          </a:xfrm>
          <a:solidFill>
            <a:schemeClr val="accent1">
              <a:lumMod val="75000"/>
            </a:schemeClr>
          </a:solidFill>
        </p:grpSpPr>
        <p:sp>
          <p:nvSpPr>
            <p:cNvPr id="17" name="Chevron 16">
              <a:extLst>
                <a:ext uri="{FF2B5EF4-FFF2-40B4-BE49-F238E27FC236}">
                  <a16:creationId xmlns:a16="http://schemas.microsoft.com/office/drawing/2014/main" id="{8709B893-104A-68AE-D544-2595A402FA68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Chevron 4">
              <a:extLst>
                <a:ext uri="{FF2B5EF4-FFF2-40B4-BE49-F238E27FC236}">
                  <a16:creationId xmlns:a16="http://schemas.microsoft.com/office/drawing/2014/main" id="{C459F93E-E2F6-D3CE-F58B-14EF8FD19D38}"/>
                </a:ext>
              </a:extLst>
            </p:cNvPr>
            <p:cNvSpPr txBox="1"/>
            <p:nvPr/>
          </p:nvSpPr>
          <p:spPr>
            <a:xfrm>
              <a:off x="8326190" y="752959"/>
              <a:ext cx="892076" cy="50929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8006" tIns="16002" rIns="16002" bIns="1600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8357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E3662-1E62-58F3-2296-7ABF5570E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8200CDC1-F295-E1A4-111A-FBAE19361FB9}"/>
              </a:ext>
            </a:extLst>
          </p:cNvPr>
          <p:cNvGrpSpPr/>
          <p:nvPr/>
        </p:nvGrpSpPr>
        <p:grpSpPr>
          <a:xfrm>
            <a:off x="8040342" y="2300770"/>
            <a:ext cx="1486793" cy="594717"/>
            <a:chOff x="8028831" y="710247"/>
            <a:chExt cx="1486793" cy="594717"/>
          </a:xfrm>
        </p:grpSpPr>
        <p:sp>
          <p:nvSpPr>
            <p:cNvPr id="31" name="Chevron 30">
              <a:extLst>
                <a:ext uri="{FF2B5EF4-FFF2-40B4-BE49-F238E27FC236}">
                  <a16:creationId xmlns:a16="http://schemas.microsoft.com/office/drawing/2014/main" id="{D304D2F5-B40F-D6BA-4C8B-6610DFC942EF}"/>
                </a:ext>
              </a:extLst>
            </p:cNvPr>
            <p:cNvSpPr/>
            <p:nvPr/>
          </p:nvSpPr>
          <p:spPr>
            <a:xfrm>
              <a:off x="8028831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Chevron 14">
              <a:extLst>
                <a:ext uri="{FF2B5EF4-FFF2-40B4-BE49-F238E27FC236}">
                  <a16:creationId xmlns:a16="http://schemas.microsoft.com/office/drawing/2014/main" id="{F5B01D4F-A1BA-10DC-9270-56D8AE195544}"/>
                </a:ext>
              </a:extLst>
            </p:cNvPr>
            <p:cNvSpPr txBox="1"/>
            <p:nvPr/>
          </p:nvSpPr>
          <p:spPr>
            <a:xfrm>
              <a:off x="8326190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Source Record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1ECE149-6037-B3C2-7999-30C57BD72AAE}"/>
              </a:ext>
            </a:extLst>
          </p:cNvPr>
          <p:cNvGrpSpPr/>
          <p:nvPr/>
        </p:nvGrpSpPr>
        <p:grpSpPr>
          <a:xfrm>
            <a:off x="1349773" y="2300770"/>
            <a:ext cx="1486793" cy="594717"/>
            <a:chOff x="1338262" y="710247"/>
            <a:chExt cx="1486793" cy="594717"/>
          </a:xfrm>
        </p:grpSpPr>
        <p:sp>
          <p:nvSpPr>
            <p:cNvPr id="41" name="Chevron 40">
              <a:extLst>
                <a:ext uri="{FF2B5EF4-FFF2-40B4-BE49-F238E27FC236}">
                  <a16:creationId xmlns:a16="http://schemas.microsoft.com/office/drawing/2014/main" id="{DE6E2718-940D-EB21-FE9A-84BE7875EE7F}"/>
                </a:ext>
              </a:extLst>
            </p:cNvPr>
            <p:cNvSpPr/>
            <p:nvPr/>
          </p:nvSpPr>
          <p:spPr>
            <a:xfrm>
              <a:off x="1338262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fillRef>
            <a:effectRef idx="0">
              <a:schemeClr val="accent1">
                <a:shade val="80000"/>
                <a:hueOff val="68200"/>
                <a:satOff val="-7112"/>
                <a:lumOff val="477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Chevron 4">
              <a:extLst>
                <a:ext uri="{FF2B5EF4-FFF2-40B4-BE49-F238E27FC236}">
                  <a16:creationId xmlns:a16="http://schemas.microsoft.com/office/drawing/2014/main" id="{61CF3E8E-1852-E21E-E428-1A55BDE52B49}"/>
                </a:ext>
              </a:extLst>
            </p:cNvPr>
            <p:cNvSpPr txBox="1"/>
            <p:nvPr/>
          </p:nvSpPr>
          <p:spPr>
            <a:xfrm>
              <a:off x="1635621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Surveillance Activity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4853C55-A969-96FE-D984-9BC4F6D96BFE}"/>
              </a:ext>
            </a:extLst>
          </p:cNvPr>
          <p:cNvGrpSpPr/>
          <p:nvPr/>
        </p:nvGrpSpPr>
        <p:grpSpPr>
          <a:xfrm>
            <a:off x="2687887" y="2300770"/>
            <a:ext cx="1486793" cy="594717"/>
            <a:chOff x="2676376" y="710247"/>
            <a:chExt cx="1486793" cy="594717"/>
          </a:xfrm>
        </p:grpSpPr>
        <p:sp>
          <p:nvSpPr>
            <p:cNvPr id="39" name="Chevron 38">
              <a:extLst>
                <a:ext uri="{FF2B5EF4-FFF2-40B4-BE49-F238E27FC236}">
                  <a16:creationId xmlns:a16="http://schemas.microsoft.com/office/drawing/2014/main" id="{0E1E50F8-524E-B949-0D96-F307D5169E1A}"/>
                </a:ext>
              </a:extLst>
            </p:cNvPr>
            <p:cNvSpPr/>
            <p:nvPr/>
          </p:nvSpPr>
          <p:spPr>
            <a:xfrm>
              <a:off x="2676376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136400"/>
                <a:satOff val="-14223"/>
                <a:lumOff val="9555"/>
                <a:alphaOff val="0"/>
              </a:schemeClr>
            </a:fillRef>
            <a:effectRef idx="0">
              <a:schemeClr val="accent1">
                <a:shade val="80000"/>
                <a:hueOff val="136400"/>
                <a:satOff val="-14223"/>
                <a:lumOff val="955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Chevron 6">
              <a:extLst>
                <a:ext uri="{FF2B5EF4-FFF2-40B4-BE49-F238E27FC236}">
                  <a16:creationId xmlns:a16="http://schemas.microsoft.com/office/drawing/2014/main" id="{8F206640-EF62-2C45-9A02-9403E8E60A84}"/>
                </a:ext>
              </a:extLst>
            </p:cNvPr>
            <p:cNvSpPr txBox="1"/>
            <p:nvPr/>
          </p:nvSpPr>
          <p:spPr>
            <a:xfrm>
              <a:off x="2973735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Field Visit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EA5C627-9EC1-D940-F9CC-81800A131EC9}"/>
              </a:ext>
            </a:extLst>
          </p:cNvPr>
          <p:cNvGrpSpPr/>
          <p:nvPr/>
        </p:nvGrpSpPr>
        <p:grpSpPr>
          <a:xfrm>
            <a:off x="4026001" y="2300770"/>
            <a:ext cx="1486793" cy="594717"/>
            <a:chOff x="4014490" y="710247"/>
            <a:chExt cx="1486793" cy="594717"/>
          </a:xfrm>
        </p:grpSpPr>
        <p:sp>
          <p:nvSpPr>
            <p:cNvPr id="37" name="Chevron 36">
              <a:extLst>
                <a:ext uri="{FF2B5EF4-FFF2-40B4-BE49-F238E27FC236}">
                  <a16:creationId xmlns:a16="http://schemas.microsoft.com/office/drawing/2014/main" id="{4FC04C59-6DC1-9220-9BD5-F6FD98818FCB}"/>
                </a:ext>
              </a:extLst>
            </p:cNvPr>
            <p:cNvSpPr/>
            <p:nvPr/>
          </p:nvSpPr>
          <p:spPr>
            <a:xfrm>
              <a:off x="4014490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04599"/>
                <a:satOff val="-21335"/>
                <a:lumOff val="14333"/>
                <a:alphaOff val="0"/>
              </a:schemeClr>
            </a:fillRef>
            <a:effectRef idx="0">
              <a:schemeClr val="accent1">
                <a:shade val="80000"/>
                <a:hueOff val="204599"/>
                <a:satOff val="-21335"/>
                <a:lumOff val="14333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8" name="Chevron 8">
              <a:extLst>
                <a:ext uri="{FF2B5EF4-FFF2-40B4-BE49-F238E27FC236}">
                  <a16:creationId xmlns:a16="http://schemas.microsoft.com/office/drawing/2014/main" id="{0249DA58-CFD2-8220-2DA4-720BCD9DADBF}"/>
                </a:ext>
              </a:extLst>
            </p:cNvPr>
            <p:cNvSpPr txBox="1"/>
            <p:nvPr/>
          </p:nvSpPr>
          <p:spPr>
            <a:xfrm>
              <a:off x="4311849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Location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FC7945D-048D-D1C2-D03F-16425391312E}"/>
              </a:ext>
            </a:extLst>
          </p:cNvPr>
          <p:cNvGrpSpPr/>
          <p:nvPr/>
        </p:nvGrpSpPr>
        <p:grpSpPr>
          <a:xfrm>
            <a:off x="5364114" y="2300770"/>
            <a:ext cx="1486793" cy="594717"/>
            <a:chOff x="5352603" y="710247"/>
            <a:chExt cx="1486793" cy="594717"/>
          </a:xfrm>
        </p:grpSpPr>
        <p:sp>
          <p:nvSpPr>
            <p:cNvPr id="35" name="Chevron 34">
              <a:extLst>
                <a:ext uri="{FF2B5EF4-FFF2-40B4-BE49-F238E27FC236}">
                  <a16:creationId xmlns:a16="http://schemas.microsoft.com/office/drawing/2014/main" id="{C12ACEA9-8F6A-87BD-373E-99C7F7D99EEA}"/>
                </a:ext>
              </a:extLst>
            </p:cNvPr>
            <p:cNvSpPr/>
            <p:nvPr/>
          </p:nvSpPr>
          <p:spPr>
            <a:xfrm>
              <a:off x="5352603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272799"/>
                <a:satOff val="-28446"/>
                <a:lumOff val="19110"/>
                <a:alphaOff val="0"/>
              </a:schemeClr>
            </a:fillRef>
            <a:effectRef idx="0">
              <a:schemeClr val="accent1">
                <a:shade val="80000"/>
                <a:hueOff val="272799"/>
                <a:satOff val="-28446"/>
                <a:lumOff val="1911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Chevron 10">
              <a:extLst>
                <a:ext uri="{FF2B5EF4-FFF2-40B4-BE49-F238E27FC236}">
                  <a16:creationId xmlns:a16="http://schemas.microsoft.com/office/drawing/2014/main" id="{6B07A7DB-44D1-554B-E2CF-A8C07258406C}"/>
                </a:ext>
              </a:extLst>
            </p:cNvPr>
            <p:cNvSpPr txBox="1"/>
            <p:nvPr/>
          </p:nvSpPr>
          <p:spPr>
            <a:xfrm>
              <a:off x="5649962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Event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6895B5-8582-84B8-4A48-25CB8C865609}"/>
              </a:ext>
            </a:extLst>
          </p:cNvPr>
          <p:cNvGrpSpPr/>
          <p:nvPr/>
        </p:nvGrpSpPr>
        <p:grpSpPr>
          <a:xfrm>
            <a:off x="6702228" y="2300770"/>
            <a:ext cx="1486793" cy="594717"/>
            <a:chOff x="6690717" y="710247"/>
            <a:chExt cx="1486793" cy="594717"/>
          </a:xfrm>
        </p:grpSpPr>
        <p:sp>
          <p:nvSpPr>
            <p:cNvPr id="33" name="Chevron 32">
              <a:extLst>
                <a:ext uri="{FF2B5EF4-FFF2-40B4-BE49-F238E27FC236}">
                  <a16:creationId xmlns:a16="http://schemas.microsoft.com/office/drawing/2014/main" id="{C4AC76AE-4962-7AF3-EAE5-2DEDEDB20480}"/>
                </a:ext>
              </a:extLst>
            </p:cNvPr>
            <p:cNvSpPr/>
            <p:nvPr/>
          </p:nvSpPr>
          <p:spPr>
            <a:xfrm>
              <a:off x="6690717" y="710247"/>
              <a:ext cx="1486793" cy="594717"/>
            </a:xfrm>
            <a:prstGeom prst="chevron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340999"/>
                <a:satOff val="-35558"/>
                <a:lumOff val="23888"/>
                <a:alphaOff val="0"/>
              </a:schemeClr>
            </a:fillRef>
            <a:effectRef idx="0">
              <a:schemeClr val="accent1">
                <a:shade val="80000"/>
                <a:hueOff val="340999"/>
                <a:satOff val="-35558"/>
                <a:lumOff val="23888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Chevron 12">
              <a:extLst>
                <a:ext uri="{FF2B5EF4-FFF2-40B4-BE49-F238E27FC236}">
                  <a16:creationId xmlns:a16="http://schemas.microsoft.com/office/drawing/2014/main" id="{7503B0DD-DB58-92AD-2CF9-70A8EB65F653}"/>
                </a:ext>
              </a:extLst>
            </p:cNvPr>
            <p:cNvSpPr txBox="1"/>
            <p:nvPr/>
          </p:nvSpPr>
          <p:spPr>
            <a:xfrm>
              <a:off x="6988076" y="710247"/>
              <a:ext cx="892076" cy="5947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4006" tIns="14669" rIns="14669" bIns="14669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100" kern="1200" dirty="0"/>
                <a:t>Collection</a:t>
              </a:r>
            </a:p>
          </p:txBody>
        </p:sp>
      </p:grp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72F61A-AED9-DE5F-FF00-4531BE37B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0131130"/>
              </p:ext>
            </p:extLst>
          </p:nvPr>
        </p:nvGraphicFramePr>
        <p:xfrm>
          <a:off x="-1" y="2755711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B567B55B-3F86-FC7A-E663-AF553BA0B84C}"/>
              </a:ext>
            </a:extLst>
          </p:cNvPr>
          <p:cNvSpPr/>
          <p:nvPr/>
        </p:nvSpPr>
        <p:spPr>
          <a:xfrm>
            <a:off x="566928" y="5120640"/>
            <a:ext cx="384048" cy="4389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181739-C311-8E11-55BF-74846F17187D}"/>
              </a:ext>
            </a:extLst>
          </p:cNvPr>
          <p:cNvSpPr/>
          <p:nvPr/>
        </p:nvSpPr>
        <p:spPr>
          <a:xfrm>
            <a:off x="566928" y="5682344"/>
            <a:ext cx="384048" cy="43891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57DADC-670B-5305-45E2-97664C04F771}"/>
              </a:ext>
            </a:extLst>
          </p:cNvPr>
          <p:cNvSpPr txBox="1"/>
          <p:nvPr/>
        </p:nvSpPr>
        <p:spPr>
          <a:xfrm>
            <a:off x="1152144" y="5120640"/>
            <a:ext cx="1993392" cy="561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9E8BDC-0FFA-91D4-9FDE-1F4EC4FFD5CD}"/>
              </a:ext>
            </a:extLst>
          </p:cNvPr>
          <p:cNvSpPr txBox="1"/>
          <p:nvPr/>
        </p:nvSpPr>
        <p:spPr>
          <a:xfrm>
            <a:off x="1014984" y="5155430"/>
            <a:ext cx="486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Outbreak Surveillance Activity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892098-DD39-A7F3-599F-D050F1975EE7}"/>
              </a:ext>
            </a:extLst>
          </p:cNvPr>
          <p:cNvSpPr txBox="1"/>
          <p:nvPr/>
        </p:nvSpPr>
        <p:spPr>
          <a:xfrm>
            <a:off x="1014983" y="5717134"/>
            <a:ext cx="6053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Ranger Patrol Surveillance Activity</a:t>
            </a:r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77BE6F0E-376F-C599-2733-8C07701DD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365331"/>
              </p:ext>
            </p:extLst>
          </p:nvPr>
        </p:nvGraphicFramePr>
        <p:xfrm>
          <a:off x="-2" y="1730710"/>
          <a:ext cx="12192001" cy="20152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879106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8359-9797-D8C3-1C12-CF12BC0E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E91F95E-B3A1-113D-068E-713EA1977455}"/>
              </a:ext>
            </a:extLst>
          </p:cNvPr>
          <p:cNvGrpSpPr/>
          <p:nvPr/>
        </p:nvGrpSpPr>
        <p:grpSpPr>
          <a:xfrm>
            <a:off x="1152606" y="1976120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BAEAE867-E5BC-8F6C-4DCE-FF9989D8331E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B3DD3C6D-813C-544E-16D6-A2EBB90F01E6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3B41B7B-3B7C-481B-F74B-6EBD0FF1727E}"/>
              </a:ext>
            </a:extLst>
          </p:cNvPr>
          <p:cNvGrpSpPr/>
          <p:nvPr/>
        </p:nvGrpSpPr>
        <p:grpSpPr>
          <a:xfrm>
            <a:off x="1136735" y="900979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7FA88EF-05AE-6263-5D6C-66587606C53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" name="Rounded Rectangle 4">
              <a:extLst>
                <a:ext uri="{FF2B5EF4-FFF2-40B4-BE49-F238E27FC236}">
                  <a16:creationId xmlns:a16="http://schemas.microsoft.com/office/drawing/2014/main" id="{A483E6D5-1C17-1765-758A-532885AF1FDE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72A0D2C-FDB6-C40B-5F7A-9A04D940FC31}"/>
              </a:ext>
            </a:extLst>
          </p:cNvPr>
          <p:cNvGrpSpPr/>
          <p:nvPr/>
        </p:nvGrpSpPr>
        <p:grpSpPr>
          <a:xfrm>
            <a:off x="1157170" y="3051258"/>
            <a:ext cx="1065196" cy="599440"/>
            <a:chOff x="5988956" y="4397319"/>
            <a:chExt cx="923089" cy="646132"/>
          </a:xfrm>
          <a:solidFill>
            <a:schemeClr val="accent6">
              <a:lumMod val="75000"/>
            </a:schemeClr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FBB976F7-6874-0046-9DF4-B1288E1E636F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Rounded Rectangle 4">
              <a:extLst>
                <a:ext uri="{FF2B5EF4-FFF2-40B4-BE49-F238E27FC236}">
                  <a16:creationId xmlns:a16="http://schemas.microsoft.com/office/drawing/2014/main" id="{72F60537-1D6D-AD84-6860-F104FFA8C70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56ECA8-E7C8-E475-F1FE-A3B6553C6CC9}"/>
              </a:ext>
            </a:extLst>
          </p:cNvPr>
          <p:cNvGrpSpPr/>
          <p:nvPr/>
        </p:nvGrpSpPr>
        <p:grpSpPr>
          <a:xfrm>
            <a:off x="3425524" y="1976120"/>
            <a:ext cx="1065196" cy="599440"/>
            <a:chOff x="5988956" y="4397319"/>
            <a:chExt cx="923089" cy="64613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CE5732BD-3A47-78A2-1F82-E6831A009A4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B3A77884-78EC-39F4-3B3F-F30C5A87F053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E3264E2-45D0-A133-FF2B-21721675A7D0}"/>
              </a:ext>
            </a:extLst>
          </p:cNvPr>
          <p:cNvGrpSpPr/>
          <p:nvPr/>
        </p:nvGrpSpPr>
        <p:grpSpPr>
          <a:xfrm>
            <a:off x="3409653" y="900979"/>
            <a:ext cx="1065196" cy="599440"/>
            <a:chOff x="5988956" y="4397319"/>
            <a:chExt cx="923089" cy="646132"/>
          </a:xfrm>
        </p:grpSpPr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13318546-B91F-85B4-1430-65F74AD6088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4CD13B2A-5AAC-E870-D07A-703808A7960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3D6E6B-7E07-7F65-70E4-68FC45B8256C}"/>
              </a:ext>
            </a:extLst>
          </p:cNvPr>
          <p:cNvGrpSpPr/>
          <p:nvPr/>
        </p:nvGrpSpPr>
        <p:grpSpPr>
          <a:xfrm>
            <a:off x="4675204" y="1976120"/>
            <a:ext cx="1065196" cy="599440"/>
            <a:chOff x="5988956" y="4397319"/>
            <a:chExt cx="923089" cy="646132"/>
          </a:xfrm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2B5B5948-D619-52A6-9E50-44D4EB41DAE8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960CA8DD-444A-9C18-0E76-382CC4FEFA8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6EC768A-B18F-4655-E9D7-9CC9B5665E65}"/>
              </a:ext>
            </a:extLst>
          </p:cNvPr>
          <p:cNvGrpSpPr/>
          <p:nvPr/>
        </p:nvGrpSpPr>
        <p:grpSpPr>
          <a:xfrm>
            <a:off x="4659333" y="900979"/>
            <a:ext cx="1065196" cy="599440"/>
            <a:chOff x="5988956" y="4397319"/>
            <a:chExt cx="923089" cy="646132"/>
          </a:xfrm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341585C5-ABB6-C3AD-FE62-8AAAC63F115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BE5E9679-5CE3-ED1B-50F5-88A8ECEEB3DD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43A0161-D051-AC4C-19BD-3D954FB7ED13}"/>
              </a:ext>
            </a:extLst>
          </p:cNvPr>
          <p:cNvGrpSpPr/>
          <p:nvPr/>
        </p:nvGrpSpPr>
        <p:grpSpPr>
          <a:xfrm>
            <a:off x="5924884" y="1976120"/>
            <a:ext cx="1065196" cy="599440"/>
            <a:chOff x="5988956" y="4397319"/>
            <a:chExt cx="923089" cy="646132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CB1195AF-0ECE-573D-91BA-39D2A005EF51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28" name="Rounded Rectangle 4">
              <a:extLst>
                <a:ext uri="{FF2B5EF4-FFF2-40B4-BE49-F238E27FC236}">
                  <a16:creationId xmlns:a16="http://schemas.microsoft.com/office/drawing/2014/main" id="{BF029855-2F81-C801-AE88-DD89ECB405C1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 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Record</a:t>
              </a:r>
              <a:endParaRPr lang="en-US" sz="1100" kern="12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A089C24-95DE-994F-96B8-2DB8A904D352}"/>
              </a:ext>
            </a:extLst>
          </p:cNvPr>
          <p:cNvGrpSpPr/>
          <p:nvPr/>
        </p:nvGrpSpPr>
        <p:grpSpPr>
          <a:xfrm>
            <a:off x="5909013" y="900979"/>
            <a:ext cx="1065196" cy="599440"/>
            <a:chOff x="5988956" y="4397319"/>
            <a:chExt cx="923089" cy="646132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98B304D7-CDD4-0A9A-42AA-C2F2676867C5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/>
            </a:p>
          </p:txBody>
        </p:sp>
        <p:sp>
          <p:nvSpPr>
            <p:cNvPr id="31" name="Rounded Rectangle 4">
              <a:extLst>
                <a:ext uri="{FF2B5EF4-FFF2-40B4-BE49-F238E27FC236}">
                  <a16:creationId xmlns:a16="http://schemas.microsoft.com/office/drawing/2014/main" id="{C57412FC-EBE2-A77F-87F9-8D9DDD8F431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9481B6-D9AE-AF92-C878-58FE752C2E99}"/>
              </a:ext>
            </a:extLst>
          </p:cNvPr>
          <p:cNvGrpSpPr/>
          <p:nvPr/>
        </p:nvGrpSpPr>
        <p:grpSpPr>
          <a:xfrm>
            <a:off x="4671346" y="3051258"/>
            <a:ext cx="1065196" cy="599440"/>
            <a:chOff x="5988956" y="4397319"/>
            <a:chExt cx="923089" cy="646132"/>
          </a:xfrm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6E55A946-1B77-E19A-E8E7-CD164BBFE87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A320CB88-6BBE-581F-C08C-36569ADB1C1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B88374-3F6F-3A5A-3C29-3E218A0975AC}"/>
              </a:ext>
            </a:extLst>
          </p:cNvPr>
          <p:cNvGrpSpPr/>
          <p:nvPr/>
        </p:nvGrpSpPr>
        <p:grpSpPr>
          <a:xfrm>
            <a:off x="8139974" y="871711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D9576544-1D65-AD68-7D78-46B6600AFA4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7" name="Rounded Rectangle 4">
              <a:extLst>
                <a:ext uri="{FF2B5EF4-FFF2-40B4-BE49-F238E27FC236}">
                  <a16:creationId xmlns:a16="http://schemas.microsoft.com/office/drawing/2014/main" id="{5B00BC06-F0E2-49FF-7257-A913B4677AE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</a:t>
              </a:r>
              <a:endParaRPr lang="en-US" sz="1100" kern="12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1F4744C-4210-A44F-1F92-33ECD02C3ABD}"/>
              </a:ext>
            </a:extLst>
          </p:cNvPr>
          <p:cNvGrpSpPr/>
          <p:nvPr/>
        </p:nvGrpSpPr>
        <p:grpSpPr>
          <a:xfrm>
            <a:off x="8155845" y="1976120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8B73DAEC-AA29-E8AE-C9E0-9227E0D653C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ounded Rectangle 4">
              <a:extLst>
                <a:ext uri="{FF2B5EF4-FFF2-40B4-BE49-F238E27FC236}">
                  <a16:creationId xmlns:a16="http://schemas.microsoft.com/office/drawing/2014/main" id="{F4D3EB76-7CE4-4F0B-BF40-9EE5F1CF8BC9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Diagnostic Product</a:t>
              </a:r>
              <a:endParaRPr lang="en-US" sz="1100" kern="1200" dirty="0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68E3A32-EB24-272E-7F6B-74CA519215DC}"/>
              </a:ext>
            </a:extLst>
          </p:cNvPr>
          <p:cNvGrpSpPr/>
          <p:nvPr/>
        </p:nvGrpSpPr>
        <p:grpSpPr>
          <a:xfrm>
            <a:off x="8155845" y="3051259"/>
            <a:ext cx="1065196" cy="599440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C60DA2A-E823-CC8C-E2A0-89ABB1D6031F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Rounded Rectangle 4">
              <a:extLst>
                <a:ext uri="{FF2B5EF4-FFF2-40B4-BE49-F238E27FC236}">
                  <a16:creationId xmlns:a16="http://schemas.microsoft.com/office/drawing/2014/main" id="{31A4C5F1-7A74-C1A9-7868-BA7BE98411A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Specimen</a:t>
              </a:r>
              <a:endParaRPr lang="en-US" sz="1100" kern="12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2D8CBE5-1B72-8DEC-E79B-BC8DFCFF1E66}"/>
              </a:ext>
            </a:extLst>
          </p:cNvPr>
          <p:cNvGrpSpPr/>
          <p:nvPr/>
        </p:nvGrpSpPr>
        <p:grpSpPr>
          <a:xfrm>
            <a:off x="4655475" y="4273112"/>
            <a:ext cx="1065196" cy="599440"/>
            <a:chOff x="5988956" y="4397319"/>
            <a:chExt cx="923089" cy="646132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676A1E6-C3BA-86F1-6B77-9E9373E4CE5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6" name="Rounded Rectangle 4">
              <a:extLst>
                <a:ext uri="{FF2B5EF4-FFF2-40B4-BE49-F238E27FC236}">
                  <a16:creationId xmlns:a16="http://schemas.microsoft.com/office/drawing/2014/main" id="{75815F40-59F4-7CA4-3E8D-59BB034664B8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(Pooled) Specimen</a:t>
              </a:r>
              <a:endParaRPr lang="en-US" sz="1100" kern="1200" dirty="0"/>
            </a:p>
          </p:txBody>
        </p:sp>
      </p:grpSp>
      <p:sp>
        <p:nvSpPr>
          <p:cNvPr id="47" name="Down Arrow 46">
            <a:extLst>
              <a:ext uri="{FF2B5EF4-FFF2-40B4-BE49-F238E27FC236}">
                <a16:creationId xmlns:a16="http://schemas.microsoft.com/office/drawing/2014/main" id="{E790AB88-E30F-8780-BEA2-2E3890E1844B}"/>
              </a:ext>
            </a:extLst>
          </p:cNvPr>
          <p:cNvSpPr/>
          <p:nvPr/>
        </p:nvSpPr>
        <p:spPr>
          <a:xfrm>
            <a:off x="1490902" y="1533550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Down Arrow 47">
            <a:extLst>
              <a:ext uri="{FF2B5EF4-FFF2-40B4-BE49-F238E27FC236}">
                <a16:creationId xmlns:a16="http://schemas.microsoft.com/office/drawing/2014/main" id="{8CE27857-5951-59EC-AAFB-820CD8AFBA98}"/>
              </a:ext>
            </a:extLst>
          </p:cNvPr>
          <p:cNvSpPr/>
          <p:nvPr/>
        </p:nvSpPr>
        <p:spPr>
          <a:xfrm>
            <a:off x="3763820" y="1552963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Down Arrow 48">
            <a:extLst>
              <a:ext uri="{FF2B5EF4-FFF2-40B4-BE49-F238E27FC236}">
                <a16:creationId xmlns:a16="http://schemas.microsoft.com/office/drawing/2014/main" id="{62B3DA4C-F687-9482-E985-8F9B09A3330D}"/>
              </a:ext>
            </a:extLst>
          </p:cNvPr>
          <p:cNvSpPr/>
          <p:nvPr/>
        </p:nvSpPr>
        <p:spPr>
          <a:xfrm>
            <a:off x="5029371" y="1539428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1C3A7373-F16A-64C9-B1FE-4CAB2B189B79}"/>
              </a:ext>
            </a:extLst>
          </p:cNvPr>
          <p:cNvSpPr/>
          <p:nvPr/>
        </p:nvSpPr>
        <p:spPr>
          <a:xfrm>
            <a:off x="6275958" y="1552963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C05D2738-0C28-78EC-2B68-9E9BE021091C}"/>
              </a:ext>
            </a:extLst>
          </p:cNvPr>
          <p:cNvSpPr/>
          <p:nvPr/>
        </p:nvSpPr>
        <p:spPr>
          <a:xfrm>
            <a:off x="8510012" y="1523278"/>
            <a:ext cx="325120" cy="41716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626E33E7-F2FA-515D-5F26-98EEC97C8B1A}"/>
              </a:ext>
            </a:extLst>
          </p:cNvPr>
          <p:cNvSpPr/>
          <p:nvPr/>
        </p:nvSpPr>
        <p:spPr>
          <a:xfrm>
            <a:off x="1490902" y="2604827"/>
            <a:ext cx="325120" cy="417166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5E81C07C-0DA9-5DF5-312A-AB90D6549DBF}"/>
              </a:ext>
            </a:extLst>
          </p:cNvPr>
          <p:cNvSpPr/>
          <p:nvPr/>
        </p:nvSpPr>
        <p:spPr>
          <a:xfrm rot="19152146">
            <a:off x="3860607" y="2604827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922CBFEF-3742-5D65-544F-199FE8019E96}"/>
              </a:ext>
            </a:extLst>
          </p:cNvPr>
          <p:cNvSpPr/>
          <p:nvPr/>
        </p:nvSpPr>
        <p:spPr>
          <a:xfrm>
            <a:off x="5029371" y="2604827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Down Arrow 54">
            <a:extLst>
              <a:ext uri="{FF2B5EF4-FFF2-40B4-BE49-F238E27FC236}">
                <a16:creationId xmlns:a16="http://schemas.microsoft.com/office/drawing/2014/main" id="{F43C45AE-2674-1ABF-808C-27E0B0AF76FC}"/>
              </a:ext>
            </a:extLst>
          </p:cNvPr>
          <p:cNvSpPr/>
          <p:nvPr/>
        </p:nvSpPr>
        <p:spPr>
          <a:xfrm rot="2451613">
            <a:off x="6216296" y="2618194"/>
            <a:ext cx="325120" cy="417166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wn Arrow 55">
            <a:extLst>
              <a:ext uri="{FF2B5EF4-FFF2-40B4-BE49-F238E27FC236}">
                <a16:creationId xmlns:a16="http://schemas.microsoft.com/office/drawing/2014/main" id="{08CCCD6F-F0A2-F813-599C-89C5AE0B5240}"/>
              </a:ext>
            </a:extLst>
          </p:cNvPr>
          <p:cNvSpPr/>
          <p:nvPr/>
        </p:nvSpPr>
        <p:spPr>
          <a:xfrm>
            <a:off x="8510012" y="2604827"/>
            <a:ext cx="325120" cy="417166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Bent-Up Arrow 56">
            <a:extLst>
              <a:ext uri="{FF2B5EF4-FFF2-40B4-BE49-F238E27FC236}">
                <a16:creationId xmlns:a16="http://schemas.microsoft.com/office/drawing/2014/main" id="{A5059A14-DF8D-1748-7259-CCCEC018B15F}"/>
              </a:ext>
            </a:extLst>
          </p:cNvPr>
          <p:cNvSpPr/>
          <p:nvPr/>
        </p:nvSpPr>
        <p:spPr>
          <a:xfrm rot="5400000" flipH="1">
            <a:off x="6496158" y="1816926"/>
            <a:ext cx="2426875" cy="797271"/>
          </a:xfrm>
          <a:prstGeom prst="bentUpArrow">
            <a:avLst>
              <a:gd name="adj1" fmla="val 25000"/>
              <a:gd name="adj2" fmla="val 25000"/>
              <a:gd name="adj3" fmla="val 22764"/>
            </a:avLst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5CEF687-1352-8369-694A-5361C1AF187E}"/>
              </a:ext>
            </a:extLst>
          </p:cNvPr>
          <p:cNvSpPr/>
          <p:nvPr/>
        </p:nvSpPr>
        <p:spPr>
          <a:xfrm>
            <a:off x="5784156" y="3220720"/>
            <a:ext cx="1724084" cy="208279"/>
          </a:xfrm>
          <a:prstGeom prst="rect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Down Arrow 58">
            <a:extLst>
              <a:ext uri="{FF2B5EF4-FFF2-40B4-BE49-F238E27FC236}">
                <a16:creationId xmlns:a16="http://schemas.microsoft.com/office/drawing/2014/main" id="{FCA983C0-861E-6C24-E3E5-7E57F144ECE9}"/>
              </a:ext>
            </a:extLst>
          </p:cNvPr>
          <p:cNvSpPr/>
          <p:nvPr/>
        </p:nvSpPr>
        <p:spPr>
          <a:xfrm rot="17727567">
            <a:off x="3252471" y="2681499"/>
            <a:ext cx="325120" cy="2406461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D7E0FC16-18FC-A087-817D-AC90D99927DC}"/>
              </a:ext>
            </a:extLst>
          </p:cNvPr>
          <p:cNvSpPr/>
          <p:nvPr/>
        </p:nvSpPr>
        <p:spPr>
          <a:xfrm>
            <a:off x="5029371" y="3682312"/>
            <a:ext cx="325120" cy="561532"/>
          </a:xfrm>
          <a:prstGeom prst="downArrow">
            <a:avLst/>
          </a:prstGeom>
          <a:solidFill>
            <a:srgbClr val="6992B0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Down Arrow 60">
            <a:extLst>
              <a:ext uri="{FF2B5EF4-FFF2-40B4-BE49-F238E27FC236}">
                <a16:creationId xmlns:a16="http://schemas.microsoft.com/office/drawing/2014/main" id="{543DCC7C-EBDB-CB78-DE24-7A6B8E5AE1AE}"/>
              </a:ext>
            </a:extLst>
          </p:cNvPr>
          <p:cNvSpPr/>
          <p:nvPr/>
        </p:nvSpPr>
        <p:spPr>
          <a:xfrm rot="3920844">
            <a:off x="6784893" y="2672727"/>
            <a:ext cx="325120" cy="2406461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862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21936B-3D9D-B292-556C-0E03E5C4D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5595AC1-BC3F-42F5-2FFD-73392A12F474}"/>
              </a:ext>
            </a:extLst>
          </p:cNvPr>
          <p:cNvGrpSpPr/>
          <p:nvPr/>
        </p:nvGrpSpPr>
        <p:grpSpPr>
          <a:xfrm>
            <a:off x="668426" y="959277"/>
            <a:ext cx="610005" cy="331037"/>
            <a:chOff x="5988956" y="4397319"/>
            <a:chExt cx="923089" cy="646132"/>
          </a:xfrm>
          <a:solidFill>
            <a:schemeClr val="accent2">
              <a:lumMod val="75000"/>
            </a:schemeClr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1FD4AE19-0B86-22A9-B49A-2162E2065851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6" name="Rounded Rectangle 4">
              <a:extLst>
                <a:ext uri="{FF2B5EF4-FFF2-40B4-BE49-F238E27FC236}">
                  <a16:creationId xmlns:a16="http://schemas.microsoft.com/office/drawing/2014/main" id="{D4FFF44F-1BFA-74E8-4D3D-08D76A3835CF}"/>
                </a:ext>
              </a:extLst>
            </p:cNvPr>
            <p:cNvSpPr txBox="1"/>
            <p:nvPr/>
          </p:nvSpPr>
          <p:spPr>
            <a:xfrm>
              <a:off x="6020502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Collection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A713E0A-CB9A-0924-C985-4C37C94C2FBE}"/>
              </a:ext>
            </a:extLst>
          </p:cNvPr>
          <p:cNvGrpSpPr/>
          <p:nvPr/>
        </p:nvGrpSpPr>
        <p:grpSpPr>
          <a:xfrm>
            <a:off x="1408903" y="1866283"/>
            <a:ext cx="610005" cy="331037"/>
            <a:chOff x="5988956" y="4397319"/>
            <a:chExt cx="923089" cy="646132"/>
          </a:xfrm>
          <a:solidFill>
            <a:schemeClr val="accent2">
              <a:lumMod val="75000"/>
            </a:schemeClr>
          </a:solidFill>
        </p:grpSpPr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108B3B2E-4B8D-976E-64B8-0548D35A714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22" name="Rounded Rectangle 4">
              <a:extLst>
                <a:ext uri="{FF2B5EF4-FFF2-40B4-BE49-F238E27FC236}">
                  <a16:creationId xmlns:a16="http://schemas.microsoft.com/office/drawing/2014/main" id="{238BE0A4-1448-1DB9-6788-207DFC41D31D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Collection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79AE62-22AD-9D44-24DD-13C8A693D10D}"/>
              </a:ext>
            </a:extLst>
          </p:cNvPr>
          <p:cNvGrpSpPr/>
          <p:nvPr/>
        </p:nvGrpSpPr>
        <p:grpSpPr>
          <a:xfrm>
            <a:off x="172670" y="292224"/>
            <a:ext cx="610005" cy="331037"/>
            <a:chOff x="5988956" y="4397319"/>
            <a:chExt cx="923089" cy="646132"/>
          </a:xfrm>
          <a:solidFill>
            <a:schemeClr val="accent2">
              <a:lumMod val="50000"/>
            </a:schemeClr>
          </a:solidFill>
        </p:grpSpPr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A0FE22B4-6B58-77CC-292C-AC4C09D6831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25" name="Rounded Rectangle 4">
              <a:extLst>
                <a:ext uri="{FF2B5EF4-FFF2-40B4-BE49-F238E27FC236}">
                  <a16:creationId xmlns:a16="http://schemas.microsoft.com/office/drawing/2014/main" id="{EFD36668-D76F-79A1-7BD5-352070A09D7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Event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B40C1AE-3A99-3F6E-F791-71FCCEA2A2BD}"/>
              </a:ext>
            </a:extLst>
          </p:cNvPr>
          <p:cNvGrpSpPr/>
          <p:nvPr/>
        </p:nvGrpSpPr>
        <p:grpSpPr>
          <a:xfrm>
            <a:off x="2038705" y="1375029"/>
            <a:ext cx="894481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45CC96-4C5A-D1B3-4E26-235EA018F3C0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34" name="Rounded Rectangle 4">
              <a:extLst>
                <a:ext uri="{FF2B5EF4-FFF2-40B4-BE49-F238E27FC236}">
                  <a16:creationId xmlns:a16="http://schemas.microsoft.com/office/drawing/2014/main" id="{3DA4A08A-C1E7-5952-C619-9AD0833FD04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sp>
        <p:nvSpPr>
          <p:cNvPr id="50" name="Down Arrow 49">
            <a:extLst>
              <a:ext uri="{FF2B5EF4-FFF2-40B4-BE49-F238E27FC236}">
                <a16:creationId xmlns:a16="http://schemas.microsoft.com/office/drawing/2014/main" id="{768FFC34-9EC8-2D7D-8454-36CEF33A20E7}"/>
              </a:ext>
            </a:extLst>
          </p:cNvPr>
          <p:cNvSpPr/>
          <p:nvPr/>
        </p:nvSpPr>
        <p:spPr>
          <a:xfrm rot="16200000">
            <a:off x="1307603" y="1023059"/>
            <a:ext cx="175010" cy="185721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3" name="Down Arrow 52">
            <a:extLst>
              <a:ext uri="{FF2B5EF4-FFF2-40B4-BE49-F238E27FC236}">
                <a16:creationId xmlns:a16="http://schemas.microsoft.com/office/drawing/2014/main" id="{0549A776-C4BF-87F3-3ACD-B9F3D7EB0446}"/>
              </a:ext>
            </a:extLst>
          </p:cNvPr>
          <p:cNvSpPr/>
          <p:nvPr/>
        </p:nvSpPr>
        <p:spPr>
          <a:xfrm>
            <a:off x="3094547" y="1187508"/>
            <a:ext cx="145370" cy="568135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60" name="Down Arrow 59">
            <a:extLst>
              <a:ext uri="{FF2B5EF4-FFF2-40B4-BE49-F238E27FC236}">
                <a16:creationId xmlns:a16="http://schemas.microsoft.com/office/drawing/2014/main" id="{FBF95C72-C85D-587B-9285-BA1FAED1D176}"/>
              </a:ext>
            </a:extLst>
          </p:cNvPr>
          <p:cNvSpPr/>
          <p:nvPr/>
        </p:nvSpPr>
        <p:spPr>
          <a:xfrm rot="19713461">
            <a:off x="673538" y="640027"/>
            <a:ext cx="186186" cy="310103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34CD0D7-94D2-5098-033D-B8CC80D29845}"/>
              </a:ext>
            </a:extLst>
          </p:cNvPr>
          <p:cNvGrpSpPr/>
          <p:nvPr/>
        </p:nvGrpSpPr>
        <p:grpSpPr>
          <a:xfrm>
            <a:off x="1502485" y="961916"/>
            <a:ext cx="858155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69" name="Rounded Rectangle 68">
              <a:extLst>
                <a:ext uri="{FF2B5EF4-FFF2-40B4-BE49-F238E27FC236}">
                  <a16:creationId xmlns:a16="http://schemas.microsoft.com/office/drawing/2014/main" id="{0E4ED470-19C5-8EAF-69EF-DFF65CFEB22D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70" name="Rounded Rectangle 4">
              <a:extLst>
                <a:ext uri="{FF2B5EF4-FFF2-40B4-BE49-F238E27FC236}">
                  <a16:creationId xmlns:a16="http://schemas.microsoft.com/office/drawing/2014/main" id="{ECB55B04-E8AC-A8B1-9746-ED5A1F49DA1F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238E1145-9CB2-B7A7-0440-BBD5AF1DDE6E}"/>
              </a:ext>
            </a:extLst>
          </p:cNvPr>
          <p:cNvGrpSpPr/>
          <p:nvPr/>
        </p:nvGrpSpPr>
        <p:grpSpPr>
          <a:xfrm>
            <a:off x="2710688" y="1826531"/>
            <a:ext cx="837471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15" name="Rounded Rectangle 114">
              <a:extLst>
                <a:ext uri="{FF2B5EF4-FFF2-40B4-BE49-F238E27FC236}">
                  <a16:creationId xmlns:a16="http://schemas.microsoft.com/office/drawing/2014/main" id="{7B19CC9D-7EA4-A87F-66BB-F735D0315E7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116" name="Rounded Rectangle 4">
              <a:extLst>
                <a:ext uri="{FF2B5EF4-FFF2-40B4-BE49-F238E27FC236}">
                  <a16:creationId xmlns:a16="http://schemas.microsoft.com/office/drawing/2014/main" id="{00107B10-9C84-FA7C-6B59-62728EFF911A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</a:p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Source Record</a:t>
              </a:r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9675112-6480-D5BA-8EA4-3FE4F7C2A661}"/>
              </a:ext>
            </a:extLst>
          </p:cNvPr>
          <p:cNvGrpSpPr/>
          <p:nvPr/>
        </p:nvGrpSpPr>
        <p:grpSpPr>
          <a:xfrm>
            <a:off x="1565955" y="39456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118" name="Rounded Rectangle 117">
              <a:extLst>
                <a:ext uri="{FF2B5EF4-FFF2-40B4-BE49-F238E27FC236}">
                  <a16:creationId xmlns:a16="http://schemas.microsoft.com/office/drawing/2014/main" id="{BDE1C452-5A95-993A-CE7B-B24769CA869A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19" name="Rounded Rectangle 4">
              <a:extLst>
                <a:ext uri="{FF2B5EF4-FFF2-40B4-BE49-F238E27FC236}">
                  <a16:creationId xmlns:a16="http://schemas.microsoft.com/office/drawing/2014/main" id="{A794404E-D57F-A15A-3678-6A8F1DBE9F6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sp>
        <p:nvSpPr>
          <p:cNvPr id="123" name="Down Arrow 122">
            <a:extLst>
              <a:ext uri="{FF2B5EF4-FFF2-40B4-BE49-F238E27FC236}">
                <a16:creationId xmlns:a16="http://schemas.microsoft.com/office/drawing/2014/main" id="{E5AFA5CF-8005-61C7-E8E0-97A4450FF17C}"/>
              </a:ext>
            </a:extLst>
          </p:cNvPr>
          <p:cNvSpPr/>
          <p:nvPr/>
        </p:nvSpPr>
        <p:spPr>
          <a:xfrm rot="17595790">
            <a:off x="1501626" y="1072820"/>
            <a:ext cx="220626" cy="739434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4" name="Down Arrow 123">
            <a:extLst>
              <a:ext uri="{FF2B5EF4-FFF2-40B4-BE49-F238E27FC236}">
                <a16:creationId xmlns:a16="http://schemas.microsoft.com/office/drawing/2014/main" id="{3198D95A-4A9C-D4E2-F379-CF8998625DAC}"/>
              </a:ext>
            </a:extLst>
          </p:cNvPr>
          <p:cNvSpPr/>
          <p:nvPr/>
        </p:nvSpPr>
        <p:spPr>
          <a:xfrm rot="16200000">
            <a:off x="2252993" y="1704744"/>
            <a:ext cx="221114" cy="607178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25" name="Down Arrow 124">
            <a:extLst>
              <a:ext uri="{FF2B5EF4-FFF2-40B4-BE49-F238E27FC236}">
                <a16:creationId xmlns:a16="http://schemas.microsoft.com/office/drawing/2014/main" id="{3AE06893-2A8A-7970-B3AD-57CA5F07D08C}"/>
              </a:ext>
            </a:extLst>
          </p:cNvPr>
          <p:cNvSpPr/>
          <p:nvPr/>
        </p:nvSpPr>
        <p:spPr>
          <a:xfrm>
            <a:off x="1856942" y="410838"/>
            <a:ext cx="161966" cy="524888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37" name="Down Arrow 136">
            <a:extLst>
              <a:ext uri="{FF2B5EF4-FFF2-40B4-BE49-F238E27FC236}">
                <a16:creationId xmlns:a16="http://schemas.microsoft.com/office/drawing/2014/main" id="{A4B568C8-8133-1300-6E90-B6F42BD25983}"/>
              </a:ext>
            </a:extLst>
          </p:cNvPr>
          <p:cNvSpPr/>
          <p:nvPr/>
        </p:nvSpPr>
        <p:spPr>
          <a:xfrm>
            <a:off x="2470042" y="799608"/>
            <a:ext cx="145370" cy="568135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140" name="Bent-Up Arrow 139">
            <a:extLst>
              <a:ext uri="{FF2B5EF4-FFF2-40B4-BE49-F238E27FC236}">
                <a16:creationId xmlns:a16="http://schemas.microsoft.com/office/drawing/2014/main" id="{6019F475-2E84-9403-9A0D-DE3099268291}"/>
              </a:ext>
            </a:extLst>
          </p:cNvPr>
          <p:cNvSpPr/>
          <p:nvPr/>
        </p:nvSpPr>
        <p:spPr>
          <a:xfrm rot="5400000">
            <a:off x="160077" y="878826"/>
            <a:ext cx="1461242" cy="1036410"/>
          </a:xfrm>
          <a:prstGeom prst="bentUpArrow">
            <a:avLst>
              <a:gd name="adj1" fmla="val 10214"/>
              <a:gd name="adj2" fmla="val 9869"/>
              <a:gd name="adj3" fmla="val 12197"/>
            </a:avLst>
          </a:prstGeom>
          <a:solidFill>
            <a:srgbClr val="E4787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1CF6268-32E9-A389-78A0-943EA2C3CF88}"/>
              </a:ext>
            </a:extLst>
          </p:cNvPr>
          <p:cNvGrpSpPr/>
          <p:nvPr/>
        </p:nvGrpSpPr>
        <p:grpSpPr>
          <a:xfrm>
            <a:off x="2166538" y="419532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3" name="Rounded Rectangle 2">
              <a:extLst>
                <a:ext uri="{FF2B5EF4-FFF2-40B4-BE49-F238E27FC236}">
                  <a16:creationId xmlns:a16="http://schemas.microsoft.com/office/drawing/2014/main" id="{EDB4BE4E-7A68-E384-85D6-5E017B6491D4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4" name="Rounded Rectangle 4">
              <a:extLst>
                <a:ext uri="{FF2B5EF4-FFF2-40B4-BE49-F238E27FC236}">
                  <a16:creationId xmlns:a16="http://schemas.microsoft.com/office/drawing/2014/main" id="{BA236B27-30F3-4AB3-1B94-11529C7ADF9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A68F7FE-5F97-E1E2-D466-AB461E55E8E9}"/>
              </a:ext>
            </a:extLst>
          </p:cNvPr>
          <p:cNvGrpSpPr/>
          <p:nvPr/>
        </p:nvGrpSpPr>
        <p:grpSpPr>
          <a:xfrm>
            <a:off x="2799598" y="785583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D6466746-5782-732B-42D1-B8920B36093B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3E51CC1D-5BF9-1300-5218-C67C6B78736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E56AAE5-1B9F-ECEB-E22A-44218242412E}"/>
              </a:ext>
            </a:extLst>
          </p:cNvPr>
          <p:cNvGrpSpPr/>
          <p:nvPr/>
        </p:nvGrpSpPr>
        <p:grpSpPr>
          <a:xfrm>
            <a:off x="3394727" y="1168152"/>
            <a:ext cx="768162" cy="331037"/>
            <a:chOff x="5988956" y="4397319"/>
            <a:chExt cx="923089" cy="646132"/>
          </a:xfrm>
          <a:solidFill>
            <a:srgbClr val="E47878"/>
          </a:solidFill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2A9893E2-BC14-F990-7504-BCC154418883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pPr algn="ctr"/>
              <a:endParaRPr lang="en-US" sz="800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7DD04BA1-E41B-4139-DC82-7D0A3869AC5B}"/>
                </a:ext>
              </a:extLst>
            </p:cNvPr>
            <p:cNvSpPr txBox="1"/>
            <p:nvPr/>
          </p:nvSpPr>
          <p:spPr>
            <a:xfrm>
              <a:off x="6020501" y="4428867"/>
              <a:ext cx="832492" cy="583040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kern="1200" dirty="0"/>
                <a:t>Animal Source</a:t>
              </a:r>
            </a:p>
          </p:txBody>
        </p:sp>
      </p:grpSp>
      <p:sp>
        <p:nvSpPr>
          <p:cNvPr id="11" name="Down Arrow 10">
            <a:extLst>
              <a:ext uri="{FF2B5EF4-FFF2-40B4-BE49-F238E27FC236}">
                <a16:creationId xmlns:a16="http://schemas.microsoft.com/office/drawing/2014/main" id="{BDF500A2-45F5-CF2B-9EF7-D8E5B1C315F5}"/>
              </a:ext>
            </a:extLst>
          </p:cNvPr>
          <p:cNvSpPr/>
          <p:nvPr/>
        </p:nvSpPr>
        <p:spPr>
          <a:xfrm>
            <a:off x="3697210" y="1550720"/>
            <a:ext cx="152821" cy="686047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D3C3D6D-03E2-45AC-D960-7CD51F87B829}"/>
              </a:ext>
            </a:extLst>
          </p:cNvPr>
          <p:cNvGrpSpPr/>
          <p:nvPr/>
        </p:nvGrpSpPr>
        <p:grpSpPr>
          <a:xfrm>
            <a:off x="3353895" y="2255520"/>
            <a:ext cx="854174" cy="331037"/>
            <a:chOff x="5988956" y="4397319"/>
            <a:chExt cx="923089" cy="646132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Rounded Rectangle 12">
              <a:extLst>
                <a:ext uri="{FF2B5EF4-FFF2-40B4-BE49-F238E27FC236}">
                  <a16:creationId xmlns:a16="http://schemas.microsoft.com/office/drawing/2014/main" id="{A0B36E9E-22AB-DE3C-AD95-69B6EB1EF2F7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800"/>
            </a:p>
          </p:txBody>
        </p:sp>
        <p:sp>
          <p:nvSpPr>
            <p:cNvPr id="17" name="Rounded Rectangle 4">
              <a:extLst>
                <a:ext uri="{FF2B5EF4-FFF2-40B4-BE49-F238E27FC236}">
                  <a16:creationId xmlns:a16="http://schemas.microsoft.com/office/drawing/2014/main" id="{824C800E-5AD7-6E60-BEFE-8F22820FBA33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Animal</a:t>
              </a:r>
              <a:r>
                <a:rPr lang="en-US" sz="800" dirty="0"/>
                <a:t> </a:t>
              </a:r>
            </a:p>
            <a:p>
              <a:pPr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kern="1200" dirty="0"/>
                <a:t>Source Record</a:t>
              </a:r>
            </a:p>
          </p:txBody>
        </p:sp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9DC6CCA2-C4EE-BD14-D4D0-D359D4E415F1}"/>
              </a:ext>
            </a:extLst>
          </p:cNvPr>
          <p:cNvSpPr/>
          <p:nvPr/>
        </p:nvSpPr>
        <p:spPr>
          <a:xfrm rot="16858362">
            <a:off x="2582424" y="1652319"/>
            <a:ext cx="186341" cy="1276594"/>
          </a:xfrm>
          <a:prstGeom prst="downArrow">
            <a:avLst/>
          </a:prstGeom>
          <a:solidFill>
            <a:srgbClr val="E47878"/>
          </a:solidFill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463D7EDD-D76C-7D92-4BB6-1829A98B205C}"/>
              </a:ext>
            </a:extLst>
          </p:cNvPr>
          <p:cNvGrpSpPr/>
          <p:nvPr/>
        </p:nvGrpSpPr>
        <p:grpSpPr>
          <a:xfrm>
            <a:off x="110818" y="2663339"/>
            <a:ext cx="4247962" cy="2172168"/>
            <a:chOff x="418348" y="590242"/>
            <a:chExt cx="6625233" cy="3476987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4F613D0-A758-3B4D-E515-4433B26E565D}"/>
                </a:ext>
              </a:extLst>
            </p:cNvPr>
            <p:cNvGrpSpPr/>
            <p:nvPr/>
          </p:nvGrpSpPr>
          <p:grpSpPr>
            <a:xfrm>
              <a:off x="1284041" y="1825390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4" name="Rounded Rectangle 63">
                <a:extLst>
                  <a:ext uri="{FF2B5EF4-FFF2-40B4-BE49-F238E27FC236}">
                    <a16:creationId xmlns:a16="http://schemas.microsoft.com/office/drawing/2014/main" id="{E4CBA1E7-59C4-5A54-D598-4AE0799FB1C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5" name="Rounded Rectangle 4">
                <a:extLst>
                  <a:ext uri="{FF2B5EF4-FFF2-40B4-BE49-F238E27FC236}">
                    <a16:creationId xmlns:a16="http://schemas.microsoft.com/office/drawing/2014/main" id="{964B7E59-5F05-67FF-4A39-D7855319601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7AACD82-95DD-CD15-E105-86C86FB09789}"/>
                </a:ext>
              </a:extLst>
            </p:cNvPr>
            <p:cNvGrpSpPr/>
            <p:nvPr/>
          </p:nvGrpSpPr>
          <p:grpSpPr>
            <a:xfrm>
              <a:off x="2577069" y="346778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62" name="Rounded Rectangle 61">
                <a:extLst>
                  <a:ext uri="{FF2B5EF4-FFF2-40B4-BE49-F238E27FC236}">
                    <a16:creationId xmlns:a16="http://schemas.microsoft.com/office/drawing/2014/main" id="{41AEA35A-EE09-21D4-4C49-8EB86924814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3" name="Rounded Rectangle 4">
                <a:extLst>
                  <a:ext uri="{FF2B5EF4-FFF2-40B4-BE49-F238E27FC236}">
                    <a16:creationId xmlns:a16="http://schemas.microsoft.com/office/drawing/2014/main" id="{4FB1FE38-1DD2-2D20-00A4-DF830E9F77C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163CB36-7DF8-830D-6638-A3EC13A6DE05}"/>
                </a:ext>
              </a:extLst>
            </p:cNvPr>
            <p:cNvGrpSpPr/>
            <p:nvPr/>
          </p:nvGrpSpPr>
          <p:grpSpPr>
            <a:xfrm>
              <a:off x="418348" y="617495"/>
              <a:ext cx="1065196" cy="599440"/>
              <a:chOff x="5988956" y="4397319"/>
              <a:chExt cx="923089" cy="64613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6DCCFAA-B89C-D8A6-DE19-965DFFC01E4F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61" name="Rounded Rectangle 4">
                <a:extLst>
                  <a:ext uri="{FF2B5EF4-FFF2-40B4-BE49-F238E27FC236}">
                    <a16:creationId xmlns:a16="http://schemas.microsoft.com/office/drawing/2014/main" id="{8DD414E0-7A78-C5DC-F9A4-80999C145BC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Event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D2D19F7-98A7-D202-C706-4FC27BA11C89}"/>
                </a:ext>
              </a:extLst>
            </p:cNvPr>
            <p:cNvGrpSpPr/>
            <p:nvPr/>
          </p:nvGrpSpPr>
          <p:grpSpPr>
            <a:xfrm>
              <a:off x="4282679" y="2637059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7" name="Rounded Rectangle 56">
                <a:extLst>
                  <a:ext uri="{FF2B5EF4-FFF2-40B4-BE49-F238E27FC236}">
                    <a16:creationId xmlns:a16="http://schemas.microsoft.com/office/drawing/2014/main" id="{B423EAD1-D403-E795-AEF0-B90F8B97AEB0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8" name="Rounded Rectangle 4">
                <a:extLst>
                  <a:ext uri="{FF2B5EF4-FFF2-40B4-BE49-F238E27FC236}">
                    <a16:creationId xmlns:a16="http://schemas.microsoft.com/office/drawing/2014/main" id="{57666D89-437D-E5D0-2D81-5C27B8D824C2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31" name="Down Arrow 30">
              <a:extLst>
                <a:ext uri="{FF2B5EF4-FFF2-40B4-BE49-F238E27FC236}">
                  <a16:creationId xmlns:a16="http://schemas.microsoft.com/office/drawing/2014/main" id="{733309D7-7414-C869-7072-22D56C6A0C89}"/>
                </a:ext>
              </a:extLst>
            </p:cNvPr>
            <p:cNvSpPr/>
            <p:nvPr/>
          </p:nvSpPr>
          <p:spPr>
            <a:xfrm rot="16200000">
              <a:off x="2436848" y="1896347"/>
              <a:ext cx="325120" cy="41716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5" name="Down Arrow 34">
              <a:extLst>
                <a:ext uri="{FF2B5EF4-FFF2-40B4-BE49-F238E27FC236}">
                  <a16:creationId xmlns:a16="http://schemas.microsoft.com/office/drawing/2014/main" id="{DED92978-FB69-C0E3-471B-C58D5375B55A}"/>
                </a:ext>
              </a:extLst>
            </p:cNvPr>
            <p:cNvSpPr/>
            <p:nvPr/>
          </p:nvSpPr>
          <p:spPr>
            <a:xfrm rot="20286653">
              <a:off x="5844670" y="1165810"/>
              <a:ext cx="325120" cy="2287657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2644D074-E676-D384-42C2-8C13B3391E37}"/>
                </a:ext>
              </a:extLst>
            </p:cNvPr>
            <p:cNvSpPr/>
            <p:nvPr/>
          </p:nvSpPr>
          <p:spPr>
            <a:xfrm rot="19713461">
              <a:off x="1292968" y="1247293"/>
              <a:ext cx="325120" cy="56153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007B09B2-85EE-0E7F-D34A-F8FD3219D3BF}"/>
                </a:ext>
              </a:extLst>
            </p:cNvPr>
            <p:cNvGrpSpPr/>
            <p:nvPr/>
          </p:nvGrpSpPr>
          <p:grpSpPr>
            <a:xfrm>
              <a:off x="2851313" y="1796123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923B288D-27B5-2FD7-1D3D-A9D1C2A6908C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6" name="Rounded Rectangle 4">
                <a:extLst>
                  <a:ext uri="{FF2B5EF4-FFF2-40B4-BE49-F238E27FC236}">
                    <a16:creationId xmlns:a16="http://schemas.microsoft.com/office/drawing/2014/main" id="{C9727731-D46D-75C0-5419-AFBD4D4AB0B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24104FC-96EA-672E-019A-7A289C424A85}"/>
                </a:ext>
              </a:extLst>
            </p:cNvPr>
            <p:cNvGrpSpPr/>
            <p:nvPr/>
          </p:nvGrpSpPr>
          <p:grpSpPr>
            <a:xfrm>
              <a:off x="5685912" y="3438521"/>
              <a:ext cx="1357669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52" name="Rounded Rectangle 51">
                <a:extLst>
                  <a:ext uri="{FF2B5EF4-FFF2-40B4-BE49-F238E27FC236}">
                    <a16:creationId xmlns:a16="http://schemas.microsoft.com/office/drawing/2014/main" id="{FB44E10C-BAAD-8146-6FB5-1ADDE96213CA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54" name="Rounded Rectangle 4">
                <a:extLst>
                  <a:ext uri="{FF2B5EF4-FFF2-40B4-BE49-F238E27FC236}">
                    <a16:creationId xmlns:a16="http://schemas.microsoft.com/office/drawing/2014/main" id="{93E4C667-ABD5-51F8-8AA4-5ABE0C83A6A4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311CC387-16B4-1A86-146F-D5A9D0F09545}"/>
                </a:ext>
              </a:extLst>
            </p:cNvPr>
            <p:cNvSpPr/>
            <p:nvPr/>
          </p:nvSpPr>
          <p:spPr>
            <a:xfrm rot="16200000">
              <a:off x="3393117" y="2274315"/>
              <a:ext cx="333587" cy="13561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8C388B67-E814-93FC-C0F7-BF07B7D54D7A}"/>
                </a:ext>
              </a:extLst>
            </p:cNvPr>
            <p:cNvSpPr/>
            <p:nvPr/>
          </p:nvSpPr>
          <p:spPr>
            <a:xfrm rot="16200000">
              <a:off x="4506439" y="2807596"/>
              <a:ext cx="325120" cy="191010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1" name="Down Arrow 40">
              <a:extLst>
                <a:ext uri="{FF2B5EF4-FFF2-40B4-BE49-F238E27FC236}">
                  <a16:creationId xmlns:a16="http://schemas.microsoft.com/office/drawing/2014/main" id="{0F6BCFA0-8E0B-F577-C0B7-F865EF981ACF}"/>
                </a:ext>
              </a:extLst>
            </p:cNvPr>
            <p:cNvSpPr/>
            <p:nvPr/>
          </p:nvSpPr>
          <p:spPr>
            <a:xfrm rot="3849873">
              <a:off x="3598357" y="840077"/>
              <a:ext cx="325120" cy="1092435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2" name="Down Arrow 41">
              <a:extLst>
                <a:ext uri="{FF2B5EF4-FFF2-40B4-BE49-F238E27FC236}">
                  <a16:creationId xmlns:a16="http://schemas.microsoft.com/office/drawing/2014/main" id="{CF041C4D-F9E8-4BE8-C818-54022FF6128A}"/>
                </a:ext>
              </a:extLst>
            </p:cNvPr>
            <p:cNvSpPr/>
            <p:nvPr/>
          </p:nvSpPr>
          <p:spPr>
            <a:xfrm>
              <a:off x="4792372" y="1225819"/>
              <a:ext cx="325119" cy="13877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43" name="Bent-Up Arrow 42">
              <a:extLst>
                <a:ext uri="{FF2B5EF4-FFF2-40B4-BE49-F238E27FC236}">
                  <a16:creationId xmlns:a16="http://schemas.microsoft.com/office/drawing/2014/main" id="{79307EC3-EB04-26D6-7D45-5C5C2D353C1C}"/>
                </a:ext>
              </a:extLst>
            </p:cNvPr>
            <p:cNvSpPr/>
            <p:nvPr/>
          </p:nvSpPr>
          <p:spPr>
            <a:xfrm rot="5400000">
              <a:off x="238740" y="1630474"/>
              <a:ext cx="2646007" cy="1989170"/>
            </a:xfrm>
            <a:prstGeom prst="bentUpArrow">
              <a:avLst>
                <a:gd name="adj1" fmla="val 9813"/>
                <a:gd name="adj2" fmla="val 9869"/>
                <a:gd name="adj3" fmla="val 12197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F222E52-4A23-8A0F-0935-3429EF6DC01C}"/>
                </a:ext>
              </a:extLst>
            </p:cNvPr>
            <p:cNvGrpSpPr/>
            <p:nvPr/>
          </p:nvGrpSpPr>
          <p:grpSpPr>
            <a:xfrm>
              <a:off x="4282680" y="590242"/>
              <a:ext cx="1341371" cy="599440"/>
              <a:chOff x="5988956" y="4397319"/>
              <a:chExt cx="923089" cy="646132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49" name="Rounded Rectangle 48">
                <a:extLst>
                  <a:ext uri="{FF2B5EF4-FFF2-40B4-BE49-F238E27FC236}">
                    <a16:creationId xmlns:a16="http://schemas.microsoft.com/office/drawing/2014/main" id="{BD808969-FA71-28E8-FFEB-1C73BDE915F1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51" name="Rounded Rectangle 4">
                <a:extLst>
                  <a:ext uri="{FF2B5EF4-FFF2-40B4-BE49-F238E27FC236}">
                    <a16:creationId xmlns:a16="http://schemas.microsoft.com/office/drawing/2014/main" id="{A6A15AFA-08BA-B3CB-FD1F-B01361FBEA66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Environmental Source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4A627567-271D-000B-1B01-D03AD34F762F}"/>
                </a:ext>
              </a:extLst>
            </p:cNvPr>
            <p:cNvGrpSpPr/>
            <p:nvPr/>
          </p:nvGrpSpPr>
          <p:grpSpPr>
            <a:xfrm>
              <a:off x="1731532" y="263705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47" name="Rounded Rectangle 46">
                <a:extLst>
                  <a:ext uri="{FF2B5EF4-FFF2-40B4-BE49-F238E27FC236}">
                    <a16:creationId xmlns:a16="http://schemas.microsoft.com/office/drawing/2014/main" id="{CA7C53D6-36E9-69F9-5DD0-C65AF90E883D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48" name="Rounded Rectangle 4">
                <a:extLst>
                  <a:ext uri="{FF2B5EF4-FFF2-40B4-BE49-F238E27FC236}">
                    <a16:creationId xmlns:a16="http://schemas.microsoft.com/office/drawing/2014/main" id="{1C2AA579-2F12-F049-F00D-E751FE0E9C0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sp>
          <p:nvSpPr>
            <p:cNvPr id="46" name="Bent-Up Arrow 45">
              <a:extLst>
                <a:ext uri="{FF2B5EF4-FFF2-40B4-BE49-F238E27FC236}">
                  <a16:creationId xmlns:a16="http://schemas.microsoft.com/office/drawing/2014/main" id="{2407EA39-52A5-D8E9-8BA1-11775F0F5B8A}"/>
                </a:ext>
              </a:extLst>
            </p:cNvPr>
            <p:cNvSpPr/>
            <p:nvPr/>
          </p:nvSpPr>
          <p:spPr>
            <a:xfrm rot="5400000">
              <a:off x="337998" y="1795696"/>
              <a:ext cx="1828602" cy="841320"/>
            </a:xfrm>
            <a:prstGeom prst="bentUpArrow">
              <a:avLst>
                <a:gd name="adj1" fmla="val 22703"/>
                <a:gd name="adj2" fmla="val 21382"/>
                <a:gd name="adj3" fmla="val 2571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0E63D364-E500-CDF8-DE25-308B158B6967}"/>
              </a:ext>
            </a:extLst>
          </p:cNvPr>
          <p:cNvGrpSpPr/>
          <p:nvPr/>
        </p:nvGrpSpPr>
        <p:grpSpPr>
          <a:xfrm>
            <a:off x="274984" y="5000958"/>
            <a:ext cx="3842205" cy="1845779"/>
            <a:chOff x="2015654" y="421333"/>
            <a:chExt cx="6140952" cy="3696866"/>
          </a:xfrm>
        </p:grpSpPr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E899AA97-BE09-2C40-ACF3-E3827C0F0570}"/>
                </a:ext>
              </a:extLst>
            </p:cNvPr>
            <p:cNvGrpSpPr/>
            <p:nvPr/>
          </p:nvGrpSpPr>
          <p:grpSpPr>
            <a:xfrm>
              <a:off x="2881347" y="2693491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51" name="Rounded Rectangle 150">
                <a:extLst>
                  <a:ext uri="{FF2B5EF4-FFF2-40B4-BE49-F238E27FC236}">
                    <a16:creationId xmlns:a16="http://schemas.microsoft.com/office/drawing/2014/main" id="{AAAD06A4-D5F5-8FCD-FD4B-9E02266C468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52" name="Rounded Rectangle 4">
                <a:extLst>
                  <a:ext uri="{FF2B5EF4-FFF2-40B4-BE49-F238E27FC236}">
                    <a16:creationId xmlns:a16="http://schemas.microsoft.com/office/drawing/2014/main" id="{C217F077-F965-A86B-04B9-760979EF7F2B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DB80136E-1EDD-CFF2-B112-506662384411}"/>
                </a:ext>
              </a:extLst>
            </p:cNvPr>
            <p:cNvGrpSpPr/>
            <p:nvPr/>
          </p:nvGrpSpPr>
          <p:grpSpPr>
            <a:xfrm>
              <a:off x="2015654" y="1485596"/>
              <a:ext cx="1065196" cy="599440"/>
              <a:chOff x="5988956" y="4397319"/>
              <a:chExt cx="923089" cy="646132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149" name="Rounded Rectangle 148">
                <a:extLst>
                  <a:ext uri="{FF2B5EF4-FFF2-40B4-BE49-F238E27FC236}">
                    <a16:creationId xmlns:a16="http://schemas.microsoft.com/office/drawing/2014/main" id="{18D6401D-16A2-6ED5-F6D0-E59D0B5E5A5F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50" name="Rounded Rectangle 4">
                <a:extLst>
                  <a:ext uri="{FF2B5EF4-FFF2-40B4-BE49-F238E27FC236}">
                    <a16:creationId xmlns:a16="http://schemas.microsoft.com/office/drawing/2014/main" id="{020A0B08-B122-2130-9852-E3467365323C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Event</a:t>
                </a:r>
              </a:p>
            </p:txBody>
          </p:sp>
        </p:grp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15C28FDA-AD18-9FDB-1F75-331FEE87B4D7}"/>
                </a:ext>
              </a:extLst>
            </p:cNvPr>
            <p:cNvGrpSpPr/>
            <p:nvPr/>
          </p:nvGrpSpPr>
          <p:grpSpPr>
            <a:xfrm>
              <a:off x="5492903" y="260738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7" name="Rounded Rectangle 146">
                <a:extLst>
                  <a:ext uri="{FF2B5EF4-FFF2-40B4-BE49-F238E27FC236}">
                    <a16:creationId xmlns:a16="http://schemas.microsoft.com/office/drawing/2014/main" id="{87A316F6-C3AA-43EC-68AD-4A9DF9B755A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8" name="Rounded Rectangle 4">
                <a:extLst>
                  <a:ext uri="{FF2B5EF4-FFF2-40B4-BE49-F238E27FC236}">
                    <a16:creationId xmlns:a16="http://schemas.microsoft.com/office/drawing/2014/main" id="{40051173-58F6-1F6E-947B-9F5BC16A4DE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107" name="Down Arrow 106">
              <a:extLst>
                <a:ext uri="{FF2B5EF4-FFF2-40B4-BE49-F238E27FC236}">
                  <a16:creationId xmlns:a16="http://schemas.microsoft.com/office/drawing/2014/main" id="{17539A40-75AC-DB3B-A03A-17083A32E484}"/>
                </a:ext>
              </a:extLst>
            </p:cNvPr>
            <p:cNvSpPr/>
            <p:nvPr/>
          </p:nvSpPr>
          <p:spPr>
            <a:xfrm rot="12509828">
              <a:off x="3804427" y="1701082"/>
              <a:ext cx="325120" cy="937964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8" name="Down Arrow 107">
              <a:extLst>
                <a:ext uri="{FF2B5EF4-FFF2-40B4-BE49-F238E27FC236}">
                  <a16:creationId xmlns:a16="http://schemas.microsoft.com/office/drawing/2014/main" id="{53FCC96B-6564-B0F2-7EBE-3BE46E9A857F}"/>
                </a:ext>
              </a:extLst>
            </p:cNvPr>
            <p:cNvSpPr/>
            <p:nvPr/>
          </p:nvSpPr>
          <p:spPr>
            <a:xfrm rot="20538816">
              <a:off x="6942677" y="1024266"/>
              <a:ext cx="325120" cy="246172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09" name="Down Arrow 108">
              <a:extLst>
                <a:ext uri="{FF2B5EF4-FFF2-40B4-BE49-F238E27FC236}">
                  <a16:creationId xmlns:a16="http://schemas.microsoft.com/office/drawing/2014/main" id="{AEF71FF9-98A9-DD9E-A441-FD2B78D73BA5}"/>
                </a:ext>
              </a:extLst>
            </p:cNvPr>
            <p:cNvSpPr/>
            <p:nvPr/>
          </p:nvSpPr>
          <p:spPr>
            <a:xfrm rot="19713461">
              <a:off x="2890274" y="2115394"/>
              <a:ext cx="325120" cy="56153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4305F673-ABC0-1543-DF3D-0344568724D8}"/>
                </a:ext>
              </a:extLst>
            </p:cNvPr>
            <p:cNvGrpSpPr/>
            <p:nvPr/>
          </p:nvGrpSpPr>
          <p:grpSpPr>
            <a:xfrm>
              <a:off x="3693753" y="108529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5" name="Rounded Rectangle 144">
                <a:extLst>
                  <a:ext uri="{FF2B5EF4-FFF2-40B4-BE49-F238E27FC236}">
                    <a16:creationId xmlns:a16="http://schemas.microsoft.com/office/drawing/2014/main" id="{5EDBEFA9-040E-0BC3-E38C-85FB74FCE0C6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6" name="Rounded Rectangle 4">
                <a:extLst>
                  <a:ext uri="{FF2B5EF4-FFF2-40B4-BE49-F238E27FC236}">
                    <a16:creationId xmlns:a16="http://schemas.microsoft.com/office/drawing/2014/main" id="{B702AE74-5E2C-5A08-D52B-11E714F0DE9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D3DD2BB8-48C4-72E5-F57C-26F0FCF0FD4F}"/>
                </a:ext>
              </a:extLst>
            </p:cNvPr>
            <p:cNvGrpSpPr/>
            <p:nvPr/>
          </p:nvGrpSpPr>
          <p:grpSpPr>
            <a:xfrm>
              <a:off x="6798937" y="3489491"/>
              <a:ext cx="1357669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43" name="Rounded Rectangle 142">
                <a:extLst>
                  <a:ext uri="{FF2B5EF4-FFF2-40B4-BE49-F238E27FC236}">
                    <a16:creationId xmlns:a16="http://schemas.microsoft.com/office/drawing/2014/main" id="{0743CFCB-B148-5FF9-57FB-15A4AB8D517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44" name="Rounded Rectangle 4">
                <a:extLst>
                  <a:ext uri="{FF2B5EF4-FFF2-40B4-BE49-F238E27FC236}">
                    <a16:creationId xmlns:a16="http://schemas.microsoft.com/office/drawing/2014/main" id="{0BDDF512-70A6-29B0-4B75-7C66E86527F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B75ACADF-B067-0E25-2B6F-9DDAE105322E}"/>
                </a:ext>
              </a:extLst>
            </p:cNvPr>
            <p:cNvGrpSpPr/>
            <p:nvPr/>
          </p:nvGrpSpPr>
          <p:grpSpPr>
            <a:xfrm>
              <a:off x="5474497" y="421333"/>
              <a:ext cx="1341371" cy="599440"/>
              <a:chOff x="5988956" y="4397319"/>
              <a:chExt cx="923089" cy="646132"/>
            </a:xfrm>
            <a:solidFill>
              <a:srgbClr val="00A151"/>
            </a:solidFill>
          </p:grpSpPr>
          <p:sp>
            <p:nvSpPr>
              <p:cNvPr id="141" name="Rounded Rectangle 140">
                <a:extLst>
                  <a:ext uri="{FF2B5EF4-FFF2-40B4-BE49-F238E27FC236}">
                    <a16:creationId xmlns:a16="http://schemas.microsoft.com/office/drawing/2014/main" id="{77EA0C3B-D0D3-C10F-77D4-201E047C594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42" name="Rounded Rectangle 4">
                <a:extLst>
                  <a:ext uri="{FF2B5EF4-FFF2-40B4-BE49-F238E27FC236}">
                    <a16:creationId xmlns:a16="http://schemas.microsoft.com/office/drawing/2014/main" id="{AB372923-64D6-142E-D011-492D12BFD58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Arthropod Source</a:t>
                </a:r>
              </a:p>
            </p:txBody>
          </p:sp>
        </p:grpSp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2C6A4F4-E06D-68EA-4EE8-8C1E95163AB0}"/>
                </a:ext>
              </a:extLst>
            </p:cNvPr>
            <p:cNvGrpSpPr/>
            <p:nvPr/>
          </p:nvGrpSpPr>
          <p:grpSpPr>
            <a:xfrm>
              <a:off x="3542151" y="3518759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36" name="Rounded Rectangle 135">
                <a:extLst>
                  <a:ext uri="{FF2B5EF4-FFF2-40B4-BE49-F238E27FC236}">
                    <a16:creationId xmlns:a16="http://schemas.microsoft.com/office/drawing/2014/main" id="{750D6728-C785-29B9-B02D-2FB40E63E95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 sz="800"/>
              </a:p>
            </p:txBody>
          </p:sp>
          <p:sp>
            <p:nvSpPr>
              <p:cNvPr id="138" name="Rounded Rectangle 4">
                <a:extLst>
                  <a:ext uri="{FF2B5EF4-FFF2-40B4-BE49-F238E27FC236}">
                    <a16:creationId xmlns:a16="http://schemas.microsoft.com/office/drawing/2014/main" id="{C8D7121C-678E-D748-1FD1-8B8F91CC0F75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Collection</a:t>
                </a:r>
              </a:p>
            </p:txBody>
          </p:sp>
        </p:grpSp>
        <p:sp>
          <p:nvSpPr>
            <p:cNvPr id="126" name="Down Arrow 125">
              <a:extLst>
                <a:ext uri="{FF2B5EF4-FFF2-40B4-BE49-F238E27FC236}">
                  <a16:creationId xmlns:a16="http://schemas.microsoft.com/office/drawing/2014/main" id="{B3ECBD98-8ABA-F371-7BA6-BDB06EFF6B1E}"/>
                </a:ext>
              </a:extLst>
            </p:cNvPr>
            <p:cNvSpPr/>
            <p:nvPr/>
          </p:nvSpPr>
          <p:spPr>
            <a:xfrm rot="15207778">
              <a:off x="4885129" y="2929464"/>
              <a:ext cx="325120" cy="85466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7" name="Down Arrow 126">
              <a:extLst>
                <a:ext uri="{FF2B5EF4-FFF2-40B4-BE49-F238E27FC236}">
                  <a16:creationId xmlns:a16="http://schemas.microsoft.com/office/drawing/2014/main" id="{8E8E860C-4B68-9EF6-CB5E-CF621B7E8043}"/>
                </a:ext>
              </a:extLst>
            </p:cNvPr>
            <p:cNvSpPr/>
            <p:nvPr/>
          </p:nvSpPr>
          <p:spPr>
            <a:xfrm rot="3328766">
              <a:off x="5026102" y="639830"/>
              <a:ext cx="325120" cy="47021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8" name="Down Arrow 127">
              <a:extLst>
                <a:ext uri="{FF2B5EF4-FFF2-40B4-BE49-F238E27FC236}">
                  <a16:creationId xmlns:a16="http://schemas.microsoft.com/office/drawing/2014/main" id="{A97D704F-2C7B-D112-D4FB-7D60F722A602}"/>
                </a:ext>
              </a:extLst>
            </p:cNvPr>
            <p:cNvSpPr/>
            <p:nvPr/>
          </p:nvSpPr>
          <p:spPr>
            <a:xfrm>
              <a:off x="5988068" y="1066982"/>
              <a:ext cx="325120" cy="148198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29" name="Bent-Up Arrow 128">
              <a:extLst>
                <a:ext uri="{FF2B5EF4-FFF2-40B4-BE49-F238E27FC236}">
                  <a16:creationId xmlns:a16="http://schemas.microsoft.com/office/drawing/2014/main" id="{FA5392E2-F82D-7217-FF22-769CCF19D8F3}"/>
                </a:ext>
              </a:extLst>
            </p:cNvPr>
            <p:cNvSpPr/>
            <p:nvPr/>
          </p:nvSpPr>
          <p:spPr>
            <a:xfrm rot="5400000">
              <a:off x="2083078" y="2576058"/>
              <a:ext cx="1854316" cy="996797"/>
            </a:xfrm>
            <a:prstGeom prst="bentUpArrow">
              <a:avLst>
                <a:gd name="adj1" fmla="val 17069"/>
                <a:gd name="adj2" fmla="val 15582"/>
                <a:gd name="adj3" fmla="val 19052"/>
              </a:avLst>
            </a:prstGeom>
            <a:solidFill>
              <a:srgbClr val="00A1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B722BFE3-0C9C-0B78-1C88-22C23C256120}"/>
                </a:ext>
              </a:extLst>
            </p:cNvPr>
            <p:cNvGrpSpPr/>
            <p:nvPr/>
          </p:nvGrpSpPr>
          <p:grpSpPr>
            <a:xfrm>
              <a:off x="4419391" y="1796587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41AB7C05-AF15-6734-1CB7-0ACC7C513EE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 sz="800"/>
              </a:p>
            </p:txBody>
          </p:sp>
          <p:sp>
            <p:nvSpPr>
              <p:cNvPr id="135" name="Rounded Rectangle 4">
                <a:extLst>
                  <a:ext uri="{FF2B5EF4-FFF2-40B4-BE49-F238E27FC236}">
                    <a16:creationId xmlns:a16="http://schemas.microsoft.com/office/drawing/2014/main" id="{0461F2AC-94E7-77D6-97DE-26F459B0142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8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800" kern="1200" dirty="0"/>
                  <a:t>Source Record</a:t>
                </a:r>
              </a:p>
            </p:txBody>
          </p:sp>
        </p:grpSp>
        <p:sp>
          <p:nvSpPr>
            <p:cNvPr id="131" name="Down Arrow 130">
              <a:extLst>
                <a:ext uri="{FF2B5EF4-FFF2-40B4-BE49-F238E27FC236}">
                  <a16:creationId xmlns:a16="http://schemas.microsoft.com/office/drawing/2014/main" id="{F4B6523C-05A6-9189-9EC1-989B8CE3BCEC}"/>
                </a:ext>
              </a:extLst>
            </p:cNvPr>
            <p:cNvSpPr/>
            <p:nvPr/>
          </p:nvSpPr>
          <p:spPr>
            <a:xfrm rot="14552600">
              <a:off x="4303388" y="2228005"/>
              <a:ext cx="325120" cy="104289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2" name="Down Arrow 131">
              <a:extLst>
                <a:ext uri="{FF2B5EF4-FFF2-40B4-BE49-F238E27FC236}">
                  <a16:creationId xmlns:a16="http://schemas.microsoft.com/office/drawing/2014/main" id="{719DF266-D9D4-F6C4-E6E6-9DF85CFEA7F4}"/>
                </a:ext>
              </a:extLst>
            </p:cNvPr>
            <p:cNvSpPr/>
            <p:nvPr/>
          </p:nvSpPr>
          <p:spPr>
            <a:xfrm rot="1837499">
              <a:off x="5272678" y="1039396"/>
              <a:ext cx="325120" cy="7249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  <p:sp>
          <p:nvSpPr>
            <p:cNvPr id="133" name="Down Arrow 132">
              <a:extLst>
                <a:ext uri="{FF2B5EF4-FFF2-40B4-BE49-F238E27FC236}">
                  <a16:creationId xmlns:a16="http://schemas.microsoft.com/office/drawing/2014/main" id="{0E0F9116-50BC-C98F-AFF9-DA35CC41B395}"/>
                </a:ext>
              </a:extLst>
            </p:cNvPr>
            <p:cNvSpPr/>
            <p:nvPr/>
          </p:nvSpPr>
          <p:spPr>
            <a:xfrm rot="16200000">
              <a:off x="5540582" y="2795131"/>
              <a:ext cx="325120" cy="20538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8435994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C14D1-B618-8A99-73BF-47E812E55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C595748-6952-3B20-8B79-54DF7A0FB404}"/>
              </a:ext>
            </a:extLst>
          </p:cNvPr>
          <p:cNvGrpSpPr/>
          <p:nvPr/>
        </p:nvGrpSpPr>
        <p:grpSpPr>
          <a:xfrm>
            <a:off x="418348" y="590242"/>
            <a:ext cx="6625233" cy="3476987"/>
            <a:chOff x="418348" y="590242"/>
            <a:chExt cx="6625233" cy="347698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0E20D2E-09E1-9889-C546-90C5252AB1DE}"/>
                </a:ext>
              </a:extLst>
            </p:cNvPr>
            <p:cNvGrpSpPr/>
            <p:nvPr/>
          </p:nvGrpSpPr>
          <p:grpSpPr>
            <a:xfrm>
              <a:off x="1284041" y="1825390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95C19FE-29B6-4314-C5F5-7E36DA3B84F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9C693550-8F91-8B95-6D40-5A03415023CA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2A5D6A8-136D-4D8B-4DC1-5DFF6D5EA1B3}"/>
                </a:ext>
              </a:extLst>
            </p:cNvPr>
            <p:cNvGrpSpPr/>
            <p:nvPr/>
          </p:nvGrpSpPr>
          <p:grpSpPr>
            <a:xfrm>
              <a:off x="2577069" y="346778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262A7EBB-C9A3-9026-A2A7-8968C5EDB3A1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2" name="Rounded Rectangle 4">
                <a:extLst>
                  <a:ext uri="{FF2B5EF4-FFF2-40B4-BE49-F238E27FC236}">
                    <a16:creationId xmlns:a16="http://schemas.microsoft.com/office/drawing/2014/main" id="{DC8B7EA6-A8A8-9CC2-88C7-383B67B2A30A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F041DC9-E04C-CC8F-5F34-7629F9D472E4}"/>
                </a:ext>
              </a:extLst>
            </p:cNvPr>
            <p:cNvGrpSpPr/>
            <p:nvPr/>
          </p:nvGrpSpPr>
          <p:grpSpPr>
            <a:xfrm>
              <a:off x="418348" y="617495"/>
              <a:ext cx="1065196" cy="599440"/>
              <a:chOff x="5988956" y="4397319"/>
              <a:chExt cx="923089" cy="646132"/>
            </a:xfrm>
            <a:solidFill>
              <a:schemeClr val="accent1">
                <a:lumMod val="50000"/>
              </a:schemeClr>
            </a:solidFill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00E26CD7-EF0F-BC45-69E5-D39F17AB6325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4">
                <a:extLst>
                  <a:ext uri="{FF2B5EF4-FFF2-40B4-BE49-F238E27FC236}">
                    <a16:creationId xmlns:a16="http://schemas.microsoft.com/office/drawing/2014/main" id="{D6BE57B7-649F-65A3-DD2C-1AE45F23A62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Event</a:t>
                </a:r>
                <a:endParaRPr lang="en-US" sz="1100" kern="12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38C5CDE-9068-106C-AB3D-69F925BFBA95}"/>
                </a:ext>
              </a:extLst>
            </p:cNvPr>
            <p:cNvGrpSpPr/>
            <p:nvPr/>
          </p:nvGrpSpPr>
          <p:grpSpPr>
            <a:xfrm>
              <a:off x="4282679" y="2637059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3688B77-A142-827E-28FF-9B9B9ED5F1D3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ounded Rectangle 4">
                <a:extLst>
                  <a:ext uri="{FF2B5EF4-FFF2-40B4-BE49-F238E27FC236}">
                    <a16:creationId xmlns:a16="http://schemas.microsoft.com/office/drawing/2014/main" id="{559A9D15-4140-5D23-6C59-544EA4968623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DB1AB57D-4E2B-379C-32D7-3FEF80C19092}"/>
                </a:ext>
              </a:extLst>
            </p:cNvPr>
            <p:cNvSpPr/>
            <p:nvPr/>
          </p:nvSpPr>
          <p:spPr>
            <a:xfrm rot="16200000">
              <a:off x="2436848" y="1896347"/>
              <a:ext cx="325120" cy="41716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AB6C6A1A-17EC-8425-4E4B-9126F3B2EC3F}"/>
                </a:ext>
              </a:extLst>
            </p:cNvPr>
            <p:cNvSpPr/>
            <p:nvPr/>
          </p:nvSpPr>
          <p:spPr>
            <a:xfrm rot="20286653">
              <a:off x="5844670" y="1165810"/>
              <a:ext cx="325120" cy="2287657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3CBE4C62-557D-EEBE-368D-4966DFFE0C92}"/>
                </a:ext>
              </a:extLst>
            </p:cNvPr>
            <p:cNvSpPr/>
            <p:nvPr/>
          </p:nvSpPr>
          <p:spPr>
            <a:xfrm rot="19713461">
              <a:off x="1292968" y="1247293"/>
              <a:ext cx="325120" cy="56153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96D468BE-BA51-507F-C454-D4BD09F31FE1}"/>
                </a:ext>
              </a:extLst>
            </p:cNvPr>
            <p:cNvGrpSpPr/>
            <p:nvPr/>
          </p:nvGrpSpPr>
          <p:grpSpPr>
            <a:xfrm>
              <a:off x="2851313" y="1796123"/>
              <a:ext cx="1341371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E3A74728-9C5C-0338-6DC6-98FA8C5532B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ounded Rectangle 4">
                <a:extLst>
                  <a:ext uri="{FF2B5EF4-FFF2-40B4-BE49-F238E27FC236}">
                    <a16:creationId xmlns:a16="http://schemas.microsoft.com/office/drawing/2014/main" id="{CE988EE8-467D-8E9F-370B-09EC870C9D11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B3CC5F2A-79DC-5669-8925-7F64D3CC332F}"/>
                </a:ext>
              </a:extLst>
            </p:cNvPr>
            <p:cNvGrpSpPr/>
            <p:nvPr/>
          </p:nvGrpSpPr>
          <p:grpSpPr>
            <a:xfrm>
              <a:off x="5685912" y="3438521"/>
              <a:ext cx="1357669" cy="599440"/>
              <a:chOff x="5988956" y="4397319"/>
              <a:chExt cx="923089" cy="646132"/>
            </a:xfrm>
            <a:solidFill>
              <a:schemeClr val="accent1">
                <a:lumMod val="60000"/>
                <a:lumOff val="40000"/>
              </a:schemeClr>
            </a:solidFill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F994DAB0-CFDC-883B-2F0A-563D0BEF00C9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ounded Rectangle 4">
                <a:extLst>
                  <a:ext uri="{FF2B5EF4-FFF2-40B4-BE49-F238E27FC236}">
                    <a16:creationId xmlns:a16="http://schemas.microsoft.com/office/drawing/2014/main" id="{A582C8E3-2456-75B0-89D0-B29C1233BAD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Environmental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123" name="Down Arrow 122">
              <a:extLst>
                <a:ext uri="{FF2B5EF4-FFF2-40B4-BE49-F238E27FC236}">
                  <a16:creationId xmlns:a16="http://schemas.microsoft.com/office/drawing/2014/main" id="{F8D1144D-FDEF-C0AC-6595-C2874EABF9F6}"/>
                </a:ext>
              </a:extLst>
            </p:cNvPr>
            <p:cNvSpPr/>
            <p:nvPr/>
          </p:nvSpPr>
          <p:spPr>
            <a:xfrm rot="16200000">
              <a:off x="3393117" y="2274315"/>
              <a:ext cx="333587" cy="13561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Down Arrow 123">
              <a:extLst>
                <a:ext uri="{FF2B5EF4-FFF2-40B4-BE49-F238E27FC236}">
                  <a16:creationId xmlns:a16="http://schemas.microsoft.com/office/drawing/2014/main" id="{B38163BB-72F1-A7D5-4455-83E520A865D6}"/>
                </a:ext>
              </a:extLst>
            </p:cNvPr>
            <p:cNvSpPr/>
            <p:nvPr/>
          </p:nvSpPr>
          <p:spPr>
            <a:xfrm rot="16200000">
              <a:off x="4506439" y="2807596"/>
              <a:ext cx="325120" cy="1910102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>
              <a:extLst>
                <a:ext uri="{FF2B5EF4-FFF2-40B4-BE49-F238E27FC236}">
                  <a16:creationId xmlns:a16="http://schemas.microsoft.com/office/drawing/2014/main" id="{B0C755DE-0DBB-F8E9-7C8C-A4D0C3302511}"/>
                </a:ext>
              </a:extLst>
            </p:cNvPr>
            <p:cNvSpPr/>
            <p:nvPr/>
          </p:nvSpPr>
          <p:spPr>
            <a:xfrm rot="3849873">
              <a:off x="3598357" y="840077"/>
              <a:ext cx="325120" cy="1092435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Down Arrow 136">
              <a:extLst>
                <a:ext uri="{FF2B5EF4-FFF2-40B4-BE49-F238E27FC236}">
                  <a16:creationId xmlns:a16="http://schemas.microsoft.com/office/drawing/2014/main" id="{5CF1C9F4-4C21-74C7-082F-E9A9DC48FE9E}"/>
                </a:ext>
              </a:extLst>
            </p:cNvPr>
            <p:cNvSpPr/>
            <p:nvPr/>
          </p:nvSpPr>
          <p:spPr>
            <a:xfrm>
              <a:off x="4792372" y="1225819"/>
              <a:ext cx="325119" cy="1387786"/>
            </a:xfrm>
            <a:prstGeom prst="downArrow">
              <a:avLst/>
            </a:prstGeom>
            <a:solidFill>
              <a:schemeClr val="tx2">
                <a:lumMod val="50000"/>
                <a:lumOff val="50000"/>
              </a:schemeClr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Bent-Up Arrow 139">
              <a:extLst>
                <a:ext uri="{FF2B5EF4-FFF2-40B4-BE49-F238E27FC236}">
                  <a16:creationId xmlns:a16="http://schemas.microsoft.com/office/drawing/2014/main" id="{923833F7-CE28-897A-657B-DBC6D1B71AB9}"/>
                </a:ext>
              </a:extLst>
            </p:cNvPr>
            <p:cNvSpPr/>
            <p:nvPr/>
          </p:nvSpPr>
          <p:spPr>
            <a:xfrm rot="5400000">
              <a:off x="238740" y="1630474"/>
              <a:ext cx="2646007" cy="1989170"/>
            </a:xfrm>
            <a:prstGeom prst="bentUpArrow">
              <a:avLst>
                <a:gd name="adj1" fmla="val 9813"/>
                <a:gd name="adj2" fmla="val 9869"/>
                <a:gd name="adj3" fmla="val 12197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4E03C9F6-82A5-5012-2EE0-4D37A1134051}"/>
                </a:ext>
              </a:extLst>
            </p:cNvPr>
            <p:cNvGrpSpPr/>
            <p:nvPr/>
          </p:nvGrpSpPr>
          <p:grpSpPr>
            <a:xfrm>
              <a:off x="4282680" y="590242"/>
              <a:ext cx="1341371" cy="599440"/>
              <a:chOff x="5988956" y="4397319"/>
              <a:chExt cx="923089" cy="646132"/>
            </a:xfrm>
            <a:solidFill>
              <a:schemeClr val="tx2">
                <a:lumMod val="50000"/>
                <a:lumOff val="50000"/>
              </a:schemeClr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DF11F51A-97A3-74C3-8844-FEB020B82D0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4" name="Rounded Rectangle 4">
                <a:extLst>
                  <a:ext uri="{FF2B5EF4-FFF2-40B4-BE49-F238E27FC236}">
                    <a16:creationId xmlns:a16="http://schemas.microsoft.com/office/drawing/2014/main" id="{7A2F4515-19BF-A8D0-D765-19CD9A40857C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Environmental Source</a:t>
                </a:r>
                <a:endParaRPr lang="en-US" sz="1100" kern="1200" dirty="0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7E45D2B-4CFA-A846-6A81-E220F9961FD1}"/>
                </a:ext>
              </a:extLst>
            </p:cNvPr>
            <p:cNvGrpSpPr/>
            <p:nvPr/>
          </p:nvGrpSpPr>
          <p:grpSpPr>
            <a:xfrm>
              <a:off x="1731532" y="2637059"/>
              <a:ext cx="1065196" cy="599440"/>
              <a:chOff x="5988956" y="4397319"/>
              <a:chExt cx="923089" cy="64613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3B8BE7E8-16F9-A7EA-231A-90BEA487E9F6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4">
                <a:extLst>
                  <a:ext uri="{FF2B5EF4-FFF2-40B4-BE49-F238E27FC236}">
                    <a16:creationId xmlns:a16="http://schemas.microsoft.com/office/drawing/2014/main" id="{94EFBDCB-A02A-5A8E-5296-B536A6099FC0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sp>
          <p:nvSpPr>
            <p:cNvPr id="28" name="Bent-Up Arrow 27">
              <a:extLst>
                <a:ext uri="{FF2B5EF4-FFF2-40B4-BE49-F238E27FC236}">
                  <a16:creationId xmlns:a16="http://schemas.microsoft.com/office/drawing/2014/main" id="{FF923CE8-B8DF-6656-84AF-848FC5607BA9}"/>
                </a:ext>
              </a:extLst>
            </p:cNvPr>
            <p:cNvSpPr/>
            <p:nvPr/>
          </p:nvSpPr>
          <p:spPr>
            <a:xfrm rot="5400000">
              <a:off x="337998" y="1795696"/>
              <a:ext cx="1828602" cy="841320"/>
            </a:xfrm>
            <a:prstGeom prst="bentUpArrow">
              <a:avLst>
                <a:gd name="adj1" fmla="val 22703"/>
                <a:gd name="adj2" fmla="val 21382"/>
                <a:gd name="adj3" fmla="val 25714"/>
              </a:avLst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75790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E1C54-35E8-817A-2310-01F85F399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213FC7F3-9768-0EE1-0594-463A1333F9A4}"/>
              </a:ext>
            </a:extLst>
          </p:cNvPr>
          <p:cNvGrpSpPr/>
          <p:nvPr/>
        </p:nvGrpSpPr>
        <p:grpSpPr>
          <a:xfrm>
            <a:off x="2015654" y="421333"/>
            <a:ext cx="6140952" cy="3696866"/>
            <a:chOff x="2015654" y="421333"/>
            <a:chExt cx="6140952" cy="369686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C71BE13-5037-143F-B3A4-A234FDD923A7}"/>
                </a:ext>
              </a:extLst>
            </p:cNvPr>
            <p:cNvGrpSpPr/>
            <p:nvPr/>
          </p:nvGrpSpPr>
          <p:grpSpPr>
            <a:xfrm>
              <a:off x="2881347" y="2693491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5" name="Rounded Rectangle 14">
                <a:extLst>
                  <a:ext uri="{FF2B5EF4-FFF2-40B4-BE49-F238E27FC236}">
                    <a16:creationId xmlns:a16="http://schemas.microsoft.com/office/drawing/2014/main" id="{68F68D50-E066-9EA7-A282-92C3539F487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4">
                <a:extLst>
                  <a:ext uri="{FF2B5EF4-FFF2-40B4-BE49-F238E27FC236}">
                    <a16:creationId xmlns:a16="http://schemas.microsoft.com/office/drawing/2014/main" id="{AA7589CC-57C4-39FB-544B-4F24D0AC26A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CB440F7-0B75-2BD0-589F-53C7F9504E34}"/>
                </a:ext>
              </a:extLst>
            </p:cNvPr>
            <p:cNvGrpSpPr/>
            <p:nvPr/>
          </p:nvGrpSpPr>
          <p:grpSpPr>
            <a:xfrm>
              <a:off x="2015654" y="1485596"/>
              <a:ext cx="1065196" cy="599440"/>
              <a:chOff x="5988956" y="4397319"/>
              <a:chExt cx="923089" cy="646132"/>
            </a:xfrm>
            <a:solidFill>
              <a:schemeClr val="accent3">
                <a:lumMod val="50000"/>
              </a:schemeClr>
            </a:solidFill>
          </p:grpSpPr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736607DF-9809-727E-4189-8CE5A830CF7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25" name="Rounded Rectangle 4">
                <a:extLst>
                  <a:ext uri="{FF2B5EF4-FFF2-40B4-BE49-F238E27FC236}">
                    <a16:creationId xmlns:a16="http://schemas.microsoft.com/office/drawing/2014/main" id="{DD636D2A-D0F6-9A1E-D004-E3086DF2EA4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Event</a:t>
                </a:r>
                <a:endParaRPr lang="en-US" sz="1100" kern="1200" dirty="0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C0FBB924-F195-9E55-43BC-0E90EF8F5D1B}"/>
                </a:ext>
              </a:extLst>
            </p:cNvPr>
            <p:cNvGrpSpPr/>
            <p:nvPr/>
          </p:nvGrpSpPr>
          <p:grpSpPr>
            <a:xfrm>
              <a:off x="5492903" y="260738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3" name="Rounded Rectangle 32">
                <a:extLst>
                  <a:ext uri="{FF2B5EF4-FFF2-40B4-BE49-F238E27FC236}">
                    <a16:creationId xmlns:a16="http://schemas.microsoft.com/office/drawing/2014/main" id="{E3F2C372-CAED-5E13-27E5-8574CE977567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Rounded Rectangle 4">
                <a:extLst>
                  <a:ext uri="{FF2B5EF4-FFF2-40B4-BE49-F238E27FC236}">
                    <a16:creationId xmlns:a16="http://schemas.microsoft.com/office/drawing/2014/main" id="{10304E08-93DC-3616-C752-DC4B8134A92E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50" name="Down Arrow 49">
              <a:extLst>
                <a:ext uri="{FF2B5EF4-FFF2-40B4-BE49-F238E27FC236}">
                  <a16:creationId xmlns:a16="http://schemas.microsoft.com/office/drawing/2014/main" id="{57A068C6-537A-724D-8EF6-A9639477B3E8}"/>
                </a:ext>
              </a:extLst>
            </p:cNvPr>
            <p:cNvSpPr/>
            <p:nvPr/>
          </p:nvSpPr>
          <p:spPr>
            <a:xfrm rot="12509828">
              <a:off x="3804427" y="1701082"/>
              <a:ext cx="325120" cy="937964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Down Arrow 52">
              <a:extLst>
                <a:ext uri="{FF2B5EF4-FFF2-40B4-BE49-F238E27FC236}">
                  <a16:creationId xmlns:a16="http://schemas.microsoft.com/office/drawing/2014/main" id="{958F05E4-7AAA-C598-127A-D5A76EAB9D5C}"/>
                </a:ext>
              </a:extLst>
            </p:cNvPr>
            <p:cNvSpPr/>
            <p:nvPr/>
          </p:nvSpPr>
          <p:spPr>
            <a:xfrm rot="20538816">
              <a:off x="6942677" y="1024266"/>
              <a:ext cx="325120" cy="246172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Down Arrow 59">
              <a:extLst>
                <a:ext uri="{FF2B5EF4-FFF2-40B4-BE49-F238E27FC236}">
                  <a16:creationId xmlns:a16="http://schemas.microsoft.com/office/drawing/2014/main" id="{B03BC292-9FC7-8EF5-35CA-FA6D1381E3BC}"/>
                </a:ext>
              </a:extLst>
            </p:cNvPr>
            <p:cNvSpPr/>
            <p:nvPr/>
          </p:nvSpPr>
          <p:spPr>
            <a:xfrm rot="19713461">
              <a:off x="2890274" y="2115394"/>
              <a:ext cx="325120" cy="56153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DBF680BD-C80E-03CE-81A9-1318671933DD}"/>
                </a:ext>
              </a:extLst>
            </p:cNvPr>
            <p:cNvGrpSpPr/>
            <p:nvPr/>
          </p:nvGrpSpPr>
          <p:grpSpPr>
            <a:xfrm>
              <a:off x="3693753" y="1085296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69" name="Rounded Rectangle 68">
                <a:extLst>
                  <a:ext uri="{FF2B5EF4-FFF2-40B4-BE49-F238E27FC236}">
                    <a16:creationId xmlns:a16="http://schemas.microsoft.com/office/drawing/2014/main" id="{889E4B2D-1B1C-C5C0-1BF8-0C0A34A37292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70" name="Rounded Rectangle 4">
                <a:extLst>
                  <a:ext uri="{FF2B5EF4-FFF2-40B4-BE49-F238E27FC236}">
                    <a16:creationId xmlns:a16="http://schemas.microsoft.com/office/drawing/2014/main" id="{77C25E4B-F5F6-84CF-3362-48284AD46C97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FD0F18B7-017F-D649-0F22-4AE610688CEC}"/>
                </a:ext>
              </a:extLst>
            </p:cNvPr>
            <p:cNvGrpSpPr/>
            <p:nvPr/>
          </p:nvGrpSpPr>
          <p:grpSpPr>
            <a:xfrm>
              <a:off x="6798937" y="3489491"/>
              <a:ext cx="1357669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115" name="Rounded Rectangle 114">
                <a:extLst>
                  <a:ext uri="{FF2B5EF4-FFF2-40B4-BE49-F238E27FC236}">
                    <a16:creationId xmlns:a16="http://schemas.microsoft.com/office/drawing/2014/main" id="{7843BDC1-0C15-3672-E001-6AA9A14CE30E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Rounded Rectangle 4">
                <a:extLst>
                  <a:ext uri="{FF2B5EF4-FFF2-40B4-BE49-F238E27FC236}">
                    <a16:creationId xmlns:a16="http://schemas.microsoft.com/office/drawing/2014/main" id="{2F2B5BF0-9D21-44C2-51C3-A5D2E77AD71B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8D1E680D-7F77-9FAD-CF8C-AF494EFB28A4}"/>
                </a:ext>
              </a:extLst>
            </p:cNvPr>
            <p:cNvGrpSpPr/>
            <p:nvPr/>
          </p:nvGrpSpPr>
          <p:grpSpPr>
            <a:xfrm>
              <a:off x="5474497" y="421333"/>
              <a:ext cx="1341371" cy="599440"/>
              <a:chOff x="5988956" y="4397319"/>
              <a:chExt cx="923089" cy="646132"/>
            </a:xfrm>
            <a:solidFill>
              <a:srgbClr val="00A151"/>
            </a:solidFill>
          </p:grpSpPr>
          <p:sp>
            <p:nvSpPr>
              <p:cNvPr id="118" name="Rounded Rectangle 117">
                <a:extLst>
                  <a:ext uri="{FF2B5EF4-FFF2-40B4-BE49-F238E27FC236}">
                    <a16:creationId xmlns:a16="http://schemas.microsoft.com/office/drawing/2014/main" id="{159897CE-0ADF-64F8-0261-C67F36913074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19" name="Rounded Rectangle 4">
                <a:extLst>
                  <a:ext uri="{FF2B5EF4-FFF2-40B4-BE49-F238E27FC236}">
                    <a16:creationId xmlns:a16="http://schemas.microsoft.com/office/drawing/2014/main" id="{87F3E822-B411-5995-9758-BC29D465243F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Arthropod Source</a:t>
                </a:r>
                <a:endParaRPr lang="en-US" sz="1100" kern="1200" dirty="0"/>
              </a:p>
            </p:txBody>
          </p: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F0D91AC7-6A4B-09F3-EF83-3D1EFC3E0403}"/>
                </a:ext>
              </a:extLst>
            </p:cNvPr>
            <p:cNvGrpSpPr/>
            <p:nvPr/>
          </p:nvGrpSpPr>
          <p:grpSpPr>
            <a:xfrm>
              <a:off x="3542151" y="3518759"/>
              <a:ext cx="1065196" cy="599440"/>
              <a:chOff x="5988956" y="4397319"/>
              <a:chExt cx="923089" cy="646132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121" name="Rounded Rectangle 120">
                <a:extLst>
                  <a:ext uri="{FF2B5EF4-FFF2-40B4-BE49-F238E27FC236}">
                    <a16:creationId xmlns:a16="http://schemas.microsoft.com/office/drawing/2014/main" id="{A986FEDE-AC5D-6AB9-C3E8-EF1DCC11F6D2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pPr algn="ctr"/>
                <a:endParaRPr lang="en-US"/>
              </a:p>
            </p:txBody>
          </p:sp>
          <p:sp>
            <p:nvSpPr>
              <p:cNvPr id="122" name="Rounded Rectangle 4">
                <a:extLst>
                  <a:ext uri="{FF2B5EF4-FFF2-40B4-BE49-F238E27FC236}">
                    <a16:creationId xmlns:a16="http://schemas.microsoft.com/office/drawing/2014/main" id="{6CF0ECA7-D726-B397-AEFB-2BC0F8678188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Collection</a:t>
                </a:r>
                <a:endParaRPr lang="en-US" sz="1100" kern="1200" dirty="0"/>
              </a:p>
            </p:txBody>
          </p:sp>
        </p:grpSp>
        <p:sp>
          <p:nvSpPr>
            <p:cNvPr id="123" name="Down Arrow 122">
              <a:extLst>
                <a:ext uri="{FF2B5EF4-FFF2-40B4-BE49-F238E27FC236}">
                  <a16:creationId xmlns:a16="http://schemas.microsoft.com/office/drawing/2014/main" id="{42FE50B9-0569-89B1-3E51-BCD26B5DD3DD}"/>
                </a:ext>
              </a:extLst>
            </p:cNvPr>
            <p:cNvSpPr/>
            <p:nvPr/>
          </p:nvSpPr>
          <p:spPr>
            <a:xfrm rot="15207778">
              <a:off x="4885129" y="2929464"/>
              <a:ext cx="325120" cy="854662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>
              <a:extLst>
                <a:ext uri="{FF2B5EF4-FFF2-40B4-BE49-F238E27FC236}">
                  <a16:creationId xmlns:a16="http://schemas.microsoft.com/office/drawing/2014/main" id="{1C3AF407-EC17-7813-9905-F8AF09539F50}"/>
                </a:ext>
              </a:extLst>
            </p:cNvPr>
            <p:cNvSpPr/>
            <p:nvPr/>
          </p:nvSpPr>
          <p:spPr>
            <a:xfrm rot="3328766">
              <a:off x="5026102" y="639830"/>
              <a:ext cx="325120" cy="470219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Down Arrow 136">
              <a:extLst>
                <a:ext uri="{FF2B5EF4-FFF2-40B4-BE49-F238E27FC236}">
                  <a16:creationId xmlns:a16="http://schemas.microsoft.com/office/drawing/2014/main" id="{75FE7767-D960-F8D4-E56F-056B64E88661}"/>
                </a:ext>
              </a:extLst>
            </p:cNvPr>
            <p:cNvSpPr/>
            <p:nvPr/>
          </p:nvSpPr>
          <p:spPr>
            <a:xfrm>
              <a:off x="5988068" y="1066982"/>
              <a:ext cx="325120" cy="148198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Bent-Up Arrow 138">
              <a:extLst>
                <a:ext uri="{FF2B5EF4-FFF2-40B4-BE49-F238E27FC236}">
                  <a16:creationId xmlns:a16="http://schemas.microsoft.com/office/drawing/2014/main" id="{87D661AD-2C6A-A268-38EE-F0AB48E850D6}"/>
                </a:ext>
              </a:extLst>
            </p:cNvPr>
            <p:cNvSpPr/>
            <p:nvPr/>
          </p:nvSpPr>
          <p:spPr>
            <a:xfrm rot="5400000">
              <a:off x="2083078" y="2576058"/>
              <a:ext cx="1854316" cy="996797"/>
            </a:xfrm>
            <a:prstGeom prst="bentUpArrow">
              <a:avLst>
                <a:gd name="adj1" fmla="val 17069"/>
                <a:gd name="adj2" fmla="val 15582"/>
                <a:gd name="adj3" fmla="val 19052"/>
              </a:avLst>
            </a:prstGeom>
            <a:solidFill>
              <a:srgbClr val="00A1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371559F-6204-06BA-2D27-A400D2BAD3BB}"/>
                </a:ext>
              </a:extLst>
            </p:cNvPr>
            <p:cNvGrpSpPr/>
            <p:nvPr/>
          </p:nvGrpSpPr>
          <p:grpSpPr>
            <a:xfrm>
              <a:off x="4419391" y="1796587"/>
              <a:ext cx="1341371" cy="599440"/>
              <a:chOff x="5988956" y="4397319"/>
              <a:chExt cx="923089" cy="646132"/>
            </a:xfrm>
            <a:solidFill>
              <a:schemeClr val="accent6">
                <a:lumMod val="60000"/>
                <a:lumOff val="40000"/>
              </a:schemeClr>
            </a:solidFill>
          </p:grpSpPr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E225ED1-3D8A-30A2-5390-2FDD202F47BB}"/>
                  </a:ext>
                </a:extLst>
              </p:cNvPr>
              <p:cNvSpPr/>
              <p:nvPr/>
            </p:nvSpPr>
            <p:spPr>
              <a:xfrm>
                <a:off x="5988956" y="4397319"/>
                <a:ext cx="923089" cy="646132"/>
              </a:xfrm>
              <a:prstGeom prst="roundRect">
                <a:avLst>
                  <a:gd name="adj" fmla="val 16670"/>
                </a:avLst>
              </a:prstGeom>
              <a:grpFill/>
              <a:ln>
                <a:noFill/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fillRef>
              <a:effectRef idx="0">
                <a:schemeClr val="accent1">
                  <a:shade val="80000"/>
                  <a:hueOff val="409199"/>
                  <a:satOff val="-42669"/>
                  <a:lumOff val="28666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en-US"/>
              </a:p>
            </p:txBody>
          </p:sp>
          <p:sp>
            <p:nvSpPr>
              <p:cNvPr id="4" name="Rounded Rectangle 4">
                <a:extLst>
                  <a:ext uri="{FF2B5EF4-FFF2-40B4-BE49-F238E27FC236}">
                    <a16:creationId xmlns:a16="http://schemas.microsoft.com/office/drawing/2014/main" id="{77F66BB7-3F34-7A8C-9B44-EC8200486B7D}"/>
                  </a:ext>
                </a:extLst>
              </p:cNvPr>
              <p:cNvSpPr txBox="1"/>
              <p:nvPr/>
            </p:nvSpPr>
            <p:spPr>
              <a:xfrm>
                <a:off x="6020501" y="4428866"/>
                <a:ext cx="832492" cy="58303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41910" tIns="41910" rIns="41910" bIns="41910" numCol="1" spcCol="1270" anchor="ctr" anchorCtr="0">
                <a:noAutofit/>
              </a:bodyPr>
              <a:lstStyle/>
              <a:p>
                <a:pPr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200" kern="1200" dirty="0"/>
                  <a:t>Arthropod</a:t>
                </a:r>
              </a:p>
              <a:p>
                <a:pPr marL="0" lvl="0" indent="0" algn="ctr" defTabSz="4889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200" kern="1200" dirty="0"/>
                  <a:t>Source Record</a:t>
                </a:r>
                <a:endParaRPr lang="en-US" sz="1100" kern="1200" dirty="0"/>
              </a:p>
            </p:txBody>
          </p:sp>
        </p:grpSp>
        <p:sp>
          <p:nvSpPr>
            <p:cNvPr id="8" name="Down Arrow 7">
              <a:extLst>
                <a:ext uri="{FF2B5EF4-FFF2-40B4-BE49-F238E27FC236}">
                  <a16:creationId xmlns:a16="http://schemas.microsoft.com/office/drawing/2014/main" id="{16FA4C14-38E3-E402-8339-7BC4AABF8C16}"/>
                </a:ext>
              </a:extLst>
            </p:cNvPr>
            <p:cNvSpPr/>
            <p:nvPr/>
          </p:nvSpPr>
          <p:spPr>
            <a:xfrm rot="14552600">
              <a:off x="4303388" y="2228005"/>
              <a:ext cx="325120" cy="1042898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Down Arrow 8">
              <a:extLst>
                <a:ext uri="{FF2B5EF4-FFF2-40B4-BE49-F238E27FC236}">
                  <a16:creationId xmlns:a16="http://schemas.microsoft.com/office/drawing/2014/main" id="{BFA670A9-62FE-6F03-02EB-DB920669E31C}"/>
                </a:ext>
              </a:extLst>
            </p:cNvPr>
            <p:cNvSpPr/>
            <p:nvPr/>
          </p:nvSpPr>
          <p:spPr>
            <a:xfrm rot="1837499">
              <a:off x="5272678" y="1039396"/>
              <a:ext cx="325120" cy="7249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Down Arrow 9">
              <a:extLst>
                <a:ext uri="{FF2B5EF4-FFF2-40B4-BE49-F238E27FC236}">
                  <a16:creationId xmlns:a16="http://schemas.microsoft.com/office/drawing/2014/main" id="{F6F87B4F-D3A3-7BAA-1197-0074AC454784}"/>
                </a:ext>
              </a:extLst>
            </p:cNvPr>
            <p:cNvSpPr/>
            <p:nvPr/>
          </p:nvSpPr>
          <p:spPr>
            <a:xfrm rot="16200000">
              <a:off x="5540582" y="2795131"/>
              <a:ext cx="325120" cy="2053837"/>
            </a:xfrm>
            <a:prstGeom prst="downArrow">
              <a:avLst/>
            </a:prstGeom>
            <a:solidFill>
              <a:srgbClr val="00A151"/>
            </a:solidFill>
            <a:ln w="63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10734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A0C4-FE02-5D8C-6BB7-36DBE5853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C8D7-7CBA-07A0-9BE6-4D94EA598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58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875B7-55F2-8C0B-F464-E1EA96734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2A6DAEB5-4931-2D3E-F411-C7DBBABC1F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7895918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1736F522-D5FA-0764-4267-4A47A44DD78C}"/>
              </a:ext>
            </a:extLst>
          </p:cNvPr>
          <p:cNvGrpSpPr/>
          <p:nvPr/>
        </p:nvGrpSpPr>
        <p:grpSpPr>
          <a:xfrm>
            <a:off x="3478493" y="5719337"/>
            <a:ext cx="1691640" cy="978408"/>
            <a:chOff x="5988956" y="4397319"/>
            <a:chExt cx="923089" cy="646132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70C6F77C-6547-3A40-AE13-A8214A63EC85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ounded Rectangle 4">
              <a:extLst>
                <a:ext uri="{FF2B5EF4-FFF2-40B4-BE49-F238E27FC236}">
                  <a16:creationId xmlns:a16="http://schemas.microsoft.com/office/drawing/2014/main" id="{7F33CEA0-6D61-F5C1-1320-2212B01046FC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9" name="Right Arrow 8">
            <a:extLst>
              <a:ext uri="{FF2B5EF4-FFF2-40B4-BE49-F238E27FC236}">
                <a16:creationId xmlns:a16="http://schemas.microsoft.com/office/drawing/2014/main" id="{F9558976-645A-7713-64AC-FB0FBF6B105F}"/>
              </a:ext>
            </a:extLst>
          </p:cNvPr>
          <p:cNvSpPr/>
          <p:nvPr/>
        </p:nvSpPr>
        <p:spPr>
          <a:xfrm>
            <a:off x="5178245" y="5924176"/>
            <a:ext cx="2723583" cy="490654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8" name="Picture 24" descr="Concept of design thinking. Search and ...">
            <a:extLst>
              <a:ext uri="{FF2B5EF4-FFF2-40B4-BE49-F238E27FC236}">
                <a16:creationId xmlns:a16="http://schemas.microsoft.com/office/drawing/2014/main" id="{B82CBA7A-1726-FFEB-AA96-A229CDC67E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9" t="10730"/>
          <a:stretch/>
        </p:blipFill>
        <p:spPr bwMode="auto">
          <a:xfrm>
            <a:off x="10076673" y="1165474"/>
            <a:ext cx="1182732" cy="1140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Next Pandemic ...">
            <a:extLst>
              <a:ext uri="{FF2B5EF4-FFF2-40B4-BE49-F238E27FC236}">
                <a16:creationId xmlns:a16="http://schemas.microsoft.com/office/drawing/2014/main" id="{BB651D2D-F1C0-26B7-809D-ABB8DE732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50" y="160255"/>
            <a:ext cx="1672169" cy="93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48,557 Dead Animal Stock Vectors and ...">
            <a:extLst>
              <a:ext uri="{FF2B5EF4-FFF2-40B4-BE49-F238E27FC236}">
                <a16:creationId xmlns:a16="http://schemas.microsoft.com/office/drawing/2014/main" id="{1184BD50-44F9-F117-1EAA-5173D17A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950" y="5473295"/>
            <a:ext cx="2235736" cy="1263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Animals Dying: Over 22,806 Royalty-Free ...">
            <a:extLst>
              <a:ext uri="{FF2B5EF4-FFF2-40B4-BE49-F238E27FC236}">
                <a16:creationId xmlns:a16="http://schemas.microsoft.com/office/drawing/2014/main" id="{83F676AB-F92C-39BD-E5DD-1B648E8512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997" b="44243"/>
          <a:stretch/>
        </p:blipFill>
        <p:spPr bwMode="auto">
          <a:xfrm>
            <a:off x="8940800" y="4653679"/>
            <a:ext cx="3251200" cy="81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3d Render Explorer Character Smartphone ...">
            <a:extLst>
              <a:ext uri="{FF2B5EF4-FFF2-40B4-BE49-F238E27FC236}">
                <a16:creationId xmlns:a16="http://schemas.microsoft.com/office/drawing/2014/main" id="{92D42A2A-380F-C5CE-59CE-893AB4AA41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49" b="13152"/>
          <a:stretch/>
        </p:blipFill>
        <p:spPr bwMode="auto">
          <a:xfrm>
            <a:off x="9953582" y="2306406"/>
            <a:ext cx="1359886" cy="1142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Jungle Explorers 241147 Vector Art at ...">
            <a:extLst>
              <a:ext uri="{FF2B5EF4-FFF2-40B4-BE49-F238E27FC236}">
                <a16:creationId xmlns:a16="http://schemas.microsoft.com/office/drawing/2014/main" id="{DE4602A7-68CC-E4E1-5EBB-088E6C06C7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9" t="26005" r="9143" b="10197"/>
          <a:stretch/>
        </p:blipFill>
        <p:spPr bwMode="auto">
          <a:xfrm>
            <a:off x="10420398" y="3510974"/>
            <a:ext cx="839007" cy="1014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31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0E2A2-AA66-8EFB-045F-CEA146681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" name="Diagram 67">
            <a:extLst>
              <a:ext uri="{FF2B5EF4-FFF2-40B4-BE49-F238E27FC236}">
                <a16:creationId xmlns:a16="http://schemas.microsoft.com/office/drawing/2014/main" id="{A129FEDE-B02B-D125-F136-47547DC1A7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8367989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9" name="Group 68">
            <a:extLst>
              <a:ext uri="{FF2B5EF4-FFF2-40B4-BE49-F238E27FC236}">
                <a16:creationId xmlns:a16="http://schemas.microsoft.com/office/drawing/2014/main" id="{79C34CC4-A8C8-128B-ED77-F529834FBC36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70" name="Rounded Rectangle 69">
              <a:extLst>
                <a:ext uri="{FF2B5EF4-FFF2-40B4-BE49-F238E27FC236}">
                  <a16:creationId xmlns:a16="http://schemas.microsoft.com/office/drawing/2014/main" id="{8F986E47-C28D-0430-A90C-DD2B8FFA3C7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1" name="Rounded Rectangle 4">
              <a:extLst>
                <a:ext uri="{FF2B5EF4-FFF2-40B4-BE49-F238E27FC236}">
                  <a16:creationId xmlns:a16="http://schemas.microsoft.com/office/drawing/2014/main" id="{A5EE07AF-D091-ACE3-A3F8-059A29A85841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72" name="Right Arrow 71">
            <a:extLst>
              <a:ext uri="{FF2B5EF4-FFF2-40B4-BE49-F238E27FC236}">
                <a16:creationId xmlns:a16="http://schemas.microsoft.com/office/drawing/2014/main" id="{83C5A440-0F20-C0F3-6A22-71A90AADD374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Bent-Up Arrow 72">
            <a:extLst>
              <a:ext uri="{FF2B5EF4-FFF2-40B4-BE49-F238E27FC236}">
                <a16:creationId xmlns:a16="http://schemas.microsoft.com/office/drawing/2014/main" id="{D4734FDC-1823-BB2D-F6FB-E9EA2B56DB4D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32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57CB8-40C8-2D6D-B7F3-C9A510454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146E406-0A9D-603A-FAD1-CF5B0B39F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920439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ED0A1F3-F980-62C9-3DC6-5FA12E1882E7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211BAF56-BBF3-C11D-471A-D422A064D70B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E8260B57-F122-EC45-C47B-AA559CED2B4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C79BDC78-B8A2-14CE-12AD-B1B5D195D6A2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BAB9C366-E576-089A-1815-65B98FAC5334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620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495CB-1F20-D6BD-318B-4F167A72B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268D6A89-9056-6B1B-ACBC-324DCBFD6C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2758512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4" name="Group 13">
            <a:extLst>
              <a:ext uri="{FF2B5EF4-FFF2-40B4-BE49-F238E27FC236}">
                <a16:creationId xmlns:a16="http://schemas.microsoft.com/office/drawing/2014/main" id="{59CBC1B5-A37D-FAB6-8BF5-69378E088323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AD37610-6C0A-8178-0CA0-FC94957E27E5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ounded Rectangle 4">
              <a:extLst>
                <a:ext uri="{FF2B5EF4-FFF2-40B4-BE49-F238E27FC236}">
                  <a16:creationId xmlns:a16="http://schemas.microsoft.com/office/drawing/2014/main" id="{F36A8C8C-A546-256A-9F53-4E5603E96992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20" name="Right Arrow 19">
            <a:extLst>
              <a:ext uri="{FF2B5EF4-FFF2-40B4-BE49-F238E27FC236}">
                <a16:creationId xmlns:a16="http://schemas.microsoft.com/office/drawing/2014/main" id="{512CB411-4E4B-41A3-B868-B44AB2DEB7CF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Bent-Up Arrow 20">
            <a:extLst>
              <a:ext uri="{FF2B5EF4-FFF2-40B4-BE49-F238E27FC236}">
                <a16:creationId xmlns:a16="http://schemas.microsoft.com/office/drawing/2014/main" id="{E8CBE952-64E7-DB16-FAD0-A1B93AECCE76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74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A970B-4C1A-05D5-F242-FA2395412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CB71A679-7ADC-65C2-B0B2-ECCE6E5F7F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988350"/>
              </p:ext>
            </p:extLst>
          </p:nvPr>
        </p:nvGraphicFramePr>
        <p:xfrm>
          <a:off x="1176178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283BFB7-3292-4A7E-958C-CAFC94FFC5F0}"/>
              </a:ext>
            </a:extLst>
          </p:cNvPr>
          <p:cNvGrpSpPr/>
          <p:nvPr/>
        </p:nvGrpSpPr>
        <p:grpSpPr>
          <a:xfrm>
            <a:off x="3960221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BBCA7139-35F8-96EB-1A13-78A9D006DFF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Rounded Rectangle 4">
              <a:extLst>
                <a:ext uri="{FF2B5EF4-FFF2-40B4-BE49-F238E27FC236}">
                  <a16:creationId xmlns:a16="http://schemas.microsoft.com/office/drawing/2014/main" id="{5325B4AB-DD67-CB17-106C-07ACA1951C10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8" name="Right Arrow 7">
            <a:extLst>
              <a:ext uri="{FF2B5EF4-FFF2-40B4-BE49-F238E27FC236}">
                <a16:creationId xmlns:a16="http://schemas.microsoft.com/office/drawing/2014/main" id="{D22443E7-253F-A56A-D6C4-BCBD3BF98006}"/>
              </a:ext>
            </a:extLst>
          </p:cNvPr>
          <p:cNvSpPr/>
          <p:nvPr/>
        </p:nvSpPr>
        <p:spPr>
          <a:xfrm>
            <a:off x="4929458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Bent-Up Arrow 9">
            <a:extLst>
              <a:ext uri="{FF2B5EF4-FFF2-40B4-BE49-F238E27FC236}">
                <a16:creationId xmlns:a16="http://schemas.microsoft.com/office/drawing/2014/main" id="{3281C544-CAB8-5D13-26D6-8CBA39051960}"/>
              </a:ext>
            </a:extLst>
          </p:cNvPr>
          <p:cNvSpPr/>
          <p:nvPr/>
        </p:nvSpPr>
        <p:spPr>
          <a:xfrm rot="10800000" flipH="1">
            <a:off x="8360869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>
                    <a:hueOff val="0"/>
                    <a:satOff val="0"/>
                    <a:lumOff val="0"/>
                    <a:alphaOff val="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946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511BD-EDBA-7832-B712-BFB61D773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2F25B9F-12C2-3E44-DBDD-0B8566A3733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954707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64FA70B5-0D31-3EBF-8405-951A94CE5BE8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  <a:solidFill>
            <a:schemeClr val="bg1">
              <a:lumMod val="85000"/>
            </a:schemeClr>
          </a:solidFill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100C3B9-1326-E6C1-596E-777583C8BE22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8C548335-7694-36CA-44C6-44804A04F1BE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1A15410-2C4A-541A-153A-0E2320D22636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455BD2D7-6DA3-FF97-BA05-7949CFFB1A3D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86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5021D-D210-967A-00A1-BF91412A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90B73870-84F9-716E-5BD1-AA087AF505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0519147"/>
              </p:ext>
            </p:extLst>
          </p:nvPr>
        </p:nvGraphicFramePr>
        <p:xfrm>
          <a:off x="793881" y="160255"/>
          <a:ext cx="9839644" cy="65374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F9671B59-CC33-75CF-40DD-F69DCB23B653}"/>
              </a:ext>
            </a:extLst>
          </p:cNvPr>
          <p:cNvGrpSpPr/>
          <p:nvPr/>
        </p:nvGrpSpPr>
        <p:grpSpPr>
          <a:xfrm>
            <a:off x="3577924" y="4595444"/>
            <a:ext cx="969237" cy="627767"/>
            <a:chOff x="5988956" y="4397319"/>
            <a:chExt cx="923089" cy="646132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90196549-DE95-B1B4-C3FF-D2584DF9042B}"/>
                </a:ext>
              </a:extLst>
            </p:cNvPr>
            <p:cNvSpPr/>
            <p:nvPr/>
          </p:nvSpPr>
          <p:spPr>
            <a:xfrm>
              <a:off x="5988956" y="4397319"/>
              <a:ext cx="923089" cy="646132"/>
            </a:xfrm>
            <a:prstGeom prst="roundRect">
              <a:avLst>
                <a:gd name="adj" fmla="val 1667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fillRef>
            <a:effectRef idx="0">
              <a:schemeClr val="accent1">
                <a:shade val="80000"/>
                <a:hueOff val="409199"/>
                <a:satOff val="-42669"/>
                <a:lumOff val="2866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Rounded Rectangle 4">
              <a:extLst>
                <a:ext uri="{FF2B5EF4-FFF2-40B4-BE49-F238E27FC236}">
                  <a16:creationId xmlns:a16="http://schemas.microsoft.com/office/drawing/2014/main" id="{2B34EF82-438D-8930-FFC6-0E742ABEBC77}"/>
                </a:ext>
              </a:extLst>
            </p:cNvPr>
            <p:cNvSpPr txBox="1"/>
            <p:nvPr/>
          </p:nvSpPr>
          <p:spPr>
            <a:xfrm>
              <a:off x="6020501" y="4428866"/>
              <a:ext cx="832492" cy="58303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910" tIns="41910" rIns="41910" bIns="41910" numCol="1" spcCol="1270" anchor="ctr" anchorCtr="0">
              <a:noAutofit/>
            </a:bodyPr>
            <a:lstStyle/>
            <a:p>
              <a:pPr marL="0" lvl="0" indent="0" algn="ctr" defTabSz="488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kern="1200" dirty="0"/>
                <a:t>Source</a:t>
              </a:r>
              <a:endParaRPr lang="en-US" sz="1100" kern="1200" dirty="0"/>
            </a:p>
          </p:txBody>
        </p:sp>
      </p:grpSp>
      <p:sp>
        <p:nvSpPr>
          <p:cNvPr id="11" name="Right Arrow 10">
            <a:extLst>
              <a:ext uri="{FF2B5EF4-FFF2-40B4-BE49-F238E27FC236}">
                <a16:creationId xmlns:a16="http://schemas.microsoft.com/office/drawing/2014/main" id="{7C8E0C4D-23E6-4ABD-388A-2D972739C054}"/>
              </a:ext>
            </a:extLst>
          </p:cNvPr>
          <p:cNvSpPr/>
          <p:nvPr/>
        </p:nvSpPr>
        <p:spPr>
          <a:xfrm>
            <a:off x="4547161" y="4764855"/>
            <a:ext cx="2162112" cy="306349"/>
          </a:xfrm>
          <a:prstGeom prst="rightArrow">
            <a:avLst>
              <a:gd name="adj1" fmla="val 55414"/>
              <a:gd name="adj2" fmla="val 63537"/>
            </a:avLst>
          </a:prstGeom>
          <a:solidFill>
            <a:srgbClr val="156082">
              <a:tint val="50000"/>
              <a:hueOff val="26885"/>
              <a:satOff val="-1198"/>
              <a:lumOff val="10465"/>
              <a:alphaOff val="0"/>
            </a:srgbClr>
          </a:solidFill>
          <a:ln w="1905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Bent-Up Arrow 11">
            <a:extLst>
              <a:ext uri="{FF2B5EF4-FFF2-40B4-BE49-F238E27FC236}">
                <a16:creationId xmlns:a16="http://schemas.microsoft.com/office/drawing/2014/main" id="{6608193B-EDCE-141E-CF20-EA6C636971A3}"/>
              </a:ext>
            </a:extLst>
          </p:cNvPr>
          <p:cNvSpPr/>
          <p:nvPr/>
        </p:nvSpPr>
        <p:spPr>
          <a:xfrm rot="10800000" flipH="1">
            <a:off x="7978572" y="4822710"/>
            <a:ext cx="1209495" cy="1143770"/>
          </a:xfrm>
          <a:prstGeom prst="bentUpArrow">
            <a:avLst>
              <a:gd name="adj1" fmla="val 15271"/>
              <a:gd name="adj2" fmla="val 14935"/>
              <a:gd name="adj3" fmla="val 19541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50000"/>
              <a:hueOff val="37639"/>
              <a:satOff val="-1677"/>
              <a:lumOff val="14651"/>
              <a:alphaOff val="0"/>
            </a:schemeClr>
          </a:fillRef>
          <a:effectRef idx="0">
            <a:schemeClr val="accent1">
              <a:tint val="50000"/>
              <a:hueOff val="37639"/>
              <a:satOff val="-1677"/>
              <a:lumOff val="14651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381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7809</TotalTime>
  <Words>728</Words>
  <Application>Microsoft Macintosh PowerPoint</Application>
  <PresentationFormat>Widescreen</PresentationFormat>
  <Paragraphs>476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Montecino, Diego</dc:creator>
  <cp:lastModifiedBy>Montecino, Diego</cp:lastModifiedBy>
  <cp:revision>2</cp:revision>
  <dcterms:created xsi:type="dcterms:W3CDTF">2024-11-11T18:40:45Z</dcterms:created>
  <dcterms:modified xsi:type="dcterms:W3CDTF">2025-02-01T20:51:14Z</dcterms:modified>
</cp:coreProperties>
</file>