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9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9" r:id="rId23"/>
    <p:sldId id="284" r:id="rId24"/>
    <p:sldId id="291" r:id="rId25"/>
    <p:sldId id="292" r:id="rId26"/>
    <p:sldId id="286" r:id="rId27"/>
    <p:sldId id="288" r:id="rId28"/>
    <p:sldId id="287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E47978"/>
    <a:srgbClr val="E47878"/>
    <a:srgbClr val="9BABBC"/>
    <a:srgbClr val="75859A"/>
    <a:srgbClr val="6F7C8C"/>
    <a:srgbClr val="7E8D9E"/>
    <a:srgbClr val="8A9CAB"/>
    <a:srgbClr val="7D8A97"/>
    <a:srgbClr val="A4B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E34FE-2700-0A47-917A-E9AEB7FC0D92}" v="558" dt="2025-04-03T02:44:12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/>
    <p:restoredTop sz="94600"/>
  </p:normalViewPr>
  <p:slideViewPr>
    <p:cSldViewPr snapToGrid="0">
      <p:cViewPr varScale="1">
        <p:scale>
          <a:sx n="132" d="100"/>
          <a:sy n="132" d="100"/>
        </p:scale>
        <p:origin x="1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ecino, Diego" userId="a795c42d-832a-4dce-b1d8-09bac981a9d2" providerId="ADAL" clId="{54DE34FE-2700-0A47-917A-E9AEB7FC0D92}"/>
    <pc:docChg chg="undo redo custSel addSld delSld modSld sldOrd">
      <pc:chgData name="Montecino, Diego" userId="a795c42d-832a-4dce-b1d8-09bac981a9d2" providerId="ADAL" clId="{54DE34FE-2700-0A47-917A-E9AEB7FC0D92}" dt="2025-04-03T02:46:07.081" v="1635" actId="478"/>
      <pc:docMkLst>
        <pc:docMk/>
      </pc:docMkLst>
      <pc:sldChg chg="addSp delSp modSp mod">
        <pc:chgData name="Montecino, Diego" userId="a795c42d-832a-4dce-b1d8-09bac981a9d2" providerId="ADAL" clId="{54DE34FE-2700-0A47-917A-E9AEB7FC0D92}" dt="2025-03-22T00:51:23.093" v="1175"/>
        <pc:sldMkLst>
          <pc:docMk/>
          <pc:sldMk cId="3661310817" sldId="262"/>
        </pc:sldMkLst>
        <pc:spChg chg="mod">
          <ac:chgData name="Montecino, Diego" userId="a795c42d-832a-4dce-b1d8-09bac981a9d2" providerId="ADAL" clId="{54DE34FE-2700-0A47-917A-E9AEB7FC0D92}" dt="2025-03-21T23:50:40.920" v="1159" actId="403"/>
          <ac:spMkLst>
            <pc:docMk/>
            <pc:sldMk cId="3661310817" sldId="262"/>
            <ac:spMk id="11" creationId="{F5054AA8-E65C-8E54-C01C-63CB55AAB2F7}"/>
          </ac:spMkLst>
        </pc:spChg>
        <pc:spChg chg="mod">
          <ac:chgData name="Montecino, Diego" userId="a795c42d-832a-4dce-b1d8-09bac981a9d2" providerId="ADAL" clId="{54DE34FE-2700-0A47-917A-E9AEB7FC0D92}" dt="2025-03-21T23:50:40.920" v="1159" actId="403"/>
          <ac:spMkLst>
            <pc:docMk/>
            <pc:sldMk cId="3661310817" sldId="262"/>
            <ac:spMk id="12" creationId="{F03B48B8-ACF5-EED7-F7D6-1CAB2876859F}"/>
          </ac:spMkLst>
        </pc:spChg>
        <pc:spChg chg="add mod">
          <ac:chgData name="Montecino, Diego" userId="a795c42d-832a-4dce-b1d8-09bac981a9d2" providerId="ADAL" clId="{54DE34FE-2700-0A47-917A-E9AEB7FC0D92}" dt="2025-03-21T23:51:22.515" v="1162" actId="5736"/>
          <ac:spMkLst>
            <pc:docMk/>
            <pc:sldMk cId="3661310817" sldId="262"/>
            <ac:spMk id="13" creationId="{B4ABBF14-1539-BA63-C99D-F4F74DF4ED21}"/>
          </ac:spMkLst>
        </pc:spChg>
        <pc:grpChg chg="mod">
          <ac:chgData name="Montecino, Diego" userId="a795c42d-832a-4dce-b1d8-09bac981a9d2" providerId="ADAL" clId="{54DE34FE-2700-0A47-917A-E9AEB7FC0D92}" dt="2025-03-21T23:51:22.515" v="1162" actId="5736"/>
          <ac:grpSpMkLst>
            <pc:docMk/>
            <pc:sldMk cId="3661310817" sldId="262"/>
            <ac:grpSpMk id="10" creationId="{BB523BA6-E628-F8EF-E528-8A02AD4675B8}"/>
          </ac:grpSpMkLst>
        </pc:grpChg>
        <pc:graphicFrameChg chg="mod modGraphic">
          <ac:chgData name="Montecino, Diego" userId="a795c42d-832a-4dce-b1d8-09bac981a9d2" providerId="ADAL" clId="{54DE34FE-2700-0A47-917A-E9AEB7FC0D92}" dt="2025-03-22T00:51:23.093" v="1175"/>
          <ac:graphicFrameMkLst>
            <pc:docMk/>
            <pc:sldMk cId="3661310817" sldId="262"/>
            <ac:graphicFrameMk id="2" creationId="{550E6CF8-1A84-ABF3-0DFE-681CF849F788}"/>
          </ac:graphicFrameMkLst>
        </pc:graphicFrameChg>
        <pc:picChg chg="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1048" creationId="{B82CBA7A-1726-FFEB-AA96-A229CDC67EAE}"/>
          </ac:picMkLst>
        </pc:picChg>
        <pc:picChg chg="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1050" creationId="{BB651D2D-F1C0-26B7-809D-ABB8DE7325E7}"/>
          </ac:picMkLst>
        </pc:picChg>
        <pc:picChg chg="add del 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3076" creationId="{1184BD50-44F9-F117-1EAA-5173D17AF3D3}"/>
          </ac:picMkLst>
        </pc:picChg>
        <pc:picChg chg="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3078" creationId="{83F676AB-F92C-39BD-E5DD-1B648E85123F}"/>
          </ac:picMkLst>
        </pc:picChg>
        <pc:picChg chg="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3080" creationId="{92D42A2A-380F-C5CE-59CE-893AB4AA4191}"/>
          </ac:picMkLst>
        </pc:picChg>
        <pc:picChg chg="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3082" creationId="{DE4602A7-68CC-E4E1-5EBB-088E6C06C760}"/>
          </ac:picMkLst>
        </pc:picChg>
      </pc:sldChg>
      <pc:sldChg chg="addSp delSp modSp mod">
        <pc:chgData name="Montecino, Diego" userId="a795c42d-832a-4dce-b1d8-09bac981a9d2" providerId="ADAL" clId="{54DE34FE-2700-0A47-917A-E9AEB7FC0D92}" dt="2025-03-22T00:52:20.756" v="1178" actId="5736"/>
        <pc:sldMkLst>
          <pc:docMk/>
          <pc:sldMk cId="120032096" sldId="263"/>
        </pc:sldMkLst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3" creationId="{ECF3CE80-988E-FB95-69C8-3987F8053009}"/>
          </ac:spMkLst>
        </pc:spChg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4" creationId="{5A6A688A-E07D-880D-9F19-C90FCEB10DEE}"/>
          </ac:spMkLst>
        </pc:spChg>
        <pc:spChg chg="mod">
          <ac:chgData name="Montecino, Diego" userId="a795c42d-832a-4dce-b1d8-09bac981a9d2" providerId="ADAL" clId="{54DE34FE-2700-0A47-917A-E9AEB7FC0D92}" dt="2025-03-22T00:09:01.446" v="1164"/>
          <ac:spMkLst>
            <pc:docMk/>
            <pc:sldMk cId="120032096" sldId="263"/>
            <ac:spMk id="6" creationId="{4ACB49C2-9CA3-164E-A64E-95BBF909E9DC}"/>
          </ac:spMkLst>
        </pc:spChg>
        <pc:spChg chg="mod">
          <ac:chgData name="Montecino, Diego" userId="a795c42d-832a-4dce-b1d8-09bac981a9d2" providerId="ADAL" clId="{54DE34FE-2700-0A47-917A-E9AEB7FC0D92}" dt="2025-03-22T00:09:01.446" v="1164"/>
          <ac:spMkLst>
            <pc:docMk/>
            <pc:sldMk cId="120032096" sldId="263"/>
            <ac:spMk id="7" creationId="{036006E2-89BD-28DE-BA98-26DF359C72D3}"/>
          </ac:spMkLst>
        </pc:spChg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8" creationId="{3D6BE55E-6281-C47D-861C-01D6392C84A2}"/>
          </ac:spMkLst>
        </pc:spChg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9" creationId="{DDDAC5E9-B57A-E867-8BB3-5C1D448C602F}"/>
          </ac:spMkLst>
        </pc:spChg>
        <pc:spChg chg="mod">
          <ac:chgData name="Montecino, Diego" userId="a795c42d-832a-4dce-b1d8-09bac981a9d2" providerId="ADAL" clId="{54DE34FE-2700-0A47-917A-E9AEB7FC0D92}" dt="2025-03-22T00:09:01.446" v="1164"/>
          <ac:spMkLst>
            <pc:docMk/>
            <pc:sldMk cId="120032096" sldId="263"/>
            <ac:spMk id="11" creationId="{CA2C9CE0-A373-4C2A-0C4A-AF9090946D1D}"/>
          </ac:spMkLst>
        </pc:spChg>
        <pc:spChg chg="mod">
          <ac:chgData name="Montecino, Diego" userId="a795c42d-832a-4dce-b1d8-09bac981a9d2" providerId="ADAL" clId="{54DE34FE-2700-0A47-917A-E9AEB7FC0D92}" dt="2025-03-22T00:09:01.446" v="1164"/>
          <ac:spMkLst>
            <pc:docMk/>
            <pc:sldMk cId="120032096" sldId="263"/>
            <ac:spMk id="12" creationId="{8C8FD851-8B34-2A13-A4A5-BB4E1775FC34}"/>
          </ac:spMkLst>
        </pc:spChg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13" creationId="{7B47FD09-2B16-4658-4B91-65E527BA6C6F}"/>
          </ac:spMkLst>
        </pc:spChg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14" creationId="{526828F0-003B-B079-E749-BC62AE8334D0}"/>
          </ac:spMkLst>
        </pc:spChg>
        <pc:grpChg chg="mod">
          <ac:chgData name="Montecino, Diego" userId="a795c42d-832a-4dce-b1d8-09bac981a9d2" providerId="ADAL" clId="{54DE34FE-2700-0A47-917A-E9AEB7FC0D92}" dt="2025-03-22T00:52:20.756" v="1178" actId="5736"/>
          <ac:grpSpMkLst>
            <pc:docMk/>
            <pc:sldMk cId="120032096" sldId="263"/>
            <ac:grpSpMk id="5" creationId="{075CDFB2-D7AB-824A-1ADB-569A17A293DE}"/>
          </ac:grpSpMkLst>
        </pc:grpChg>
        <pc:grpChg chg="mod">
          <ac:chgData name="Montecino, Diego" userId="a795c42d-832a-4dce-b1d8-09bac981a9d2" providerId="ADAL" clId="{54DE34FE-2700-0A47-917A-E9AEB7FC0D92}" dt="2025-03-22T00:52:20.756" v="1178" actId="5736"/>
          <ac:grpSpMkLst>
            <pc:docMk/>
            <pc:sldMk cId="120032096" sldId="263"/>
            <ac:grpSpMk id="10" creationId="{FAD89D0E-C67C-C799-8939-227DA03BD2E1}"/>
          </ac:grpSpMkLst>
        </pc:grpChg>
        <pc:graphicFrameChg chg="mod">
          <ac:chgData name="Montecino, Diego" userId="a795c42d-832a-4dce-b1d8-09bac981a9d2" providerId="ADAL" clId="{54DE34FE-2700-0A47-917A-E9AEB7FC0D92}" dt="2025-03-22T00:52:20.756" v="1178" actId="5736"/>
          <ac:graphicFrameMkLst>
            <pc:docMk/>
            <pc:sldMk cId="120032096" sldId="263"/>
            <ac:graphicFrameMk id="2" creationId="{FF136EC6-9708-5C29-6351-D5C66CABCE0A}"/>
          </ac:graphicFrameMkLst>
        </pc:graphicFrameChg>
      </pc:sldChg>
      <pc:sldChg chg="addSp delSp modSp mod ord">
        <pc:chgData name="Montecino, Diego" userId="a795c42d-832a-4dce-b1d8-09bac981a9d2" providerId="ADAL" clId="{54DE34FE-2700-0A47-917A-E9AEB7FC0D92}" dt="2025-03-22T01:13:48.713" v="1186" actId="20578"/>
        <pc:sldMkLst>
          <pc:docMk/>
          <pc:sldMk cId="1721620906" sldId="264"/>
        </pc:sldMkLst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6" creationId="{E6077CC3-32A3-2C28-A57B-6AE531A77CAE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15" creationId="{36587A8D-8198-B942-E48D-378D7E065F57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18" creationId="{ADCC5AEA-FC26-110D-EBAC-18295C485936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25" creationId="{0EF62FB5-B369-D9E8-FD5E-6B09A351D0F1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33" creationId="{5F3268D7-8D40-5903-CFAA-A375C89B8298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36" creationId="{C6A68D3C-6D4A-0356-FCB3-961560FC71EA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40" creationId="{B879DE92-1688-6461-BEDA-E66CD1931128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42" creationId="{1107D3FA-0850-E674-B6AE-4910230EDD18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44" creationId="{A2839CFF-D665-CDCB-6677-0BC0A8D92E8C}"/>
          </ac:spMkLst>
        </pc:spChg>
        <pc:spChg chg="mod">
          <ac:chgData name="Montecino, Diego" userId="a795c42d-832a-4dce-b1d8-09bac981a9d2" providerId="ADAL" clId="{54DE34FE-2700-0A47-917A-E9AEB7FC0D92}" dt="2025-03-22T00:51:18.377" v="1174" actId="108"/>
          <ac:spMkLst>
            <pc:docMk/>
            <pc:sldMk cId="1721620906" sldId="264"/>
            <ac:spMk id="47" creationId="{A01CE6C7-F9C6-70A1-6C00-73966B6C163C}"/>
          </ac:spMkLst>
        </pc:spChg>
        <pc:spChg chg="mod">
          <ac:chgData name="Montecino, Diego" userId="a795c42d-832a-4dce-b1d8-09bac981a9d2" providerId="ADAL" clId="{54DE34FE-2700-0A47-917A-E9AEB7FC0D92}" dt="2025-03-22T00:51:18.377" v="1174" actId="108"/>
          <ac:spMkLst>
            <pc:docMk/>
            <pc:sldMk cId="1721620906" sldId="264"/>
            <ac:spMk id="48" creationId="{CCB7934F-5C55-EE90-0FB1-8D95FB1C0B6C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52" creationId="{1AA9B6E5-5C52-6611-E4FF-C712F3AB6992}"/>
          </ac:spMkLst>
        </pc:spChg>
      </pc:sldChg>
      <pc:sldChg chg="addSp delSp modSp mod">
        <pc:chgData name="Montecino, Diego" userId="a795c42d-832a-4dce-b1d8-09bac981a9d2" providerId="ADAL" clId="{54DE34FE-2700-0A47-917A-E9AEB7FC0D92}" dt="2025-03-22T01:14:28.595" v="1190" actId="5736"/>
        <pc:sldMkLst>
          <pc:docMk/>
          <pc:sldMk cId="1583748996" sldId="265"/>
        </pc:sldMkLst>
        <pc:spChg chg="add mod">
          <ac:chgData name="Montecino, Diego" userId="a795c42d-832a-4dce-b1d8-09bac981a9d2" providerId="ADAL" clId="{54DE34FE-2700-0A47-917A-E9AEB7FC0D92}" dt="2025-03-22T01:14:28.595" v="1190" actId="5736"/>
          <ac:spMkLst>
            <pc:docMk/>
            <pc:sldMk cId="1583748996" sldId="265"/>
            <ac:spMk id="3" creationId="{55874F62-808D-3FD6-0D65-F7552EDA0950}"/>
          </ac:spMkLst>
        </pc:spChg>
        <pc:spChg chg="add mod">
          <ac:chgData name="Montecino, Diego" userId="a795c42d-832a-4dce-b1d8-09bac981a9d2" providerId="ADAL" clId="{54DE34FE-2700-0A47-917A-E9AEB7FC0D92}" dt="2025-03-22T01:14:28.595" v="1190" actId="5736"/>
          <ac:spMkLst>
            <pc:docMk/>
            <pc:sldMk cId="1583748996" sldId="265"/>
            <ac:spMk id="4" creationId="{4DB58BF8-A81C-638D-63BE-11C0DF54956C}"/>
          </ac:spMkLst>
        </pc:spChg>
        <pc:spChg chg="mod">
          <ac:chgData name="Montecino, Diego" userId="a795c42d-832a-4dce-b1d8-09bac981a9d2" providerId="ADAL" clId="{54DE34FE-2700-0A47-917A-E9AEB7FC0D92}" dt="2025-03-22T01:13:17.763" v="1181"/>
          <ac:spMkLst>
            <pc:docMk/>
            <pc:sldMk cId="1583748996" sldId="265"/>
            <ac:spMk id="6" creationId="{59141AEF-9F59-C90C-D38C-92AB2FCB2B6A}"/>
          </ac:spMkLst>
        </pc:spChg>
        <pc:spChg chg="mod">
          <ac:chgData name="Montecino, Diego" userId="a795c42d-832a-4dce-b1d8-09bac981a9d2" providerId="ADAL" clId="{54DE34FE-2700-0A47-917A-E9AEB7FC0D92}" dt="2025-03-22T01:13:17.763" v="1181"/>
          <ac:spMkLst>
            <pc:docMk/>
            <pc:sldMk cId="1583748996" sldId="265"/>
            <ac:spMk id="7" creationId="{2AB4622E-C2D1-0BC1-852D-7CB4702EE5BA}"/>
          </ac:spMkLst>
        </pc:spChg>
        <pc:spChg chg="add mod">
          <ac:chgData name="Montecino, Diego" userId="a795c42d-832a-4dce-b1d8-09bac981a9d2" providerId="ADAL" clId="{54DE34FE-2700-0A47-917A-E9AEB7FC0D92}" dt="2025-03-22T01:14:28.595" v="1190" actId="5736"/>
          <ac:spMkLst>
            <pc:docMk/>
            <pc:sldMk cId="1583748996" sldId="265"/>
            <ac:spMk id="8" creationId="{3D09DBBC-2AE8-385A-9B83-454A1B530A0A}"/>
          </ac:spMkLst>
        </pc:spChg>
        <pc:spChg chg="add mod">
          <ac:chgData name="Montecino, Diego" userId="a795c42d-832a-4dce-b1d8-09bac981a9d2" providerId="ADAL" clId="{54DE34FE-2700-0A47-917A-E9AEB7FC0D92}" dt="2025-03-22T01:14:28.595" v="1190" actId="5736"/>
          <ac:spMkLst>
            <pc:docMk/>
            <pc:sldMk cId="1583748996" sldId="265"/>
            <ac:spMk id="9" creationId="{F6601510-FAA7-9B5C-16C9-4580C4918337}"/>
          </ac:spMkLst>
        </pc:spChg>
        <pc:spChg chg="mod">
          <ac:chgData name="Montecino, Diego" userId="a795c42d-832a-4dce-b1d8-09bac981a9d2" providerId="ADAL" clId="{54DE34FE-2700-0A47-917A-E9AEB7FC0D92}" dt="2025-03-22T01:13:17.763" v="1181"/>
          <ac:spMkLst>
            <pc:docMk/>
            <pc:sldMk cId="1583748996" sldId="265"/>
            <ac:spMk id="11" creationId="{49CBDD11-1159-ACE4-83FD-0B2EDA958188}"/>
          </ac:spMkLst>
        </pc:spChg>
        <pc:spChg chg="mod">
          <ac:chgData name="Montecino, Diego" userId="a795c42d-832a-4dce-b1d8-09bac981a9d2" providerId="ADAL" clId="{54DE34FE-2700-0A47-917A-E9AEB7FC0D92}" dt="2025-03-22T01:13:17.763" v="1181"/>
          <ac:spMkLst>
            <pc:docMk/>
            <pc:sldMk cId="1583748996" sldId="265"/>
            <ac:spMk id="12" creationId="{46AA2513-FF8B-E0C6-61B3-E14291C5F3D1}"/>
          </ac:spMkLst>
        </pc:spChg>
        <pc:spChg chg="add mod">
          <ac:chgData name="Montecino, Diego" userId="a795c42d-832a-4dce-b1d8-09bac981a9d2" providerId="ADAL" clId="{54DE34FE-2700-0A47-917A-E9AEB7FC0D92}" dt="2025-03-22T01:14:28.595" v="1190" actId="5736"/>
          <ac:spMkLst>
            <pc:docMk/>
            <pc:sldMk cId="1583748996" sldId="265"/>
            <ac:spMk id="16" creationId="{8C1932FB-9C57-A2E9-8A52-610920767D80}"/>
          </ac:spMkLst>
        </pc:spChg>
        <pc:spChg chg="add mod">
          <ac:chgData name="Montecino, Diego" userId="a795c42d-832a-4dce-b1d8-09bac981a9d2" providerId="ADAL" clId="{54DE34FE-2700-0A47-917A-E9AEB7FC0D92}" dt="2025-03-22T01:14:28.595" v="1190" actId="5736"/>
          <ac:spMkLst>
            <pc:docMk/>
            <pc:sldMk cId="1583748996" sldId="265"/>
            <ac:spMk id="17" creationId="{5B74621D-3EEB-8EE0-A2E4-DDFFECE472B2}"/>
          </ac:spMkLst>
        </pc:spChg>
        <pc:grpChg chg="mod">
          <ac:chgData name="Montecino, Diego" userId="a795c42d-832a-4dce-b1d8-09bac981a9d2" providerId="ADAL" clId="{54DE34FE-2700-0A47-917A-E9AEB7FC0D92}" dt="2025-03-22T01:14:28.595" v="1190" actId="5736"/>
          <ac:grpSpMkLst>
            <pc:docMk/>
            <pc:sldMk cId="1583748996" sldId="265"/>
            <ac:grpSpMk id="5" creationId="{3FB7CE0C-0641-CA3A-9C24-40566308E475}"/>
          </ac:grpSpMkLst>
        </pc:grpChg>
        <pc:grpChg chg="mod">
          <ac:chgData name="Montecino, Diego" userId="a795c42d-832a-4dce-b1d8-09bac981a9d2" providerId="ADAL" clId="{54DE34FE-2700-0A47-917A-E9AEB7FC0D92}" dt="2025-03-22T01:14:28.595" v="1190" actId="5736"/>
          <ac:grpSpMkLst>
            <pc:docMk/>
            <pc:sldMk cId="1583748996" sldId="265"/>
            <ac:grpSpMk id="10" creationId="{A669CB0A-6267-942C-D101-33B09067AD04}"/>
          </ac:grpSpMkLst>
        </pc:grpChg>
        <pc:graphicFrameChg chg="mod">
          <ac:chgData name="Montecino, Diego" userId="a795c42d-832a-4dce-b1d8-09bac981a9d2" providerId="ADAL" clId="{54DE34FE-2700-0A47-917A-E9AEB7FC0D92}" dt="2025-03-22T01:14:28.595" v="1190" actId="5736"/>
          <ac:graphicFrameMkLst>
            <pc:docMk/>
            <pc:sldMk cId="1583748996" sldId="265"/>
            <ac:graphicFrameMk id="2" creationId="{D9187B1B-DE30-C238-7BB9-942450109ADC}"/>
          </ac:graphicFrameMkLst>
        </pc:graphicFrameChg>
      </pc:sldChg>
      <pc:sldChg chg="addSp delSp modSp mod">
        <pc:chgData name="Montecino, Diego" userId="a795c42d-832a-4dce-b1d8-09bac981a9d2" providerId="ADAL" clId="{54DE34FE-2700-0A47-917A-E9AEB7FC0D92}" dt="2025-03-24T17:45:12.480" v="1196" actId="5736"/>
        <pc:sldMkLst>
          <pc:docMk/>
          <pc:sldMk cId="1127946319" sldId="266"/>
        </pc:sldMkLst>
        <pc:spChg chg="add mod">
          <ac:chgData name="Montecino, Diego" userId="a795c42d-832a-4dce-b1d8-09bac981a9d2" providerId="ADAL" clId="{54DE34FE-2700-0A47-917A-E9AEB7FC0D92}" dt="2025-03-24T17:45:12.480" v="1196" actId="5736"/>
          <ac:spMkLst>
            <pc:docMk/>
            <pc:sldMk cId="1127946319" sldId="266"/>
            <ac:spMk id="20" creationId="{59AC77BF-5067-57F2-3D3B-DA4D796C56EB}"/>
          </ac:spMkLst>
        </pc:spChg>
        <pc:spChg chg="add mod">
          <ac:chgData name="Montecino, Diego" userId="a795c42d-832a-4dce-b1d8-09bac981a9d2" providerId="ADAL" clId="{54DE34FE-2700-0A47-917A-E9AEB7FC0D92}" dt="2025-03-24T17:45:12.480" v="1196" actId="5736"/>
          <ac:spMkLst>
            <pc:docMk/>
            <pc:sldMk cId="1127946319" sldId="266"/>
            <ac:spMk id="21" creationId="{A060B378-07DA-3907-41C5-11D2B89D9B11}"/>
          </ac:spMkLst>
        </pc:spChg>
        <pc:spChg chg="mod">
          <ac:chgData name="Montecino, Diego" userId="a795c42d-832a-4dce-b1d8-09bac981a9d2" providerId="ADAL" clId="{54DE34FE-2700-0A47-917A-E9AEB7FC0D92}" dt="2025-03-24T17:44:33.310" v="1193"/>
          <ac:spMkLst>
            <pc:docMk/>
            <pc:sldMk cId="1127946319" sldId="266"/>
            <ac:spMk id="25" creationId="{CB53CD6B-5417-DF9C-D179-62A32A66208E}"/>
          </ac:spMkLst>
        </pc:spChg>
        <pc:spChg chg="mod">
          <ac:chgData name="Montecino, Diego" userId="a795c42d-832a-4dce-b1d8-09bac981a9d2" providerId="ADAL" clId="{54DE34FE-2700-0A47-917A-E9AEB7FC0D92}" dt="2025-03-24T17:44:33.310" v="1193"/>
          <ac:spMkLst>
            <pc:docMk/>
            <pc:sldMk cId="1127946319" sldId="266"/>
            <ac:spMk id="26" creationId="{547B25FE-885D-4490-DCF6-D85911AB1E66}"/>
          </ac:spMkLst>
        </pc:spChg>
        <pc:spChg chg="add mod">
          <ac:chgData name="Montecino, Diego" userId="a795c42d-832a-4dce-b1d8-09bac981a9d2" providerId="ADAL" clId="{54DE34FE-2700-0A47-917A-E9AEB7FC0D92}" dt="2025-03-24T17:45:12.480" v="1196" actId="5736"/>
          <ac:spMkLst>
            <pc:docMk/>
            <pc:sldMk cId="1127946319" sldId="266"/>
            <ac:spMk id="27" creationId="{F6F675B5-AC56-15A5-F317-A75062C6A684}"/>
          </ac:spMkLst>
        </pc:spChg>
        <pc:spChg chg="add mod">
          <ac:chgData name="Montecino, Diego" userId="a795c42d-832a-4dce-b1d8-09bac981a9d2" providerId="ADAL" clId="{54DE34FE-2700-0A47-917A-E9AEB7FC0D92}" dt="2025-03-24T17:45:12.480" v="1196" actId="5736"/>
          <ac:spMkLst>
            <pc:docMk/>
            <pc:sldMk cId="1127946319" sldId="266"/>
            <ac:spMk id="28" creationId="{29EFC411-EB98-17F4-AEE2-0529417E3ECC}"/>
          </ac:spMkLst>
        </pc:spChg>
        <pc:spChg chg="mod">
          <ac:chgData name="Montecino, Diego" userId="a795c42d-832a-4dce-b1d8-09bac981a9d2" providerId="ADAL" clId="{54DE34FE-2700-0A47-917A-E9AEB7FC0D92}" dt="2025-03-24T17:44:33.310" v="1193"/>
          <ac:spMkLst>
            <pc:docMk/>
            <pc:sldMk cId="1127946319" sldId="266"/>
            <ac:spMk id="30" creationId="{3711E35E-6FA2-138B-D0E4-8DD323648B82}"/>
          </ac:spMkLst>
        </pc:spChg>
        <pc:spChg chg="mod">
          <ac:chgData name="Montecino, Diego" userId="a795c42d-832a-4dce-b1d8-09bac981a9d2" providerId="ADAL" clId="{54DE34FE-2700-0A47-917A-E9AEB7FC0D92}" dt="2025-03-24T17:44:33.310" v="1193"/>
          <ac:spMkLst>
            <pc:docMk/>
            <pc:sldMk cId="1127946319" sldId="266"/>
            <ac:spMk id="31" creationId="{C67CE198-3D10-1ED4-F5DF-9E8CF3797F95}"/>
          </ac:spMkLst>
        </pc:spChg>
        <pc:spChg chg="add mod">
          <ac:chgData name="Montecino, Diego" userId="a795c42d-832a-4dce-b1d8-09bac981a9d2" providerId="ADAL" clId="{54DE34FE-2700-0A47-917A-E9AEB7FC0D92}" dt="2025-03-24T17:45:12.480" v="1196" actId="5736"/>
          <ac:spMkLst>
            <pc:docMk/>
            <pc:sldMk cId="1127946319" sldId="266"/>
            <ac:spMk id="32" creationId="{149D24A5-772E-2E14-0C00-7EC33CAD41A4}"/>
          </ac:spMkLst>
        </pc:spChg>
        <pc:spChg chg="add mod">
          <ac:chgData name="Montecino, Diego" userId="a795c42d-832a-4dce-b1d8-09bac981a9d2" providerId="ADAL" clId="{54DE34FE-2700-0A47-917A-E9AEB7FC0D92}" dt="2025-03-24T17:45:12.480" v="1196" actId="5736"/>
          <ac:spMkLst>
            <pc:docMk/>
            <pc:sldMk cId="1127946319" sldId="266"/>
            <ac:spMk id="33" creationId="{EACD0AFA-D541-7C52-7E71-4349F545F8BA}"/>
          </ac:spMkLst>
        </pc:spChg>
        <pc:grpChg chg="mod">
          <ac:chgData name="Montecino, Diego" userId="a795c42d-832a-4dce-b1d8-09bac981a9d2" providerId="ADAL" clId="{54DE34FE-2700-0A47-917A-E9AEB7FC0D92}" dt="2025-03-24T17:45:12.480" v="1196" actId="5736"/>
          <ac:grpSpMkLst>
            <pc:docMk/>
            <pc:sldMk cId="1127946319" sldId="266"/>
            <ac:grpSpMk id="22" creationId="{244A4B07-D444-EEFF-DE50-0A28704D61E9}"/>
          </ac:grpSpMkLst>
        </pc:grpChg>
        <pc:grpChg chg="mod">
          <ac:chgData name="Montecino, Diego" userId="a795c42d-832a-4dce-b1d8-09bac981a9d2" providerId="ADAL" clId="{54DE34FE-2700-0A47-917A-E9AEB7FC0D92}" dt="2025-03-24T17:45:12.480" v="1196" actId="5736"/>
          <ac:grpSpMkLst>
            <pc:docMk/>
            <pc:sldMk cId="1127946319" sldId="266"/>
            <ac:grpSpMk id="29" creationId="{175C79B5-B5B9-16EB-50AF-432F124F992D}"/>
          </ac:grpSpMkLst>
        </pc:grpChg>
        <pc:graphicFrameChg chg="mod">
          <ac:chgData name="Montecino, Diego" userId="a795c42d-832a-4dce-b1d8-09bac981a9d2" providerId="ADAL" clId="{54DE34FE-2700-0A47-917A-E9AEB7FC0D92}" dt="2025-03-24T17:45:12.480" v="1196" actId="5736"/>
          <ac:graphicFrameMkLst>
            <pc:docMk/>
            <pc:sldMk cId="1127946319" sldId="266"/>
            <ac:graphicFrameMk id="19" creationId="{C15ABD36-E264-B756-2D67-17FED527EBEC}"/>
          </ac:graphicFrameMkLst>
        </pc:graphicFrameChg>
      </pc:sldChg>
      <pc:sldChg chg="addSp delSp modSp mod">
        <pc:chgData name="Montecino, Diego" userId="a795c42d-832a-4dce-b1d8-09bac981a9d2" providerId="ADAL" clId="{54DE34FE-2700-0A47-917A-E9AEB7FC0D92}" dt="2025-03-24T20:41:07.639" v="1208" actId="5736"/>
        <pc:sldMkLst>
          <pc:docMk/>
          <pc:sldMk cId="1236686232" sldId="267"/>
        </pc:sldMkLst>
        <pc:spChg chg="add mod">
          <ac:chgData name="Montecino, Diego" userId="a795c42d-832a-4dce-b1d8-09bac981a9d2" providerId="ADAL" clId="{54DE34FE-2700-0A47-917A-E9AEB7FC0D92}" dt="2025-03-24T20:41:07.639" v="1208" actId="5736"/>
          <ac:spMkLst>
            <pc:docMk/>
            <pc:sldMk cId="1236686232" sldId="267"/>
            <ac:spMk id="5" creationId="{F9D25A81-2CCF-1752-6BAA-E103DE0A88CA}"/>
          </ac:spMkLst>
        </pc:spChg>
        <pc:spChg chg="add mod">
          <ac:chgData name="Montecino, Diego" userId="a795c42d-832a-4dce-b1d8-09bac981a9d2" providerId="ADAL" clId="{54DE34FE-2700-0A47-917A-E9AEB7FC0D92}" dt="2025-03-24T20:41:07.639" v="1208" actId="5736"/>
          <ac:spMkLst>
            <pc:docMk/>
            <pc:sldMk cId="1236686232" sldId="267"/>
            <ac:spMk id="6" creationId="{F236BF2E-D1E3-5201-2778-6045C23A0DE2}"/>
          </ac:spMkLst>
        </pc:spChg>
        <pc:spChg chg="mod">
          <ac:chgData name="Montecino, Diego" userId="a795c42d-832a-4dce-b1d8-09bac981a9d2" providerId="ADAL" clId="{54DE34FE-2700-0A47-917A-E9AEB7FC0D92}" dt="2025-03-24T20:39:24.060" v="1198"/>
          <ac:spMkLst>
            <pc:docMk/>
            <pc:sldMk cId="1236686232" sldId="267"/>
            <ac:spMk id="9" creationId="{34ED3115-AC62-51E2-E214-5DA34F5A6595}"/>
          </ac:spMkLst>
        </pc:spChg>
        <pc:spChg chg="mod">
          <ac:chgData name="Montecino, Diego" userId="a795c42d-832a-4dce-b1d8-09bac981a9d2" providerId="ADAL" clId="{54DE34FE-2700-0A47-917A-E9AEB7FC0D92}" dt="2025-03-24T20:39:24.060" v="1198"/>
          <ac:spMkLst>
            <pc:docMk/>
            <pc:sldMk cId="1236686232" sldId="267"/>
            <ac:spMk id="13" creationId="{A687D791-7726-1EF8-69F1-7084A66FA47F}"/>
          </ac:spMkLst>
        </pc:spChg>
        <pc:spChg chg="add mod">
          <ac:chgData name="Montecino, Diego" userId="a795c42d-832a-4dce-b1d8-09bac981a9d2" providerId="ADAL" clId="{54DE34FE-2700-0A47-917A-E9AEB7FC0D92}" dt="2025-03-24T20:41:07.639" v="1208" actId="5736"/>
          <ac:spMkLst>
            <pc:docMk/>
            <pc:sldMk cId="1236686232" sldId="267"/>
            <ac:spMk id="14" creationId="{823616FE-087E-DA79-AC2B-24021F4F01E5}"/>
          </ac:spMkLst>
        </pc:spChg>
        <pc:spChg chg="add mod">
          <ac:chgData name="Montecino, Diego" userId="a795c42d-832a-4dce-b1d8-09bac981a9d2" providerId="ADAL" clId="{54DE34FE-2700-0A47-917A-E9AEB7FC0D92}" dt="2025-03-24T20:41:07.639" v="1208" actId="5736"/>
          <ac:spMkLst>
            <pc:docMk/>
            <pc:sldMk cId="1236686232" sldId="267"/>
            <ac:spMk id="15" creationId="{F50033F3-FA0A-AECD-5545-D98DBF14E25C}"/>
          </ac:spMkLst>
        </pc:spChg>
        <pc:spChg chg="mod">
          <ac:chgData name="Montecino, Diego" userId="a795c42d-832a-4dce-b1d8-09bac981a9d2" providerId="ADAL" clId="{54DE34FE-2700-0A47-917A-E9AEB7FC0D92}" dt="2025-03-24T20:39:24.060" v="1198"/>
          <ac:spMkLst>
            <pc:docMk/>
            <pc:sldMk cId="1236686232" sldId="267"/>
            <ac:spMk id="17" creationId="{2A8E1A5F-5111-F518-2629-883EF09D6EC4}"/>
          </ac:spMkLst>
        </pc:spChg>
        <pc:spChg chg="mod">
          <ac:chgData name="Montecino, Diego" userId="a795c42d-832a-4dce-b1d8-09bac981a9d2" providerId="ADAL" clId="{54DE34FE-2700-0A47-917A-E9AEB7FC0D92}" dt="2025-03-24T20:39:24.060" v="1198"/>
          <ac:spMkLst>
            <pc:docMk/>
            <pc:sldMk cId="1236686232" sldId="267"/>
            <ac:spMk id="18" creationId="{B0C51025-3FFF-7B6F-5E89-C3CF62B2FF43}"/>
          </ac:spMkLst>
        </pc:spChg>
        <pc:spChg chg="add mod">
          <ac:chgData name="Montecino, Diego" userId="a795c42d-832a-4dce-b1d8-09bac981a9d2" providerId="ADAL" clId="{54DE34FE-2700-0A47-917A-E9AEB7FC0D92}" dt="2025-03-24T20:41:07.639" v="1208" actId="5736"/>
          <ac:spMkLst>
            <pc:docMk/>
            <pc:sldMk cId="1236686232" sldId="267"/>
            <ac:spMk id="19" creationId="{9E598A5E-CB56-4B03-0013-B23A27C5A5EF}"/>
          </ac:spMkLst>
        </pc:spChg>
        <pc:spChg chg="add mod">
          <ac:chgData name="Montecino, Diego" userId="a795c42d-832a-4dce-b1d8-09bac981a9d2" providerId="ADAL" clId="{54DE34FE-2700-0A47-917A-E9AEB7FC0D92}" dt="2025-03-24T20:41:07.639" v="1208" actId="5736"/>
          <ac:spMkLst>
            <pc:docMk/>
            <pc:sldMk cId="1236686232" sldId="267"/>
            <ac:spMk id="20" creationId="{2A6AB3F5-E463-37F9-5851-9B1981991BF2}"/>
          </ac:spMkLst>
        </pc:spChg>
        <pc:grpChg chg="mod">
          <ac:chgData name="Montecino, Diego" userId="a795c42d-832a-4dce-b1d8-09bac981a9d2" providerId="ADAL" clId="{54DE34FE-2700-0A47-917A-E9AEB7FC0D92}" dt="2025-03-24T20:41:07.639" v="1208" actId="5736"/>
          <ac:grpSpMkLst>
            <pc:docMk/>
            <pc:sldMk cId="1236686232" sldId="267"/>
            <ac:grpSpMk id="7" creationId="{E0DE05AA-A680-300B-29C4-1CF89B1EBD92}"/>
          </ac:grpSpMkLst>
        </pc:grpChg>
        <pc:grpChg chg="mod">
          <ac:chgData name="Montecino, Diego" userId="a795c42d-832a-4dce-b1d8-09bac981a9d2" providerId="ADAL" clId="{54DE34FE-2700-0A47-917A-E9AEB7FC0D92}" dt="2025-03-24T20:41:07.639" v="1208" actId="5736"/>
          <ac:grpSpMkLst>
            <pc:docMk/>
            <pc:sldMk cId="1236686232" sldId="267"/>
            <ac:grpSpMk id="16" creationId="{0479B886-C3B1-800F-75C9-6E0B0F316623}"/>
          </ac:grpSpMkLst>
        </pc:grpChg>
        <pc:graphicFrameChg chg="mod">
          <ac:chgData name="Montecino, Diego" userId="a795c42d-832a-4dce-b1d8-09bac981a9d2" providerId="ADAL" clId="{54DE34FE-2700-0A47-917A-E9AEB7FC0D92}" dt="2025-03-24T20:41:07.639" v="1208" actId="5736"/>
          <ac:graphicFrameMkLst>
            <pc:docMk/>
            <pc:sldMk cId="1236686232" sldId="267"/>
            <ac:graphicFrameMk id="4" creationId="{72E91574-1EBC-B9B8-0ECA-8AB11C098C5A}"/>
          </ac:graphicFrameMkLst>
        </pc:graphicFrameChg>
      </pc:sldChg>
      <pc:sldChg chg="addSp delSp modSp mod">
        <pc:chgData name="Montecino, Diego" userId="a795c42d-832a-4dce-b1d8-09bac981a9d2" providerId="ADAL" clId="{54DE34FE-2700-0A47-917A-E9AEB7FC0D92}" dt="2025-03-24T20:40:54.567" v="1207" actId="5736"/>
        <pc:sldMkLst>
          <pc:docMk/>
          <pc:sldMk cId="2397381333" sldId="268"/>
        </pc:sldMkLst>
        <pc:spChg chg="add mod">
          <ac:chgData name="Montecino, Diego" userId="a795c42d-832a-4dce-b1d8-09bac981a9d2" providerId="ADAL" clId="{54DE34FE-2700-0A47-917A-E9AEB7FC0D92}" dt="2025-03-24T20:40:54.567" v="1207" actId="5736"/>
          <ac:spMkLst>
            <pc:docMk/>
            <pc:sldMk cId="2397381333" sldId="268"/>
            <ac:spMk id="5" creationId="{95838F45-0E25-C202-164D-0BB332C05981}"/>
          </ac:spMkLst>
        </pc:spChg>
        <pc:spChg chg="add mod">
          <ac:chgData name="Montecino, Diego" userId="a795c42d-832a-4dce-b1d8-09bac981a9d2" providerId="ADAL" clId="{54DE34FE-2700-0A47-917A-E9AEB7FC0D92}" dt="2025-03-24T20:40:54.567" v="1207" actId="5736"/>
          <ac:spMkLst>
            <pc:docMk/>
            <pc:sldMk cId="2397381333" sldId="268"/>
            <ac:spMk id="6" creationId="{583F5E6C-2968-5ECE-3EEA-1D72C1FD3710}"/>
          </ac:spMkLst>
        </pc:spChg>
        <pc:spChg chg="mod">
          <ac:chgData name="Montecino, Diego" userId="a795c42d-832a-4dce-b1d8-09bac981a9d2" providerId="ADAL" clId="{54DE34FE-2700-0A47-917A-E9AEB7FC0D92}" dt="2025-03-24T20:40:04.496" v="1202"/>
          <ac:spMkLst>
            <pc:docMk/>
            <pc:sldMk cId="2397381333" sldId="268"/>
            <ac:spMk id="9" creationId="{8B7C8B5A-B8FE-F87F-8139-F61C6534E761}"/>
          </ac:spMkLst>
        </pc:spChg>
        <pc:spChg chg="mod">
          <ac:chgData name="Montecino, Diego" userId="a795c42d-832a-4dce-b1d8-09bac981a9d2" providerId="ADAL" clId="{54DE34FE-2700-0A47-917A-E9AEB7FC0D92}" dt="2025-03-24T20:40:04.496" v="1202"/>
          <ac:spMkLst>
            <pc:docMk/>
            <pc:sldMk cId="2397381333" sldId="268"/>
            <ac:spMk id="13" creationId="{884B58AA-FA10-3EDE-F8F7-0A7E3CF19A05}"/>
          </ac:spMkLst>
        </pc:spChg>
        <pc:spChg chg="add mod">
          <ac:chgData name="Montecino, Diego" userId="a795c42d-832a-4dce-b1d8-09bac981a9d2" providerId="ADAL" clId="{54DE34FE-2700-0A47-917A-E9AEB7FC0D92}" dt="2025-03-24T20:40:54.567" v="1207" actId="5736"/>
          <ac:spMkLst>
            <pc:docMk/>
            <pc:sldMk cId="2397381333" sldId="268"/>
            <ac:spMk id="14" creationId="{9690980E-75F2-192F-271A-B049D1E11690}"/>
          </ac:spMkLst>
        </pc:spChg>
        <pc:spChg chg="add mod">
          <ac:chgData name="Montecino, Diego" userId="a795c42d-832a-4dce-b1d8-09bac981a9d2" providerId="ADAL" clId="{54DE34FE-2700-0A47-917A-E9AEB7FC0D92}" dt="2025-03-24T20:40:54.567" v="1207" actId="5736"/>
          <ac:spMkLst>
            <pc:docMk/>
            <pc:sldMk cId="2397381333" sldId="268"/>
            <ac:spMk id="15" creationId="{1276361B-7169-A071-5AC9-E68112E82126}"/>
          </ac:spMkLst>
        </pc:spChg>
        <pc:spChg chg="mod">
          <ac:chgData name="Montecino, Diego" userId="a795c42d-832a-4dce-b1d8-09bac981a9d2" providerId="ADAL" clId="{54DE34FE-2700-0A47-917A-E9AEB7FC0D92}" dt="2025-03-24T20:40:04.496" v="1202"/>
          <ac:spMkLst>
            <pc:docMk/>
            <pc:sldMk cId="2397381333" sldId="268"/>
            <ac:spMk id="17" creationId="{E56E9932-FFAC-1ED9-E520-36C859B9BC4D}"/>
          </ac:spMkLst>
        </pc:spChg>
        <pc:spChg chg="mod">
          <ac:chgData name="Montecino, Diego" userId="a795c42d-832a-4dce-b1d8-09bac981a9d2" providerId="ADAL" clId="{54DE34FE-2700-0A47-917A-E9AEB7FC0D92}" dt="2025-03-24T20:40:04.496" v="1202"/>
          <ac:spMkLst>
            <pc:docMk/>
            <pc:sldMk cId="2397381333" sldId="268"/>
            <ac:spMk id="18" creationId="{B064F523-1F13-BB54-A247-A26D4DE45C49}"/>
          </ac:spMkLst>
        </pc:spChg>
        <pc:spChg chg="add mod">
          <ac:chgData name="Montecino, Diego" userId="a795c42d-832a-4dce-b1d8-09bac981a9d2" providerId="ADAL" clId="{54DE34FE-2700-0A47-917A-E9AEB7FC0D92}" dt="2025-03-24T20:40:54.567" v="1207" actId="5736"/>
          <ac:spMkLst>
            <pc:docMk/>
            <pc:sldMk cId="2397381333" sldId="268"/>
            <ac:spMk id="19" creationId="{B693D212-8B20-89C8-822F-EF409300B0DE}"/>
          </ac:spMkLst>
        </pc:spChg>
        <pc:spChg chg="add mod">
          <ac:chgData name="Montecino, Diego" userId="a795c42d-832a-4dce-b1d8-09bac981a9d2" providerId="ADAL" clId="{54DE34FE-2700-0A47-917A-E9AEB7FC0D92}" dt="2025-03-24T20:40:54.567" v="1207" actId="5736"/>
          <ac:spMkLst>
            <pc:docMk/>
            <pc:sldMk cId="2397381333" sldId="268"/>
            <ac:spMk id="20" creationId="{B97E2A52-90D0-FA5B-30B0-329F8F1E00E7}"/>
          </ac:spMkLst>
        </pc:spChg>
        <pc:grpChg chg="mod">
          <ac:chgData name="Montecino, Diego" userId="a795c42d-832a-4dce-b1d8-09bac981a9d2" providerId="ADAL" clId="{54DE34FE-2700-0A47-917A-E9AEB7FC0D92}" dt="2025-03-24T20:40:54.567" v="1207" actId="5736"/>
          <ac:grpSpMkLst>
            <pc:docMk/>
            <pc:sldMk cId="2397381333" sldId="268"/>
            <ac:grpSpMk id="7" creationId="{ADFF39F1-E32F-895C-91B9-2E8D8A409472}"/>
          </ac:grpSpMkLst>
        </pc:grpChg>
        <pc:grpChg chg="mod">
          <ac:chgData name="Montecino, Diego" userId="a795c42d-832a-4dce-b1d8-09bac981a9d2" providerId="ADAL" clId="{54DE34FE-2700-0A47-917A-E9AEB7FC0D92}" dt="2025-03-24T20:40:54.567" v="1207" actId="5736"/>
          <ac:grpSpMkLst>
            <pc:docMk/>
            <pc:sldMk cId="2397381333" sldId="268"/>
            <ac:grpSpMk id="16" creationId="{94D38524-9F70-5E70-B2BE-2A11E1C86E37}"/>
          </ac:grpSpMkLst>
        </pc:grpChg>
        <pc:graphicFrameChg chg="mod">
          <ac:chgData name="Montecino, Diego" userId="a795c42d-832a-4dce-b1d8-09bac981a9d2" providerId="ADAL" clId="{54DE34FE-2700-0A47-917A-E9AEB7FC0D92}" dt="2025-03-24T20:40:54.567" v="1207" actId="5736"/>
          <ac:graphicFrameMkLst>
            <pc:docMk/>
            <pc:sldMk cId="2397381333" sldId="268"/>
            <ac:graphicFrameMk id="4" creationId="{D48BBD98-7036-F940-D05C-30B2DF91D1E8}"/>
          </ac:graphicFrameMkLst>
        </pc:graphicFrameChg>
      </pc:sldChg>
      <pc:sldChg chg="addSp delSp modSp del mod">
        <pc:chgData name="Montecino, Diego" userId="a795c42d-832a-4dce-b1d8-09bac981a9d2" providerId="ADAL" clId="{54DE34FE-2700-0A47-917A-E9AEB7FC0D92}" dt="2025-03-19T05:18:58.913" v="563" actId="2696"/>
        <pc:sldMkLst>
          <pc:docMk/>
          <pc:sldMk cId="180207989" sldId="270"/>
        </pc:sldMkLst>
      </pc:sldChg>
      <pc:sldChg chg="modSp mod">
        <pc:chgData name="Montecino, Diego" userId="a795c42d-832a-4dce-b1d8-09bac981a9d2" providerId="ADAL" clId="{54DE34FE-2700-0A47-917A-E9AEB7FC0D92}" dt="2025-03-25T15:50:37.457" v="1365"/>
        <pc:sldMkLst>
          <pc:docMk/>
          <pc:sldMk cId="3911109271" sldId="272"/>
        </pc:sldMkLst>
        <pc:graphicFrameChg chg="mod">
          <ac:chgData name="Montecino, Diego" userId="a795c42d-832a-4dce-b1d8-09bac981a9d2" providerId="ADAL" clId="{54DE34FE-2700-0A47-917A-E9AEB7FC0D92}" dt="2025-03-25T15:50:37.457" v="1365"/>
          <ac:graphicFrameMkLst>
            <pc:docMk/>
            <pc:sldMk cId="3911109271" sldId="272"/>
            <ac:graphicFrameMk id="2" creationId="{0833F752-9D76-FC34-2ED0-108F91A10E72}"/>
          </ac:graphicFrameMkLst>
        </pc:graphicFrameChg>
        <pc:graphicFrameChg chg="mod">
          <ac:chgData name="Montecino, Diego" userId="a795c42d-832a-4dce-b1d8-09bac981a9d2" providerId="ADAL" clId="{54DE34FE-2700-0A47-917A-E9AEB7FC0D92}" dt="2025-03-25T15:50:26.262" v="1363" actId="167"/>
          <ac:graphicFrameMkLst>
            <pc:docMk/>
            <pc:sldMk cId="3911109271" sldId="272"/>
            <ac:graphicFrameMk id="4" creationId="{51C9D5AE-CA8C-02CF-F8C5-9F54A475C63E}"/>
          </ac:graphicFrameMkLst>
        </pc:graphicFrameChg>
      </pc:sldChg>
      <pc:sldChg chg="addSp delSp modSp add mod">
        <pc:chgData name="Montecino, Diego" userId="a795c42d-832a-4dce-b1d8-09bac981a9d2" providerId="ADAL" clId="{54DE34FE-2700-0A47-917A-E9AEB7FC0D92}" dt="2025-03-24T20:40:12.038" v="1203"/>
        <pc:sldMkLst>
          <pc:docMk/>
          <pc:sldMk cId="1169088218" sldId="290"/>
        </pc:sldMkLst>
        <pc:spChg chg="add del 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17" creationId="{65BFB914-A66F-D966-9866-467FFB1FB3A5}"/>
          </ac:spMkLst>
        </pc:spChg>
        <pc:spChg chg="add 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19" creationId="{13E74597-4AE8-A09B-B09E-D02AC7D58010}"/>
          </ac:spMkLst>
        </pc:spChg>
        <pc:spChg chg="add mod">
          <ac:chgData name="Montecino, Diego" userId="a795c42d-832a-4dce-b1d8-09bac981a9d2" providerId="ADAL" clId="{54DE34FE-2700-0A47-917A-E9AEB7FC0D92}" dt="2025-03-20T17:13:22.599" v="1076" actId="403"/>
          <ac:spMkLst>
            <pc:docMk/>
            <pc:sldMk cId="1169088218" sldId="290"/>
            <ac:spMk id="22" creationId="{A58C3CF2-D35B-59C4-92F9-988C70AFD1F7}"/>
          </ac:spMkLst>
        </pc:spChg>
        <pc:spChg chg="add mod">
          <ac:chgData name="Montecino, Diego" userId="a795c42d-832a-4dce-b1d8-09bac981a9d2" providerId="ADAL" clId="{54DE34FE-2700-0A47-917A-E9AEB7FC0D92}" dt="2025-03-20T17:13:22.599" v="1076" actId="403"/>
          <ac:spMkLst>
            <pc:docMk/>
            <pc:sldMk cId="1169088218" sldId="290"/>
            <ac:spMk id="23" creationId="{6A8DE68A-41F6-E4FA-3DC4-0161AB3C78D1}"/>
          </ac:spMkLst>
        </pc:spChg>
        <pc:spChg chg="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27" creationId="{0FA1E70D-7236-46C9-6D7B-A7755E4A52EF}"/>
          </ac:spMkLst>
        </pc:spChg>
        <pc:spChg chg="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28" creationId="{F4573D4C-D1EF-8F4C-4CBB-A71D9AC272C6}"/>
          </ac:spMkLst>
        </pc:spChg>
        <pc:spChg chg="add mod">
          <ac:chgData name="Montecino, Diego" userId="a795c42d-832a-4dce-b1d8-09bac981a9d2" providerId="ADAL" clId="{54DE34FE-2700-0A47-917A-E9AEB7FC0D92}" dt="2025-03-20T17:13:07.017" v="1074" actId="404"/>
          <ac:spMkLst>
            <pc:docMk/>
            <pc:sldMk cId="1169088218" sldId="290"/>
            <ac:spMk id="30" creationId="{933280EF-CCA1-3324-451A-16D06DC913EE}"/>
          </ac:spMkLst>
        </pc:spChg>
        <pc:spChg chg="add mod">
          <ac:chgData name="Montecino, Diego" userId="a795c42d-832a-4dce-b1d8-09bac981a9d2" providerId="ADAL" clId="{54DE34FE-2700-0A47-917A-E9AEB7FC0D92}" dt="2025-03-20T17:13:07.017" v="1074" actId="404"/>
          <ac:spMkLst>
            <pc:docMk/>
            <pc:sldMk cId="1169088218" sldId="290"/>
            <ac:spMk id="31" creationId="{91110260-F66F-9E5E-C8F6-E2DD5B61F076}"/>
          </ac:spMkLst>
        </pc:spChg>
        <pc:spChg chg="add del 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32" creationId="{A386D2FD-EC68-3E44-C9C7-331D4759528D}"/>
          </ac:spMkLst>
        </pc:spChg>
        <pc:spChg chg="add 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35" creationId="{5D71FC7B-0017-24B5-FD92-E8E25D3D28FE}"/>
          </ac:spMkLst>
        </pc:spChg>
        <pc:grpChg chg="add mod">
          <ac:chgData name="Montecino, Diego" userId="a795c42d-832a-4dce-b1d8-09bac981a9d2" providerId="ADAL" clId="{54DE34FE-2700-0A47-917A-E9AEB7FC0D92}" dt="2025-03-21T23:31:11.425" v="1077" actId="5736"/>
          <ac:grpSpMkLst>
            <pc:docMk/>
            <pc:sldMk cId="1169088218" sldId="290"/>
            <ac:grpSpMk id="21" creationId="{4CE78237-4BB9-3EEE-71FC-661762D241E9}"/>
          </ac:grpSpMkLst>
        </pc:grpChg>
        <pc:grpChg chg="add mod">
          <ac:chgData name="Montecino, Diego" userId="a795c42d-832a-4dce-b1d8-09bac981a9d2" providerId="ADAL" clId="{54DE34FE-2700-0A47-917A-E9AEB7FC0D92}" dt="2025-03-21T23:31:11.425" v="1077" actId="5736"/>
          <ac:grpSpMkLst>
            <pc:docMk/>
            <pc:sldMk cId="1169088218" sldId="290"/>
            <ac:grpSpMk id="29" creationId="{F411E2E3-F9D8-6932-A6D6-E6845889FCFF}"/>
          </ac:grpSpMkLst>
        </pc:grpChg>
        <pc:graphicFrameChg chg="mod modGraphic">
          <ac:chgData name="Montecino, Diego" userId="a795c42d-832a-4dce-b1d8-09bac981a9d2" providerId="ADAL" clId="{54DE34FE-2700-0A47-917A-E9AEB7FC0D92}" dt="2025-03-24T20:40:12.038" v="1203"/>
          <ac:graphicFrameMkLst>
            <pc:docMk/>
            <pc:sldMk cId="1169088218" sldId="290"/>
            <ac:graphicFrameMk id="2" creationId="{1E1B5620-93D3-4687-270B-704A2F72C330}"/>
          </ac:graphicFrameMkLst>
        </pc:graphicFrameChg>
      </pc:sldChg>
      <pc:sldChg chg="addSp delSp modSp add mod">
        <pc:chgData name="Montecino, Diego" userId="a795c42d-832a-4dce-b1d8-09bac981a9d2" providerId="ADAL" clId="{54DE34FE-2700-0A47-917A-E9AEB7FC0D92}" dt="2025-03-26T21:05:49.942" v="1610" actId="478"/>
        <pc:sldMkLst>
          <pc:docMk/>
          <pc:sldMk cId="485742619" sldId="291"/>
        </pc:sldMkLst>
        <pc:spChg chg="mod">
          <ac:chgData name="Montecino, Diego" userId="a795c42d-832a-4dce-b1d8-09bac981a9d2" providerId="ADAL" clId="{54DE34FE-2700-0A47-917A-E9AEB7FC0D92}" dt="2025-03-24T23:49:23.595" v="1210"/>
          <ac:spMkLst>
            <pc:docMk/>
            <pc:sldMk cId="485742619" sldId="291"/>
            <ac:spMk id="11" creationId="{6BA18AEF-D286-2322-7598-589C67809C81}"/>
          </ac:spMkLst>
        </pc:spChg>
        <pc:spChg chg="mod">
          <ac:chgData name="Montecino, Diego" userId="a795c42d-832a-4dce-b1d8-09bac981a9d2" providerId="ADAL" clId="{54DE34FE-2700-0A47-917A-E9AEB7FC0D92}" dt="2025-03-24T23:49:33.579" v="1221" actId="20577"/>
          <ac:spMkLst>
            <pc:docMk/>
            <pc:sldMk cId="485742619" sldId="291"/>
            <ac:spMk id="12" creationId="{F76071EA-37F0-C654-876E-FE520DEB6202}"/>
          </ac:spMkLst>
        </pc:spChg>
        <pc:spChg chg="add mod">
          <ac:chgData name="Montecino, Diego" userId="a795c42d-832a-4dce-b1d8-09bac981a9d2" providerId="ADAL" clId="{54DE34FE-2700-0A47-917A-E9AEB7FC0D92}" dt="2025-03-26T21:05:30.989" v="1606" actId="14100"/>
          <ac:spMkLst>
            <pc:docMk/>
            <pc:sldMk cId="485742619" sldId="291"/>
            <ac:spMk id="27" creationId="{811866BB-438B-2BBD-F096-7B511D966C8A}"/>
          </ac:spMkLst>
        </pc:spChg>
        <pc:spChg chg="add mod">
          <ac:chgData name="Montecino, Diego" userId="a795c42d-832a-4dce-b1d8-09bac981a9d2" providerId="ADAL" clId="{54DE34FE-2700-0A47-917A-E9AEB7FC0D92}" dt="2025-03-26T21:02:22.211" v="1581" actId="1076"/>
          <ac:spMkLst>
            <pc:docMk/>
            <pc:sldMk cId="485742619" sldId="291"/>
            <ac:spMk id="35" creationId="{B960AD43-6549-DCAF-4B70-E232864FF0B9}"/>
          </ac:spMkLst>
        </pc:spChg>
        <pc:spChg chg="mod">
          <ac:chgData name="Montecino, Diego" userId="a795c42d-832a-4dce-b1d8-09bac981a9d2" providerId="ADAL" clId="{54DE34FE-2700-0A47-917A-E9AEB7FC0D92}" dt="2025-03-26T18:16:19.751" v="1498" actId="207"/>
          <ac:spMkLst>
            <pc:docMk/>
            <pc:sldMk cId="485742619" sldId="291"/>
            <ac:spMk id="40" creationId="{6C208776-D52E-FF2D-4C71-92E2EEFF5B14}"/>
          </ac:spMkLst>
        </pc:spChg>
        <pc:spChg chg="mod">
          <ac:chgData name="Montecino, Diego" userId="a795c42d-832a-4dce-b1d8-09bac981a9d2" providerId="ADAL" clId="{54DE34FE-2700-0A47-917A-E9AEB7FC0D92}" dt="2025-03-26T20:49:27.942" v="1562" actId="20577"/>
          <ac:spMkLst>
            <pc:docMk/>
            <pc:sldMk cId="485742619" sldId="291"/>
            <ac:spMk id="41" creationId="{D08A76F0-98CA-52A1-A633-0BB6453DA675}"/>
          </ac:spMkLst>
        </pc:spChg>
        <pc:spChg chg="mod">
          <ac:chgData name="Montecino, Diego" userId="a795c42d-832a-4dce-b1d8-09bac981a9d2" providerId="ADAL" clId="{54DE34FE-2700-0A47-917A-E9AEB7FC0D92}" dt="2025-03-25T00:01:40.811" v="1317" actId="207"/>
          <ac:spMkLst>
            <pc:docMk/>
            <pc:sldMk cId="485742619" sldId="291"/>
            <ac:spMk id="45" creationId="{2F1969C4-911B-1FF4-8A39-B0AD5ACC5FB0}"/>
          </ac:spMkLst>
        </pc:spChg>
        <pc:spChg chg="mod">
          <ac:chgData name="Montecino, Diego" userId="a795c42d-832a-4dce-b1d8-09bac981a9d2" providerId="ADAL" clId="{54DE34FE-2700-0A47-917A-E9AEB7FC0D92}" dt="2025-03-25T00:01:40.811" v="1317" actId="207"/>
          <ac:spMkLst>
            <pc:docMk/>
            <pc:sldMk cId="485742619" sldId="291"/>
            <ac:spMk id="46" creationId="{C3860C12-7F78-9A25-0F86-8A79604FCF41}"/>
          </ac:spMkLst>
        </pc:spChg>
        <pc:spChg chg="add del mod">
          <ac:chgData name="Montecino, Diego" userId="a795c42d-832a-4dce-b1d8-09bac981a9d2" providerId="ADAL" clId="{54DE34FE-2700-0A47-917A-E9AEB7FC0D92}" dt="2025-03-26T18:17:11.242" v="1502" actId="1076"/>
          <ac:spMkLst>
            <pc:docMk/>
            <pc:sldMk cId="485742619" sldId="291"/>
            <ac:spMk id="47" creationId="{699F1530-7D98-F3D2-72AD-8AD589358E34}"/>
          </ac:spMkLst>
        </pc:spChg>
        <pc:spChg chg="add del mod">
          <ac:chgData name="Montecino, Diego" userId="a795c42d-832a-4dce-b1d8-09bac981a9d2" providerId="ADAL" clId="{54DE34FE-2700-0A47-917A-E9AEB7FC0D92}" dt="2025-03-26T18:20:30.130" v="1518" actId="1076"/>
          <ac:spMkLst>
            <pc:docMk/>
            <pc:sldMk cId="485742619" sldId="291"/>
            <ac:spMk id="49" creationId="{FEC3A7FE-1E48-AECA-36E1-A6BDC01C7523}"/>
          </ac:spMkLst>
        </pc:spChg>
        <pc:spChg chg="add del mod">
          <ac:chgData name="Montecino, Diego" userId="a795c42d-832a-4dce-b1d8-09bac981a9d2" providerId="ADAL" clId="{54DE34FE-2700-0A47-917A-E9AEB7FC0D92}" dt="2025-03-26T18:17:02.975" v="1501" actId="1076"/>
          <ac:spMkLst>
            <pc:docMk/>
            <pc:sldMk cId="485742619" sldId="291"/>
            <ac:spMk id="52" creationId="{66104731-851D-8253-6C5A-4C1A902E4E07}"/>
          </ac:spMkLst>
        </pc:spChg>
        <pc:spChg chg="add del mod">
          <ac:chgData name="Montecino, Diego" userId="a795c42d-832a-4dce-b1d8-09bac981a9d2" providerId="ADAL" clId="{54DE34FE-2700-0A47-917A-E9AEB7FC0D92}" dt="2025-03-26T18:20:30.130" v="1518" actId="1076"/>
          <ac:spMkLst>
            <pc:docMk/>
            <pc:sldMk cId="485742619" sldId="291"/>
            <ac:spMk id="54" creationId="{C3615D02-C738-8FCF-5CF4-F8551E7259FF}"/>
          </ac:spMkLst>
        </pc:spChg>
        <pc:spChg chg="add mod">
          <ac:chgData name="Montecino, Diego" userId="a795c42d-832a-4dce-b1d8-09bac981a9d2" providerId="ADAL" clId="{54DE34FE-2700-0A47-917A-E9AEB7FC0D92}" dt="2025-03-26T21:03:58.988" v="1601" actId="207"/>
          <ac:spMkLst>
            <pc:docMk/>
            <pc:sldMk cId="485742619" sldId="291"/>
            <ac:spMk id="57" creationId="{88FEEF6B-7EC2-318F-B5FB-6DCA6F043C61}"/>
          </ac:spMkLst>
        </pc:spChg>
        <pc:spChg chg="add mod">
          <ac:chgData name="Montecino, Diego" userId="a795c42d-832a-4dce-b1d8-09bac981a9d2" providerId="ADAL" clId="{54DE34FE-2700-0A47-917A-E9AEB7FC0D92}" dt="2025-03-26T21:05:37.620" v="1607" actId="1076"/>
          <ac:spMkLst>
            <pc:docMk/>
            <pc:sldMk cId="485742619" sldId="291"/>
            <ac:spMk id="58" creationId="{FEEBFB36-E104-2C7E-21E5-3FFFC84CAFF3}"/>
          </ac:spMkLst>
        </pc:spChg>
        <pc:spChg chg="add del mod">
          <ac:chgData name="Montecino, Diego" userId="a795c42d-832a-4dce-b1d8-09bac981a9d2" providerId="ADAL" clId="{54DE34FE-2700-0A47-917A-E9AEB7FC0D92}" dt="2025-03-26T18:20:30.130" v="1518" actId="1076"/>
          <ac:spMkLst>
            <pc:docMk/>
            <pc:sldMk cId="485742619" sldId="291"/>
            <ac:spMk id="60" creationId="{3412B6DD-8044-452B-EBFC-76FABE9889B5}"/>
          </ac:spMkLst>
        </pc:spChg>
        <pc:spChg chg="add del mod">
          <ac:chgData name="Montecino, Diego" userId="a795c42d-832a-4dce-b1d8-09bac981a9d2" providerId="ADAL" clId="{54DE34FE-2700-0A47-917A-E9AEB7FC0D92}" dt="2025-03-25T00:26:41.818" v="1341" actId="478"/>
          <ac:spMkLst>
            <pc:docMk/>
            <pc:sldMk cId="485742619" sldId="291"/>
            <ac:spMk id="67" creationId="{3C4713B0-8D52-0B03-0902-307BE895A75E}"/>
          </ac:spMkLst>
        </pc:spChg>
        <pc:spChg chg="add del mod">
          <ac:chgData name="Montecino, Diego" userId="a795c42d-832a-4dce-b1d8-09bac981a9d2" providerId="ADAL" clId="{54DE34FE-2700-0A47-917A-E9AEB7FC0D92}" dt="2025-03-26T18:18:37.975" v="1509" actId="1076"/>
          <ac:spMkLst>
            <pc:docMk/>
            <pc:sldMk cId="485742619" sldId="291"/>
            <ac:spMk id="74" creationId="{5CC110DF-9DDD-D10E-0B24-FA9815ADC780}"/>
          </ac:spMkLst>
        </pc:spChg>
        <pc:grpChg chg="add mod">
          <ac:chgData name="Montecino, Diego" userId="a795c42d-832a-4dce-b1d8-09bac981a9d2" providerId="ADAL" clId="{54DE34FE-2700-0A47-917A-E9AEB7FC0D92}" dt="2025-03-26T18:04:50.459" v="1401" actId="1076"/>
          <ac:grpSpMkLst>
            <pc:docMk/>
            <pc:sldMk cId="485742619" sldId="291"/>
            <ac:grpSpMk id="2" creationId="{30F550E3-5AB0-629B-BB28-AE181F0AD700}"/>
          </ac:grpSpMkLst>
        </pc:grpChg>
        <pc:grpChg chg="mod">
          <ac:chgData name="Montecino, Diego" userId="a795c42d-832a-4dce-b1d8-09bac981a9d2" providerId="ADAL" clId="{54DE34FE-2700-0A47-917A-E9AEB7FC0D92}" dt="2025-03-26T18:04:50.459" v="1401" actId="1076"/>
          <ac:grpSpMkLst>
            <pc:docMk/>
            <pc:sldMk cId="485742619" sldId="291"/>
            <ac:grpSpMk id="3" creationId="{E295E6B4-5EB4-56EF-B20A-941E78D7880F}"/>
          </ac:grpSpMkLst>
        </pc:grpChg>
        <pc:grpChg chg="mod">
          <ac:chgData name="Montecino, Diego" userId="a795c42d-832a-4dce-b1d8-09bac981a9d2" providerId="ADAL" clId="{54DE34FE-2700-0A47-917A-E9AEB7FC0D92}" dt="2025-03-26T18:04:50.459" v="1401" actId="1076"/>
          <ac:grpSpMkLst>
            <pc:docMk/>
            <pc:sldMk cId="485742619" sldId="291"/>
            <ac:grpSpMk id="4" creationId="{90A02596-6F45-1D3D-1369-C962976E6CF8}"/>
          </ac:grpSpMkLst>
        </pc:grpChg>
        <pc:grpChg chg="mod">
          <ac:chgData name="Montecino, Diego" userId="a795c42d-832a-4dce-b1d8-09bac981a9d2" providerId="ADAL" clId="{54DE34FE-2700-0A47-917A-E9AEB7FC0D92}" dt="2025-03-26T18:04:50.459" v="1401" actId="1076"/>
          <ac:grpSpMkLst>
            <pc:docMk/>
            <pc:sldMk cId="485742619" sldId="291"/>
            <ac:grpSpMk id="7" creationId="{9997029A-230C-49C6-EFA9-B5A004674C65}"/>
          </ac:grpSpMkLst>
        </pc:grpChg>
        <pc:grpChg chg="mod">
          <ac:chgData name="Montecino, Diego" userId="a795c42d-832a-4dce-b1d8-09bac981a9d2" providerId="ADAL" clId="{54DE34FE-2700-0A47-917A-E9AEB7FC0D92}" dt="2025-03-26T18:20:30.130" v="1518" actId="1076"/>
          <ac:grpSpMkLst>
            <pc:docMk/>
            <pc:sldMk cId="485742619" sldId="291"/>
            <ac:grpSpMk id="20" creationId="{130AED66-052C-6036-658E-0EAB7342B0D9}"/>
          </ac:grpSpMkLst>
        </pc:grpChg>
        <pc:grpChg chg="mod">
          <ac:chgData name="Montecino, Diego" userId="a795c42d-832a-4dce-b1d8-09bac981a9d2" providerId="ADAL" clId="{54DE34FE-2700-0A47-917A-E9AEB7FC0D92}" dt="2025-03-26T18:20:30.130" v="1518" actId="1076"/>
          <ac:grpSpMkLst>
            <pc:docMk/>
            <pc:sldMk cId="485742619" sldId="291"/>
            <ac:grpSpMk id="23" creationId="{D96AED07-BA28-4E61-A02D-EE75611ADA25}"/>
          </ac:grpSpMkLst>
        </pc:grpChg>
        <pc:grpChg chg="mod">
          <ac:chgData name="Montecino, Diego" userId="a795c42d-832a-4dce-b1d8-09bac981a9d2" providerId="ADAL" clId="{54DE34FE-2700-0A47-917A-E9AEB7FC0D92}" dt="2025-03-26T18:20:30.130" v="1518" actId="1076"/>
          <ac:grpSpMkLst>
            <pc:docMk/>
            <pc:sldMk cId="485742619" sldId="291"/>
            <ac:grpSpMk id="32" creationId="{69EF422A-A7E5-826A-474D-544267579CAF}"/>
          </ac:grpSpMkLst>
        </pc:grpChg>
        <pc:grpChg chg="add mod">
          <ac:chgData name="Montecino, Diego" userId="a795c42d-832a-4dce-b1d8-09bac981a9d2" providerId="ADAL" clId="{54DE34FE-2700-0A47-917A-E9AEB7FC0D92}" dt="2025-03-26T18:19:06.502" v="1512" actId="1076"/>
          <ac:grpSpMkLst>
            <pc:docMk/>
            <pc:sldMk cId="485742619" sldId="291"/>
            <ac:grpSpMk id="39" creationId="{5DD5FE73-A87F-92D4-35BB-7AD27A9C4E15}"/>
          </ac:grpSpMkLst>
        </pc:grpChg>
        <pc:grpChg chg="mod">
          <ac:chgData name="Montecino, Diego" userId="a795c42d-832a-4dce-b1d8-09bac981a9d2" providerId="ADAL" clId="{54DE34FE-2700-0A47-917A-E9AEB7FC0D92}" dt="2025-03-26T18:22:57.156" v="1519" actId="1076"/>
          <ac:grpSpMkLst>
            <pc:docMk/>
            <pc:sldMk cId="485742619" sldId="291"/>
            <ac:grpSpMk id="44" creationId="{D6D1066A-CA89-769B-5DF5-3A96515B7B2B}"/>
          </ac:grpSpMkLst>
        </pc:grpChg>
      </pc:sldChg>
      <pc:sldChg chg="addSp delSp modSp add mod">
        <pc:chgData name="Montecino, Diego" userId="a795c42d-832a-4dce-b1d8-09bac981a9d2" providerId="ADAL" clId="{54DE34FE-2700-0A47-917A-E9AEB7FC0D92}" dt="2025-04-03T02:46:07.081" v="1635" actId="478"/>
        <pc:sldMkLst>
          <pc:docMk/>
          <pc:sldMk cId="4184733988" sldId="292"/>
        </pc:sldMkLst>
        <pc:spChg chg="mod">
          <ac:chgData name="Montecino, Diego" userId="a795c42d-832a-4dce-b1d8-09bac981a9d2" providerId="ADAL" clId="{54DE34FE-2700-0A47-917A-E9AEB7FC0D92}" dt="2025-04-03T02:41:51.015" v="1618" actId="208"/>
          <ac:spMkLst>
            <pc:docMk/>
            <pc:sldMk cId="4184733988" sldId="292"/>
            <ac:spMk id="5" creationId="{9129C8F8-C383-A77C-3A51-1A49FF0EF440}"/>
          </ac:spMkLst>
        </pc:spChg>
        <pc:spChg chg="mod">
          <ac:chgData name="Montecino, Diego" userId="a795c42d-832a-4dce-b1d8-09bac981a9d2" providerId="ADAL" clId="{54DE34FE-2700-0A47-917A-E9AEB7FC0D92}" dt="2025-04-03T02:41:51.015" v="1618" actId="208"/>
          <ac:spMkLst>
            <pc:docMk/>
            <pc:sldMk cId="4184733988" sldId="292"/>
            <ac:spMk id="6" creationId="{B632F224-4FBB-0F5A-FA36-0484CA2D6824}"/>
          </ac:spMkLst>
        </pc:spChg>
        <pc:spChg chg="mod">
          <ac:chgData name="Montecino, Diego" userId="a795c42d-832a-4dce-b1d8-09bac981a9d2" providerId="ADAL" clId="{54DE34FE-2700-0A47-917A-E9AEB7FC0D92}" dt="2025-04-03T02:42:59.932" v="1630" actId="1582"/>
          <ac:spMkLst>
            <pc:docMk/>
            <pc:sldMk cId="4184733988" sldId="292"/>
            <ac:spMk id="8" creationId="{402EAE05-F554-1308-9654-D9ABCD750B69}"/>
          </ac:spMkLst>
        </pc:spChg>
        <pc:spChg chg="mod">
          <ac:chgData name="Montecino, Diego" userId="a795c42d-832a-4dce-b1d8-09bac981a9d2" providerId="ADAL" clId="{54DE34FE-2700-0A47-917A-E9AEB7FC0D92}" dt="2025-04-03T02:42:59.932" v="1630" actId="1582"/>
          <ac:spMkLst>
            <pc:docMk/>
            <pc:sldMk cId="4184733988" sldId="292"/>
            <ac:spMk id="9" creationId="{66F35EB6-82DF-FE9F-7B43-470B58085BB2}"/>
          </ac:spMkLst>
        </pc:spChg>
        <pc:spChg chg="mod">
          <ac:chgData name="Montecino, Diego" userId="a795c42d-832a-4dce-b1d8-09bac981a9d2" providerId="ADAL" clId="{54DE34FE-2700-0A47-917A-E9AEB7FC0D92}" dt="2025-04-03T02:42:59.932" v="1630" actId="1582"/>
          <ac:spMkLst>
            <pc:docMk/>
            <pc:sldMk cId="4184733988" sldId="292"/>
            <ac:spMk id="10" creationId="{12971F88-CE5E-0D85-B6F3-91DAD8947B59}"/>
          </ac:spMkLst>
        </pc:spChg>
        <pc:spChg chg="mod">
          <ac:chgData name="Montecino, Diego" userId="a795c42d-832a-4dce-b1d8-09bac981a9d2" providerId="ADAL" clId="{54DE34FE-2700-0A47-917A-E9AEB7FC0D92}" dt="2025-04-03T02:42:59.932" v="1630" actId="1582"/>
          <ac:spMkLst>
            <pc:docMk/>
            <pc:sldMk cId="4184733988" sldId="292"/>
            <ac:spMk id="12" creationId="{9758BE52-23CA-C92D-EB88-6C1DFD4451F4}"/>
          </ac:spMkLst>
        </pc:spChg>
        <pc:spChg chg="mod">
          <ac:chgData name="Montecino, Diego" userId="a795c42d-832a-4dce-b1d8-09bac981a9d2" providerId="ADAL" clId="{54DE34FE-2700-0A47-917A-E9AEB7FC0D92}" dt="2025-04-03T02:42:39.685" v="1625"/>
          <ac:spMkLst>
            <pc:docMk/>
            <pc:sldMk cId="4184733988" sldId="292"/>
            <ac:spMk id="23" creationId="{1C9763AD-0099-D3C3-DF5C-E60EFD60F4D9}"/>
          </ac:spMkLst>
        </pc:spChg>
        <pc:spChg chg="mod">
          <ac:chgData name="Montecino, Diego" userId="a795c42d-832a-4dce-b1d8-09bac981a9d2" providerId="ADAL" clId="{54DE34FE-2700-0A47-917A-E9AEB7FC0D92}" dt="2025-04-03T02:42:59.932" v="1630" actId="1582"/>
          <ac:spMkLst>
            <pc:docMk/>
            <pc:sldMk cId="4184733988" sldId="292"/>
            <ac:spMk id="27" creationId="{98212410-CFB1-0194-266E-5C3F3809ADAA}"/>
          </ac:spMkLst>
        </pc:spChg>
        <pc:spChg chg="mod">
          <ac:chgData name="Montecino, Diego" userId="a795c42d-832a-4dce-b1d8-09bac981a9d2" providerId="ADAL" clId="{54DE34FE-2700-0A47-917A-E9AEB7FC0D92}" dt="2025-04-03T02:42:39.685" v="1625"/>
          <ac:spMkLst>
            <pc:docMk/>
            <pc:sldMk cId="4184733988" sldId="292"/>
            <ac:spMk id="31" creationId="{ACFEB37E-444A-23E6-59B4-0A98CDC18846}"/>
          </ac:spMkLst>
        </pc:spChg>
        <pc:spChg chg="mod">
          <ac:chgData name="Montecino, Diego" userId="a795c42d-832a-4dce-b1d8-09bac981a9d2" providerId="ADAL" clId="{54DE34FE-2700-0A47-917A-E9AEB7FC0D92}" dt="2025-04-03T02:42:39.685" v="1625"/>
          <ac:spMkLst>
            <pc:docMk/>
            <pc:sldMk cId="4184733988" sldId="292"/>
            <ac:spMk id="32" creationId="{64B27CEA-185E-115F-C18C-F2C26D91E8A6}"/>
          </ac:spMkLst>
        </pc:spChg>
        <pc:spChg chg="mod">
          <ac:chgData name="Montecino, Diego" userId="a795c42d-832a-4dce-b1d8-09bac981a9d2" providerId="ADAL" clId="{54DE34FE-2700-0A47-917A-E9AEB7FC0D92}" dt="2025-04-03T02:42:59.932" v="1630" actId="1582"/>
          <ac:spMkLst>
            <pc:docMk/>
            <pc:sldMk cId="4184733988" sldId="292"/>
            <ac:spMk id="35" creationId="{371C0728-DB10-BDDA-F70C-60EB69268B96}"/>
          </ac:spMkLst>
        </pc:spChg>
        <pc:spChg chg="mod">
          <ac:chgData name="Montecino, Diego" userId="a795c42d-832a-4dce-b1d8-09bac981a9d2" providerId="ADAL" clId="{54DE34FE-2700-0A47-917A-E9AEB7FC0D92}" dt="2025-04-03T02:42:39.685" v="1625"/>
          <ac:spMkLst>
            <pc:docMk/>
            <pc:sldMk cId="4184733988" sldId="292"/>
            <ac:spMk id="36" creationId="{502972F1-2160-DE5B-A946-D1B6E760BFEA}"/>
          </ac:spMkLst>
        </pc:spChg>
        <pc:spChg chg="mod">
          <ac:chgData name="Montecino, Diego" userId="a795c42d-832a-4dce-b1d8-09bac981a9d2" providerId="ADAL" clId="{54DE34FE-2700-0A47-917A-E9AEB7FC0D92}" dt="2025-04-03T02:42:39.685" v="1625"/>
          <ac:spMkLst>
            <pc:docMk/>
            <pc:sldMk cId="4184733988" sldId="292"/>
            <ac:spMk id="37" creationId="{8093EDA4-D44F-75D8-A791-00EA1168CC29}"/>
          </ac:spMkLst>
        </pc:spChg>
        <pc:spChg chg="mod">
          <ac:chgData name="Montecino, Diego" userId="a795c42d-832a-4dce-b1d8-09bac981a9d2" providerId="ADAL" clId="{54DE34FE-2700-0A47-917A-E9AEB7FC0D92}" dt="2025-04-03T02:42:39.685" v="1625"/>
          <ac:spMkLst>
            <pc:docMk/>
            <pc:sldMk cId="4184733988" sldId="292"/>
            <ac:spMk id="38" creationId="{CB731FD2-BC66-098C-3495-ACD119B078EE}"/>
          </ac:spMkLst>
        </pc:spChg>
        <pc:spChg chg="mod">
          <ac:chgData name="Montecino, Diego" userId="a795c42d-832a-4dce-b1d8-09bac981a9d2" providerId="ADAL" clId="{54DE34FE-2700-0A47-917A-E9AEB7FC0D92}" dt="2025-04-03T02:42:59.932" v="1630" actId="1582"/>
          <ac:spMkLst>
            <pc:docMk/>
            <pc:sldMk cId="4184733988" sldId="292"/>
            <ac:spMk id="40" creationId="{03DAE30B-641B-B4DA-34E1-ADB5F0A0BB75}"/>
          </ac:spMkLst>
        </pc:spChg>
        <pc:spChg chg="mod">
          <ac:chgData name="Montecino, Diego" userId="a795c42d-832a-4dce-b1d8-09bac981a9d2" providerId="ADAL" clId="{54DE34FE-2700-0A47-917A-E9AEB7FC0D92}" dt="2025-04-03T02:42:59.932" v="1630" actId="1582"/>
          <ac:spMkLst>
            <pc:docMk/>
            <pc:sldMk cId="4184733988" sldId="292"/>
            <ac:spMk id="41" creationId="{6135C849-C375-4693-05A3-384ABD7F3107}"/>
          </ac:spMkLst>
        </pc:spChg>
        <pc:spChg chg="mod">
          <ac:chgData name="Montecino, Diego" userId="a795c42d-832a-4dce-b1d8-09bac981a9d2" providerId="ADAL" clId="{54DE34FE-2700-0A47-917A-E9AEB7FC0D92}" dt="2025-04-03T02:42:39.685" v="1625"/>
          <ac:spMkLst>
            <pc:docMk/>
            <pc:sldMk cId="4184733988" sldId="292"/>
            <ac:spMk id="42" creationId="{6EFC0463-419A-CD34-81DE-A49E15054EA7}"/>
          </ac:spMkLst>
        </pc:spChg>
        <pc:spChg chg="mod">
          <ac:chgData name="Montecino, Diego" userId="a795c42d-832a-4dce-b1d8-09bac981a9d2" providerId="ADAL" clId="{54DE34FE-2700-0A47-917A-E9AEB7FC0D92}" dt="2025-04-03T02:42:59.932" v="1630" actId="1582"/>
          <ac:spMkLst>
            <pc:docMk/>
            <pc:sldMk cId="4184733988" sldId="292"/>
            <ac:spMk id="47" creationId="{9E6894D1-10E2-7092-87C8-61172EEFE4CF}"/>
          </ac:spMkLst>
        </pc:spChg>
        <pc:spChg chg="mod">
          <ac:chgData name="Montecino, Diego" userId="a795c42d-832a-4dce-b1d8-09bac981a9d2" providerId="ADAL" clId="{54DE34FE-2700-0A47-917A-E9AEB7FC0D92}" dt="2025-04-03T02:42:39.685" v="1625"/>
          <ac:spMkLst>
            <pc:docMk/>
            <pc:sldMk cId="4184733988" sldId="292"/>
            <ac:spMk id="48" creationId="{4D66962A-E887-4B20-75FD-B19DF85197C8}"/>
          </ac:spMkLst>
        </pc:spChg>
        <pc:spChg chg="mod">
          <ac:chgData name="Montecino, Diego" userId="a795c42d-832a-4dce-b1d8-09bac981a9d2" providerId="ADAL" clId="{54DE34FE-2700-0A47-917A-E9AEB7FC0D92}" dt="2025-04-03T02:42:39.685" v="1625"/>
          <ac:spMkLst>
            <pc:docMk/>
            <pc:sldMk cId="4184733988" sldId="292"/>
            <ac:spMk id="49" creationId="{F9732ECE-D0CB-FC7C-DE18-E1601F6688D4}"/>
          </ac:spMkLst>
        </pc:spChg>
        <pc:spChg chg="mod">
          <ac:chgData name="Montecino, Diego" userId="a795c42d-832a-4dce-b1d8-09bac981a9d2" providerId="ADAL" clId="{54DE34FE-2700-0A47-917A-E9AEB7FC0D92}" dt="2025-04-03T02:42:39.685" v="1625"/>
          <ac:spMkLst>
            <pc:docMk/>
            <pc:sldMk cId="4184733988" sldId="292"/>
            <ac:spMk id="50" creationId="{A062E89B-F1F0-3005-3AB6-AED3DC5FF247}"/>
          </ac:spMkLst>
        </pc:spChg>
        <pc:spChg chg="mod">
          <ac:chgData name="Montecino, Diego" userId="a795c42d-832a-4dce-b1d8-09bac981a9d2" providerId="ADAL" clId="{54DE34FE-2700-0A47-917A-E9AEB7FC0D92}" dt="2025-04-03T02:42:59.932" v="1630" actId="1582"/>
          <ac:spMkLst>
            <pc:docMk/>
            <pc:sldMk cId="4184733988" sldId="292"/>
            <ac:spMk id="52" creationId="{718224A4-93D3-FE7C-DA9C-B5D8842DD1B4}"/>
          </ac:spMkLst>
        </pc:spChg>
        <pc:spChg chg="mod">
          <ac:chgData name="Montecino, Diego" userId="a795c42d-832a-4dce-b1d8-09bac981a9d2" providerId="ADAL" clId="{54DE34FE-2700-0A47-917A-E9AEB7FC0D92}" dt="2025-04-03T02:42:04.114" v="1620" actId="164"/>
          <ac:spMkLst>
            <pc:docMk/>
            <pc:sldMk cId="4184733988" sldId="292"/>
            <ac:spMk id="57" creationId="{73F49437-1249-D23B-E0D9-2C83DB334B28}"/>
          </ac:spMkLst>
        </pc:spChg>
        <pc:spChg chg="mod">
          <ac:chgData name="Montecino, Diego" userId="a795c42d-832a-4dce-b1d8-09bac981a9d2" providerId="ADAL" clId="{54DE34FE-2700-0A47-917A-E9AEB7FC0D92}" dt="2025-04-03T02:42:04.114" v="1620" actId="164"/>
          <ac:spMkLst>
            <pc:docMk/>
            <pc:sldMk cId="4184733988" sldId="292"/>
            <ac:spMk id="58" creationId="{24A1C756-642E-37EB-A5D8-EA1F70A7A2BB}"/>
          </ac:spMkLst>
        </pc:spChg>
        <pc:spChg chg="mod">
          <ac:chgData name="Montecino, Diego" userId="a795c42d-832a-4dce-b1d8-09bac981a9d2" providerId="ADAL" clId="{54DE34FE-2700-0A47-917A-E9AEB7FC0D92}" dt="2025-04-03T02:42:04.114" v="1620" actId="164"/>
          <ac:spMkLst>
            <pc:docMk/>
            <pc:sldMk cId="4184733988" sldId="292"/>
            <ac:spMk id="67" creationId="{6CC2A438-FB94-428C-CD7F-6A05FC29A67B}"/>
          </ac:spMkLst>
        </pc:spChg>
        <pc:spChg chg="mod">
          <ac:chgData name="Montecino, Diego" userId="a795c42d-832a-4dce-b1d8-09bac981a9d2" providerId="ADAL" clId="{54DE34FE-2700-0A47-917A-E9AEB7FC0D92}" dt="2025-04-03T02:42:04.114" v="1620" actId="164"/>
          <ac:spMkLst>
            <pc:docMk/>
            <pc:sldMk cId="4184733988" sldId="292"/>
            <ac:spMk id="74" creationId="{4B231109-74BD-B5CE-22A7-BC6BE9E7CE17}"/>
          </ac:spMkLst>
        </pc:spChg>
        <pc:grpChg chg="mod">
          <ac:chgData name="Montecino, Diego" userId="a795c42d-832a-4dce-b1d8-09bac981a9d2" providerId="ADAL" clId="{54DE34FE-2700-0A47-917A-E9AEB7FC0D92}" dt="2025-04-03T02:42:04.114" v="1620" actId="164"/>
          <ac:grpSpMkLst>
            <pc:docMk/>
            <pc:sldMk cId="4184733988" sldId="292"/>
            <ac:grpSpMk id="3" creationId="{6C488A7E-85B7-3DAB-9C4E-FD2FAFE24053}"/>
          </ac:grpSpMkLst>
        </pc:grpChg>
        <pc:grpChg chg="mod">
          <ac:chgData name="Montecino, Diego" userId="a795c42d-832a-4dce-b1d8-09bac981a9d2" providerId="ADAL" clId="{54DE34FE-2700-0A47-917A-E9AEB7FC0D92}" dt="2025-04-03T02:42:04.114" v="1620" actId="164"/>
          <ac:grpSpMkLst>
            <pc:docMk/>
            <pc:sldMk cId="4184733988" sldId="292"/>
            <ac:grpSpMk id="7" creationId="{D5971F36-8D43-F999-B9B0-10A997F51631}"/>
          </ac:grpSpMkLst>
        </pc:grpChg>
        <pc:grpChg chg="mod">
          <ac:chgData name="Montecino, Diego" userId="a795c42d-832a-4dce-b1d8-09bac981a9d2" providerId="ADAL" clId="{54DE34FE-2700-0A47-917A-E9AEB7FC0D92}" dt="2025-04-03T02:43:10.619" v="1631" actId="1076"/>
          <ac:grpSpMkLst>
            <pc:docMk/>
            <pc:sldMk cId="4184733988" sldId="292"/>
            <ac:grpSpMk id="14" creationId="{5D4C71E5-A6EA-E76B-4F90-84335E304855}"/>
          </ac:grpSpMkLst>
        </pc:grpChg>
        <pc:picChg chg="add del mod">
          <ac:chgData name="Montecino, Diego" userId="a795c42d-832a-4dce-b1d8-09bac981a9d2" providerId="ADAL" clId="{54DE34FE-2700-0A47-917A-E9AEB7FC0D92}" dt="2025-04-03T02:46:07.081" v="1635" actId="478"/>
          <ac:picMkLst>
            <pc:docMk/>
            <pc:sldMk cId="4184733988" sldId="292"/>
            <ac:picMk id="53" creationId="{82F2452A-47F7-005A-F19F-158C02B597F0}"/>
          </ac:picMkLst>
        </pc:picChg>
      </pc:sldChg>
    </pc:docChg>
  </pc:docChgLst>
  <pc:docChgLst>
    <pc:chgData name="Montecino, Diego" userId="a795c42d-832a-4dce-b1d8-09bac981a9d2" providerId="ADAL" clId="{25E7F75A-ED09-3E4B-B2E8-8C692F53CA4D}"/>
    <pc:docChg chg="undo redo custSel addSld delSld modSld sldOrd">
      <pc:chgData name="Montecino, Diego" userId="a795c42d-832a-4dce-b1d8-09bac981a9d2" providerId="ADAL" clId="{25E7F75A-ED09-3E4B-B2E8-8C692F53CA4D}" dt="2024-12-02T18:57:53.363" v="3760" actId="5736"/>
      <pc:docMkLst>
        <pc:docMk/>
      </pc:docMkLst>
      <pc:sldChg chg="addSp delSp modSp mod">
        <pc:chgData name="Montecino, Diego" userId="a795c42d-832a-4dce-b1d8-09bac981a9d2" providerId="ADAL" clId="{25E7F75A-ED09-3E4B-B2E8-8C692F53CA4D}" dt="2024-12-02T18:57:53.363" v="3760" actId="5736"/>
        <pc:sldMkLst>
          <pc:docMk/>
          <pc:sldMk cId="1576011338" sldId="258"/>
        </pc:sldMkLst>
      </pc:sldChg>
      <pc:sldChg chg="delSp modSp mod">
        <pc:chgData name="Montecino, Diego" userId="a795c42d-832a-4dce-b1d8-09bac981a9d2" providerId="ADAL" clId="{25E7F75A-ED09-3E4B-B2E8-8C692F53CA4D}" dt="2024-11-21T21:46:12.031" v="1348" actId="5736"/>
        <pc:sldMkLst>
          <pc:docMk/>
          <pc:sldMk cId="2663585110" sldId="261"/>
        </pc:sldMkLst>
      </pc:sldChg>
      <pc:sldChg chg="addSp delSp modSp add mod ord">
        <pc:chgData name="Montecino, Diego" userId="a795c42d-832a-4dce-b1d8-09bac981a9d2" providerId="ADAL" clId="{25E7F75A-ED09-3E4B-B2E8-8C692F53CA4D}" dt="2024-11-21T21:47:35.892" v="1356" actId="5736"/>
        <pc:sldMkLst>
          <pc:docMk/>
          <pc:sldMk cId="120032096" sldId="263"/>
        </pc:sldMkLst>
      </pc:sldChg>
      <pc:sldChg chg="addSp delSp modSp add mod ord">
        <pc:chgData name="Montecino, Diego" userId="a795c42d-832a-4dce-b1d8-09bac981a9d2" providerId="ADAL" clId="{25E7F75A-ED09-3E4B-B2E8-8C692F53CA4D}" dt="2024-11-21T21:48:53.511" v="1363" actId="5736"/>
        <pc:sldMkLst>
          <pc:docMk/>
          <pc:sldMk cId="1721620906" sldId="264"/>
        </pc:sldMkLst>
      </pc:sldChg>
      <pc:sldChg chg="addSp delSp modSp add mod ord">
        <pc:chgData name="Montecino, Diego" userId="a795c42d-832a-4dce-b1d8-09bac981a9d2" providerId="ADAL" clId="{25E7F75A-ED09-3E4B-B2E8-8C692F53CA4D}" dt="2024-11-21T21:50:14.629" v="1371" actId="5736"/>
        <pc:sldMkLst>
          <pc:docMk/>
          <pc:sldMk cId="1583748996" sldId="265"/>
        </pc:sldMkLst>
      </pc:sldChg>
      <pc:sldChg chg="addSp delSp modSp add mod ord">
        <pc:chgData name="Montecino, Diego" userId="a795c42d-832a-4dce-b1d8-09bac981a9d2" providerId="ADAL" clId="{25E7F75A-ED09-3E4B-B2E8-8C692F53CA4D}" dt="2024-11-21T23:14:03.121" v="1379" actId="5736"/>
        <pc:sldMkLst>
          <pc:docMk/>
          <pc:sldMk cId="1127946319" sldId="266"/>
        </pc:sldMkLst>
      </pc:sldChg>
      <pc:sldChg chg="addSp delSp modSp add mod ord">
        <pc:chgData name="Montecino, Diego" userId="a795c42d-832a-4dce-b1d8-09bac981a9d2" providerId="ADAL" clId="{25E7F75A-ED09-3E4B-B2E8-8C692F53CA4D}" dt="2024-11-21T23:15:16.898" v="1385" actId="5736"/>
        <pc:sldMkLst>
          <pc:docMk/>
          <pc:sldMk cId="1236686232" sldId="267"/>
        </pc:sldMkLst>
      </pc:sldChg>
      <pc:sldChg chg="addSp delSp modSp add mod ord">
        <pc:chgData name="Montecino, Diego" userId="a795c42d-832a-4dce-b1d8-09bac981a9d2" providerId="ADAL" clId="{25E7F75A-ED09-3E4B-B2E8-8C692F53CA4D}" dt="2024-11-21T23:17:32.015" v="1392" actId="5736"/>
        <pc:sldMkLst>
          <pc:docMk/>
          <pc:sldMk cId="2397381333" sldId="268"/>
        </pc:sldMkLst>
      </pc:sldChg>
      <pc:sldChg chg="addSp delSp modSp add mod ord">
        <pc:chgData name="Montecino, Diego" userId="a795c42d-832a-4dce-b1d8-09bac981a9d2" providerId="ADAL" clId="{25E7F75A-ED09-3E4B-B2E8-8C692F53CA4D}" dt="2024-11-21T23:19:31.790" v="1398" actId="5736"/>
        <pc:sldMkLst>
          <pc:docMk/>
          <pc:sldMk cId="2402875786" sldId="269"/>
        </pc:sldMkLst>
      </pc:sldChg>
      <pc:sldChg chg="addSp delSp modSp add mod ord">
        <pc:chgData name="Montecino, Diego" userId="a795c42d-832a-4dce-b1d8-09bac981a9d2" providerId="ADAL" clId="{25E7F75A-ED09-3E4B-B2E8-8C692F53CA4D}" dt="2024-11-21T23:21:06.125" v="1406" actId="5736"/>
        <pc:sldMkLst>
          <pc:docMk/>
          <pc:sldMk cId="180207989" sldId="270"/>
        </pc:sldMkLst>
      </pc:sldChg>
      <pc:sldChg chg="delSp modSp add del mod ord">
        <pc:chgData name="Montecino, Diego" userId="a795c42d-832a-4dce-b1d8-09bac981a9d2" providerId="ADAL" clId="{25E7F75A-ED09-3E4B-B2E8-8C692F53CA4D}" dt="2024-11-21T23:20:48.699" v="1405" actId="2696"/>
        <pc:sldMkLst>
          <pc:docMk/>
          <pc:sldMk cId="1442347119" sldId="271"/>
        </pc:sldMkLst>
      </pc:sldChg>
      <pc:sldChg chg="addSp delSp modSp add mod">
        <pc:chgData name="Montecino, Diego" userId="a795c42d-832a-4dce-b1d8-09bac981a9d2" providerId="ADAL" clId="{25E7F75A-ED09-3E4B-B2E8-8C692F53CA4D}" dt="2024-11-21T23:24:43.553" v="1415" actId="5736"/>
        <pc:sldMkLst>
          <pc:docMk/>
          <pc:sldMk cId="3911109271" sldId="272"/>
        </pc:sldMkLst>
      </pc:sldChg>
      <pc:sldChg chg="modSp add">
        <pc:chgData name="Montecino, Diego" userId="a795c42d-832a-4dce-b1d8-09bac981a9d2" providerId="ADAL" clId="{25E7F75A-ED09-3E4B-B2E8-8C692F53CA4D}" dt="2024-11-21T23:24:31.259" v="1414" actId="5736"/>
        <pc:sldMkLst>
          <pc:docMk/>
          <pc:sldMk cId="4192625395" sldId="273"/>
        </pc:sldMkLst>
      </pc:sldChg>
      <pc:sldChg chg="addSp modSp add">
        <pc:chgData name="Montecino, Diego" userId="a795c42d-832a-4dce-b1d8-09bac981a9d2" providerId="ADAL" clId="{25E7F75A-ED09-3E4B-B2E8-8C692F53CA4D}" dt="2024-11-21T23:25:39.771" v="1418" actId="5736"/>
        <pc:sldMkLst>
          <pc:docMk/>
          <pc:sldMk cId="989403556" sldId="274"/>
        </pc:sldMkLst>
      </pc:sldChg>
      <pc:sldChg chg="modSp add">
        <pc:chgData name="Montecino, Diego" userId="a795c42d-832a-4dce-b1d8-09bac981a9d2" providerId="ADAL" clId="{25E7F75A-ED09-3E4B-B2E8-8C692F53CA4D}" dt="2024-11-21T23:27:26.620" v="1425" actId="5736"/>
        <pc:sldMkLst>
          <pc:docMk/>
          <pc:sldMk cId="352082603" sldId="275"/>
        </pc:sldMkLst>
      </pc:sldChg>
      <pc:sldChg chg="modSp add">
        <pc:chgData name="Montecino, Diego" userId="a795c42d-832a-4dce-b1d8-09bac981a9d2" providerId="ADAL" clId="{25E7F75A-ED09-3E4B-B2E8-8C692F53CA4D}" dt="2024-11-21T23:27:58.868" v="1426" actId="5736"/>
        <pc:sldMkLst>
          <pc:docMk/>
          <pc:sldMk cId="4063152617" sldId="276"/>
        </pc:sldMkLst>
      </pc:sldChg>
      <pc:sldChg chg="addSp modSp add mod">
        <pc:chgData name="Montecino, Diego" userId="a795c42d-832a-4dce-b1d8-09bac981a9d2" providerId="ADAL" clId="{25E7F75A-ED09-3E4B-B2E8-8C692F53CA4D}" dt="2024-11-22T00:04:51.417" v="1559"/>
        <pc:sldMkLst>
          <pc:docMk/>
          <pc:sldMk cId="2706753487" sldId="277"/>
        </pc:sldMkLst>
      </pc:sldChg>
      <pc:sldChg chg="addSp delSp modSp add mod ord">
        <pc:chgData name="Montecino, Diego" userId="a795c42d-832a-4dce-b1d8-09bac981a9d2" providerId="ADAL" clId="{25E7F75A-ED09-3E4B-B2E8-8C692F53CA4D}" dt="2024-11-21T23:33:34.513" v="1490" actId="5736"/>
        <pc:sldMkLst>
          <pc:docMk/>
          <pc:sldMk cId="1969588968" sldId="278"/>
        </pc:sldMkLst>
      </pc:sldChg>
      <pc:sldChg chg="addSp delSp modSp add del mod">
        <pc:chgData name="Montecino, Diego" userId="a795c42d-832a-4dce-b1d8-09bac981a9d2" providerId="ADAL" clId="{25E7F75A-ED09-3E4B-B2E8-8C692F53CA4D}" dt="2024-11-21T20:10:48.619" v="1291" actId="2696"/>
        <pc:sldMkLst>
          <pc:docMk/>
          <pc:sldMk cId="527585227" sldId="279"/>
        </pc:sldMkLst>
      </pc:sldChg>
      <pc:sldChg chg="addSp delSp modSp add mod ord">
        <pc:chgData name="Montecino, Diego" userId="a795c42d-832a-4dce-b1d8-09bac981a9d2" providerId="ADAL" clId="{25E7F75A-ED09-3E4B-B2E8-8C692F53CA4D}" dt="2024-11-21T23:35:16.583" v="1504" actId="5736"/>
        <pc:sldMkLst>
          <pc:docMk/>
          <pc:sldMk cId="952122457" sldId="280"/>
        </pc:sldMkLst>
      </pc:sldChg>
      <pc:sldChg chg="addSp modSp add mod ord">
        <pc:chgData name="Montecino, Diego" userId="a795c42d-832a-4dce-b1d8-09bac981a9d2" providerId="ADAL" clId="{25E7F75A-ED09-3E4B-B2E8-8C692F53CA4D}" dt="2024-11-21T23:36:51.156" v="1509" actId="5736"/>
        <pc:sldMkLst>
          <pc:docMk/>
          <pc:sldMk cId="2367542995" sldId="281"/>
        </pc:sldMkLst>
      </pc:sldChg>
      <pc:sldChg chg="addSp delSp modSp add mod">
        <pc:chgData name="Montecino, Diego" userId="a795c42d-832a-4dce-b1d8-09bac981a9d2" providerId="ADAL" clId="{25E7F75A-ED09-3E4B-B2E8-8C692F53CA4D}" dt="2024-11-22T00:23:01.464" v="1708" actId="5736"/>
        <pc:sldMkLst>
          <pc:docMk/>
          <pc:sldMk cId="1748357543" sldId="282"/>
        </pc:sldMkLst>
      </pc:sldChg>
      <pc:sldChg chg="new">
        <pc:chgData name="Montecino, Diego" userId="a795c42d-832a-4dce-b1d8-09bac981a9d2" providerId="ADAL" clId="{25E7F75A-ED09-3E4B-B2E8-8C692F53CA4D}" dt="2024-11-22T03:24:23.061" v="1709" actId="680"/>
        <pc:sldMkLst>
          <pc:docMk/>
          <pc:sldMk cId="1141058485" sldId="283"/>
        </pc:sldMkLst>
      </pc:sldChg>
      <pc:sldChg chg="addSp delSp modSp add mod ord">
        <pc:chgData name="Montecino, Diego" userId="a795c42d-832a-4dce-b1d8-09bac981a9d2" providerId="ADAL" clId="{25E7F75A-ED09-3E4B-B2E8-8C692F53CA4D}" dt="2024-11-22T03:38:27.246" v="1913" actId="20577"/>
        <pc:sldMkLst>
          <pc:docMk/>
          <pc:sldMk cId="2797862667" sldId="284"/>
        </pc:sldMkLst>
      </pc:sldChg>
      <pc:sldChg chg="addSp delSp modSp add del mod">
        <pc:chgData name="Montecino, Diego" userId="a795c42d-832a-4dce-b1d8-09bac981a9d2" providerId="ADAL" clId="{25E7F75A-ED09-3E4B-B2E8-8C692F53CA4D}" dt="2024-11-22T07:09:02.990" v="2913" actId="2696"/>
        <pc:sldMkLst>
          <pc:docMk/>
          <pc:sldMk cId="3587709783" sldId="285"/>
        </pc:sldMkLst>
      </pc:sldChg>
      <pc:sldChg chg="addSp delSp modSp add mod">
        <pc:chgData name="Montecino, Diego" userId="a795c42d-832a-4dce-b1d8-09bac981a9d2" providerId="ADAL" clId="{25E7F75A-ED09-3E4B-B2E8-8C692F53CA4D}" dt="2024-11-22T08:32:14.515" v="3228" actId="1076"/>
        <pc:sldMkLst>
          <pc:docMk/>
          <pc:sldMk cId="843599445" sldId="286"/>
        </pc:sldMkLst>
      </pc:sldChg>
      <pc:sldChg chg="addSp delSp modSp add mod ord">
        <pc:chgData name="Montecino, Diego" userId="a795c42d-832a-4dce-b1d8-09bac981a9d2" providerId="ADAL" clId="{25E7F75A-ED09-3E4B-B2E8-8C692F53CA4D}" dt="2024-11-22T08:19:48.892" v="3149" actId="164"/>
        <pc:sldMkLst>
          <pc:docMk/>
          <pc:sldMk cId="1210734103" sldId="287"/>
        </pc:sldMkLst>
      </pc:sldChg>
      <pc:sldChg chg="addSp delSp modSp add mod">
        <pc:chgData name="Montecino, Diego" userId="a795c42d-832a-4dce-b1d8-09bac981a9d2" providerId="ADAL" clId="{25E7F75A-ED09-3E4B-B2E8-8C692F53CA4D}" dt="2024-11-22T08:17:57.312" v="3135" actId="164"/>
        <pc:sldMkLst>
          <pc:docMk/>
          <pc:sldMk cId="1275790768" sldId="288"/>
        </pc:sldMkLst>
      </pc:sldChg>
      <pc:sldChg chg="addSp delSp modSp add mod ord">
        <pc:chgData name="Montecino, Diego" userId="a795c42d-832a-4dce-b1d8-09bac981a9d2" providerId="ADAL" clId="{25E7F75A-ED09-3E4B-B2E8-8C692F53CA4D}" dt="2024-11-27T03:07:59.437" v="3587" actId="5736"/>
        <pc:sldMkLst>
          <pc:docMk/>
          <pc:sldMk cId="3879106338" sldId="289"/>
        </pc:sldMkLst>
      </pc:sldChg>
      <pc:sldChg chg="add del ord">
        <pc:chgData name="Montecino, Diego" userId="a795c42d-832a-4dce-b1d8-09bac981a9d2" providerId="ADAL" clId="{25E7F75A-ED09-3E4B-B2E8-8C692F53CA4D}" dt="2024-11-27T02:55:09.862" v="3231" actId="2696"/>
        <pc:sldMkLst>
          <pc:docMk/>
          <pc:sldMk cId="4135469803" sldId="28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16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16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1600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16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1600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16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1600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16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16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16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16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16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16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1600"/>
        </a:p>
      </dgm:t>
    </dgm:pt>
    <dgm:pt modelId="{5E92B1EF-5271-3A42-9FF3-87CE1099F05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 sz="1600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 sz="16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16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16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16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1600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 custLinFactNeighborX="-2223" custLinFactNeighborY="75658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91413" custLinFactNeighborY="4397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14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ln w="6350"/>
      </dgm:spPr>
      <dgm:t>
        <a:bodyPr/>
        <a:lstStyle/>
        <a:p>
          <a:r>
            <a:rPr lang="en-US" sz="14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ln w="6350"/>
      </dgm:spPr>
      <dgm:t>
        <a:bodyPr/>
        <a:lstStyle/>
        <a:p>
          <a:r>
            <a:rPr lang="en-US" sz="14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ln w="6350"/>
      </dgm:spPr>
      <dgm:t>
        <a:bodyPr/>
        <a:lstStyle/>
        <a:p>
          <a:r>
            <a:rPr lang="en-US" sz="14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ln w="6350"/>
      </dgm:spPr>
      <dgm:t>
        <a:bodyPr/>
        <a:lstStyle/>
        <a:p>
          <a:r>
            <a:rPr lang="en-US" sz="14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ln w="6350"/>
      </dgm:spPr>
      <dgm:t>
        <a:bodyPr/>
        <a:lstStyle/>
        <a:p>
          <a:r>
            <a:rPr lang="en-US" sz="14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ln w="6350"/>
      </dgm:spPr>
      <dgm:t>
        <a:bodyPr/>
        <a:lstStyle/>
        <a:p>
          <a:r>
            <a:rPr lang="en-US" sz="14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14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3CD91CE3-B7BE-1142-8DB0-9A88B4C4E43A}">
      <dgm:prSet custT="1"/>
      <dgm:spPr>
        <a:ln w="6350"/>
      </dgm:spPr>
      <dgm:t>
        <a:bodyPr/>
        <a:lstStyle/>
        <a:p>
          <a:r>
            <a:rPr lang="en-US" sz="1400" dirty="0"/>
            <a:t>Diagnostic</a:t>
          </a:r>
          <a:endParaRPr lang="en-US" sz="1050" dirty="0"/>
        </a:p>
      </dgm:t>
    </dgm:pt>
    <dgm:pt modelId="{1858FC06-7A6C-BB4F-99C6-53A0859F652D}" type="parTrans" cxnId="{39070766-C63D-3A45-A2C3-559E7C3F29A2}">
      <dgm:prSet/>
      <dgm:spPr/>
      <dgm:t>
        <a:bodyPr/>
        <a:lstStyle/>
        <a:p>
          <a:endParaRPr lang="en-US"/>
        </a:p>
      </dgm:t>
    </dgm:pt>
    <dgm:pt modelId="{32348934-D114-8341-BEDC-BF1F0C38F607}" type="sibTrans" cxnId="{39070766-C63D-3A45-A2C3-559E7C3F29A2}">
      <dgm:prSet/>
      <dgm:spPr/>
      <dgm:t>
        <a:bodyPr/>
        <a:lstStyle/>
        <a:p>
          <a:endParaRPr lang="en-US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 custLinFactNeighborX="-8155"/>
      <dgm:spPr>
        <a:ln w="6350"/>
      </dgm:spPr>
    </dgm:pt>
    <dgm:pt modelId="{702CC053-5949-4048-A72E-5290119FBE1B}" type="pres">
      <dgm:prSet presAssocID="{DC0FAB8B-36FA-7240-B531-363CA24568A8}" presName="ParentText" presStyleLbl="node1" presStyleIdx="4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>
        <a:noFill/>
        <a:ln w="6350">
          <a:noFill/>
        </a:ln>
      </dgm:spPr>
    </dgm:pt>
    <dgm:pt modelId="{81DEEC13-6DD8-1B47-90A9-6598E41AA4A7}" type="pres">
      <dgm:prSet presAssocID="{F298D2E6-9D14-1F4A-980D-DF0EC320BA59}" presName="ParentText" presStyleLbl="node1" presStyleIdx="5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>
        <a:noFill/>
        <a:ln w="6350">
          <a:noFill/>
        </a:ln>
      </dgm:spPr>
    </dgm:pt>
    <dgm:pt modelId="{AC2591C7-C870-8148-9D67-59F2A2DA5B2A}" type="pres">
      <dgm:prSet presAssocID="{81EC79C3-3D68-C446-B051-6829E91968D1}" presName="ParentText" presStyleLbl="node1" presStyleIdx="6" presStyleCnt="9" custScaleX="128619" custScaleY="94865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FA4743F9-2EB0-7748-B7FD-B5B9A6C3863C}" type="pres">
      <dgm:prSet presAssocID="{73604A89-255C-2D49-85F6-08C50A6CF7DB}" presName="bentUpArrow1" presStyleLbl="alignImgPlace1" presStyleIdx="7" presStyleCnt="8"/>
      <dgm:spPr>
        <a:noFill/>
        <a:ln w="6350">
          <a:noFill/>
        </a:ln>
      </dgm:spPr>
    </dgm:pt>
    <dgm:pt modelId="{3BC96B77-210C-8B4D-9688-37E554F7A796}" type="pres">
      <dgm:prSet presAssocID="{73604A89-255C-2D49-85F6-08C50A6CF7DB}" presName="ParentText" presStyleLbl="node1" presStyleIdx="7" presStyleCnt="9" custScaleX="128145" custScaleY="94244" custLinFactNeighborX="-4316" custLinFactNeighborY="-2039">
        <dgm:presLayoutVars>
          <dgm:chMax val="1"/>
          <dgm:chPref val="1"/>
          <dgm:bulletEnabled val="1"/>
        </dgm:presLayoutVars>
      </dgm:prSet>
      <dgm:spPr/>
    </dgm:pt>
    <dgm:pt modelId="{CA76CE21-6992-5F4A-82A4-3ACD6315FEA7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FD5C796-304E-9441-8B28-6C946CFA89FF}" type="pres">
      <dgm:prSet presAssocID="{9E40DEB0-A706-0542-B4B6-5E3D55ECAF78}" presName="sibTrans" presStyleCnt="0"/>
      <dgm:spPr/>
    </dgm:pt>
    <dgm:pt modelId="{EDFF50D0-770B-4541-9205-020A3F1CDDC1}" type="pres">
      <dgm:prSet presAssocID="{3CD91CE3-B7BE-1142-8DB0-9A88B4C4E43A}" presName="composite" presStyleCnt="0"/>
      <dgm:spPr/>
    </dgm:pt>
    <dgm:pt modelId="{2C70ED19-F77E-7F48-9269-D3BED9353C86}" type="pres">
      <dgm:prSet presAssocID="{3CD91CE3-B7BE-1142-8DB0-9A88B4C4E43A}" presName="ParentText" presStyleLbl="node1" presStyleIdx="8" presStyleCnt="9" custScaleX="128145" custScaleY="94161" custLinFactNeighborX="-50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2981811-9139-CA4E-AB65-B5F84BA31B46}" type="presOf" srcId="{3CD91CE3-B7BE-1142-8DB0-9A88B4C4E43A}" destId="{2C70ED19-F77E-7F48-9269-D3BED9353C86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39070766-C63D-3A45-A2C3-559E7C3F29A2}" srcId="{FA4E500E-7F97-A745-8093-97446D9A4C3A}" destId="{3CD91CE3-B7BE-1142-8DB0-9A88B4C4E43A}" srcOrd="8" destOrd="0" parTransId="{1858FC06-7A6C-BB4F-99C6-53A0859F652D}" sibTransId="{32348934-D114-8341-BEDC-BF1F0C38F607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77FA6B0F-0660-D844-A702-66F0F32BDA7B}" type="presParOf" srcId="{E85AFC02-20F8-5743-8EC2-A97773FF7DB6}" destId="{FA4743F9-2EB0-7748-B7FD-B5B9A6C3863C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503C7E26-DC36-0D47-8A42-E67C27985CEA}" type="presParOf" srcId="{E85AFC02-20F8-5743-8EC2-A97773FF7DB6}" destId="{CA76CE21-6992-5F4A-82A4-3ACD6315FEA7}" srcOrd="2" destOrd="0" presId="urn:microsoft.com/office/officeart/2005/8/layout/StepDownProcess"/>
    <dgm:cxn modelId="{CDFB69AE-111A-6E4F-B1BC-F65BCE203BAE}" type="presParOf" srcId="{5D596788-D4D1-1A46-9221-14C322B0AEC1}" destId="{9FD5C796-304E-9441-8B28-6C946CFA89FF}" srcOrd="15" destOrd="0" presId="urn:microsoft.com/office/officeart/2005/8/layout/StepDownProcess"/>
    <dgm:cxn modelId="{54C87181-8058-594E-98D2-17D77E6A3670}" type="presParOf" srcId="{5D596788-D4D1-1A46-9221-14C322B0AEC1}" destId="{EDFF50D0-770B-4541-9205-020A3F1CDDC1}" srcOrd="16" destOrd="0" presId="urn:microsoft.com/office/officeart/2005/8/layout/StepDownProcess"/>
    <dgm:cxn modelId="{182A99DF-1076-1444-8CA6-DCBB2E6FC301}" type="presParOf" srcId="{EDFF50D0-770B-4541-9205-020A3F1CDDC1}" destId="{2C70ED19-F77E-7F48-9269-D3BED9353C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/>
            <a:t>Source Record</a:t>
          </a:r>
          <a:endParaRPr lang="en-US" sz="1100" dirty="0"/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 custLinFactY="-10437" custLinFactNeighborX="-13667" custLinFactNeighborY="-100000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0017" custLinFactNeighborX="81921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/>
            <a:t>Source Record</a:t>
          </a:r>
          <a:endParaRPr lang="en-US" sz="1100" dirty="0"/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noFill/>
        <a:ln>
          <a:noFill/>
        </a:ln>
      </dgm:spPr>
      <dgm:t>
        <a:bodyPr/>
        <a:lstStyle/>
        <a:p>
          <a:endParaRPr lang="en-US" sz="1100" dirty="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 custLinFactNeighborX="-12948" custLinFactNeighborY="8352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7067" custLinFactY="-10328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0017" custLinFactNeighborX="81921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 custLinFactX="35000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X="35000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 custLinFactX="43096" custLinFactY="-12558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 custLinFactX="35000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rgbClr val="598CB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 custLinFactX="44044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X="35000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noFill/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>
        <a:noFill/>
      </dgm:spPr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C3DCF782-8F82-F440-8FE7-411A3E410E20}">
      <dgm:prSet/>
      <dgm:spPr>
        <a:noFill/>
      </dgm:spPr>
      <dgm:t>
        <a:bodyPr/>
        <a:lstStyle/>
        <a:p>
          <a:r>
            <a:rPr lang="en-US" dirty="0"/>
            <a:t>Diagnostic</a:t>
          </a:r>
        </a:p>
      </dgm:t>
    </dgm:pt>
    <dgm:pt modelId="{9316E2E8-0EE8-A443-921C-086AB650EA89}" type="parTrans" cxnId="{F37E060B-8901-8C47-A7F0-EF1A7B81F8C2}">
      <dgm:prSet/>
      <dgm:spPr/>
      <dgm:t>
        <a:bodyPr/>
        <a:lstStyle/>
        <a:p>
          <a:endParaRPr lang="en-US"/>
        </a:p>
      </dgm:t>
    </dgm:pt>
    <dgm:pt modelId="{9FED23D3-29D9-9948-98B9-2BAF1F8AE577}" type="sibTrans" cxnId="{F37E060B-8901-8C47-A7F0-EF1A7B81F8C2}">
      <dgm:prSet/>
      <dgm:spPr/>
      <dgm:t>
        <a:bodyPr/>
        <a:lstStyle/>
        <a:p>
          <a:endParaRPr lang="en-US"/>
        </a:p>
      </dgm:t>
    </dgm:pt>
    <dgm:pt modelId="{7A6CE6EB-38F3-7441-81AB-0F45F954757F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 custLinFactY="35584" custLinFactNeighborX="-2086" custLinFactNeighborY="100000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C6255F5C-1346-3946-BA10-E5DED1A98DBD}" type="pres">
      <dgm:prSet presAssocID="{ED147DB2-0D12-684B-B16B-58F479C12DDF}" presName="parTxOnlySpace" presStyleCnt="0"/>
      <dgm:spPr/>
    </dgm:pt>
    <dgm:pt modelId="{9B163739-E7DC-AF40-85AC-48C1AFB16DA8}" type="pres">
      <dgm:prSet presAssocID="{C3DCF782-8F82-F440-8FE7-411A3E410E20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F37E060B-8901-8C47-A7F0-EF1A7B81F8C2}" srcId="{FA4E500E-7F97-A745-8093-97446D9A4C3A}" destId="{C3DCF782-8F82-F440-8FE7-411A3E410E20}" srcOrd="9" destOrd="0" parTransId="{9316E2E8-0EE8-A443-921C-086AB650EA89}" sibTransId="{9FED23D3-29D9-9948-98B9-2BAF1F8AE577}"/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8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C594041-6FD6-2E4B-AB5B-8719B8DABB0B}" type="presOf" srcId="{C3DCF782-8F82-F440-8FE7-411A3E410E20}" destId="{9B163739-E7DC-AF40-85AC-48C1AFB16DA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7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AF1B263E-0F6B-D540-B6DA-F6F913262B35}" type="presParOf" srcId="{70272D13-F1AC-FD4E-B0CF-4EDA3661B559}" destId="{93C4242A-8CBE-C249-96CC-62135A162C94}" srcOrd="14" destOrd="0" presId="urn:microsoft.com/office/officeart/2005/8/layout/chevron1"/>
    <dgm:cxn modelId="{8641628D-14A7-B945-8AF3-3F9C5DE7F6CD}" type="presParOf" srcId="{70272D13-F1AC-FD4E-B0CF-4EDA3661B559}" destId="{99CD24B6-B412-A246-AB76-C114D94C4322}" srcOrd="15" destOrd="0" presId="urn:microsoft.com/office/officeart/2005/8/layout/chevron1"/>
    <dgm:cxn modelId="{41B3C38B-2DEF-054E-A2E9-300F8952D235}" type="presParOf" srcId="{70272D13-F1AC-FD4E-B0CF-4EDA3661B559}" destId="{28DF4D46-AFCE-1C4D-A39D-8240F635AAC9}" srcOrd="16" destOrd="0" presId="urn:microsoft.com/office/officeart/2005/8/layout/chevron1"/>
    <dgm:cxn modelId="{AE7E902B-3677-8643-870B-2B73684872C3}" type="presParOf" srcId="{70272D13-F1AC-FD4E-B0CF-4EDA3661B559}" destId="{C6255F5C-1346-3946-BA10-E5DED1A98DBD}" srcOrd="17" destOrd="0" presId="urn:microsoft.com/office/officeart/2005/8/layout/chevron1"/>
    <dgm:cxn modelId="{214DF7FE-3402-EC41-A7B2-7A28E49A6BD8}" type="presParOf" srcId="{70272D13-F1AC-FD4E-B0CF-4EDA3661B559}" destId="{9B163739-E7DC-AF40-85AC-48C1AFB16DA8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3E88C035-FCF7-EB47-A0F1-B4B41DF45A36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1EEDCE5B-16D4-1A4B-AC86-024C145A158D}" type="parTrans" cxnId="{831B1298-BB10-B54F-B77E-612B0D2F4C0B}">
      <dgm:prSet/>
      <dgm:spPr/>
      <dgm:t>
        <a:bodyPr/>
        <a:lstStyle/>
        <a:p>
          <a:endParaRPr lang="en-US"/>
        </a:p>
      </dgm:t>
    </dgm:pt>
    <dgm:pt modelId="{2422B749-A51C-304A-A051-0F54ACDE3A71}" type="sibTrans" cxnId="{831B1298-BB10-B54F-B77E-612B0D2F4C0B}">
      <dgm:prSet/>
      <dgm:spPr/>
      <dgm:t>
        <a:bodyPr/>
        <a:lstStyle/>
        <a:p>
          <a:endParaRPr lang="en-US"/>
        </a:p>
      </dgm:t>
    </dgm:pt>
    <dgm:pt modelId="{2DD4B681-2C52-0F4B-A937-E65452714F37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88AEAB5E-82E8-5C46-9191-ADCA764E8197}" type="parTrans" cxnId="{1EBF6400-B778-4049-AE51-13AEBE425550}">
      <dgm:prSet/>
      <dgm:spPr/>
      <dgm:t>
        <a:bodyPr/>
        <a:lstStyle/>
        <a:p>
          <a:endParaRPr lang="en-US"/>
        </a:p>
      </dgm:t>
    </dgm:pt>
    <dgm:pt modelId="{D3BDCED1-147B-E249-A2AA-E1DE9A623FB7}" type="sibTrans" cxnId="{1EBF6400-B778-4049-AE51-13AEBE425550}">
      <dgm:prSet/>
      <dgm:spPr/>
      <dgm:t>
        <a:bodyPr/>
        <a:lstStyle/>
        <a:p>
          <a:endParaRPr lang="en-US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638DAA66-307D-A14D-A3BB-AAB045E5A308}" type="pres">
      <dgm:prSet presAssocID="{2DD4B681-2C52-0F4B-A937-E65452714F37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534DA944-8EFB-3640-9888-75204B559528}" type="pres">
      <dgm:prSet presAssocID="{D3BDCED1-147B-E249-A2AA-E1DE9A623FB7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AF0CAA77-E075-7649-A91C-CF2C4E941E1A}" type="pres">
      <dgm:prSet presAssocID="{9E40DEB0-A706-0542-B4B6-5E3D55ECAF78}" presName="parTxOnlySpace" presStyleCnt="0"/>
      <dgm:spPr/>
    </dgm:pt>
    <dgm:pt modelId="{010B772A-841A-B341-B8A3-48D103951775}" type="pres">
      <dgm:prSet presAssocID="{3E88C035-FCF7-EB47-A0F1-B4B41DF45A36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1EBF6400-B778-4049-AE51-13AEBE425550}" srcId="{FA4E500E-7F97-A745-8093-97446D9A4C3A}" destId="{2DD4B681-2C52-0F4B-A937-E65452714F37}" srcOrd="7" destOrd="0" parTransId="{88AEAB5E-82E8-5C46-9191-ADCA764E8197}" sibTransId="{D3BDCED1-147B-E249-A2AA-E1DE9A623FB7}"/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F965B70D-5296-9448-B2E2-D11B026A9B96}" type="presOf" srcId="{2DD4B681-2C52-0F4B-A937-E65452714F37}" destId="{638DAA66-307D-A14D-A3BB-AAB045E5A308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EE11A84E-C7EC-BD46-BFE0-AE473EDAB812}" type="presOf" srcId="{3E88C035-FCF7-EB47-A0F1-B4B41DF45A36}" destId="{010B772A-841A-B341-B8A3-48D103951775}" srcOrd="0" destOrd="0" presId="urn:microsoft.com/office/officeart/2005/8/layout/chevron1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8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831B1298-BB10-B54F-B77E-612B0D2F4C0B}" srcId="{FA4E500E-7F97-A745-8093-97446D9A4C3A}" destId="{3E88C035-FCF7-EB47-A0F1-B4B41DF45A36}" srcOrd="9" destOrd="0" parTransId="{1EEDCE5B-16D4-1A4B-AC86-024C145A158D}" sibTransId="{2422B749-A51C-304A-A051-0F54ACDE3A71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BDA00BD5-A4EC-B744-ACB1-E223D66AB976}" type="presParOf" srcId="{2542F843-0AE2-344F-9133-81A6B7C9C9E7}" destId="{638DAA66-307D-A14D-A3BB-AAB045E5A308}" srcOrd="14" destOrd="0" presId="urn:microsoft.com/office/officeart/2005/8/layout/chevron1"/>
    <dgm:cxn modelId="{A627BA7E-3B9E-EC4D-AA50-84FEB550FE97}" type="presParOf" srcId="{2542F843-0AE2-344F-9133-81A6B7C9C9E7}" destId="{534DA944-8EFB-3640-9888-75204B559528}" srcOrd="15" destOrd="0" presId="urn:microsoft.com/office/officeart/2005/8/layout/chevron1"/>
    <dgm:cxn modelId="{7221AAD5-4D74-494C-9321-3168C784D89C}" type="presParOf" srcId="{2542F843-0AE2-344F-9133-81A6B7C9C9E7}" destId="{3D4855DA-EFC3-9546-8CF3-ED521DDC363F}" srcOrd="16" destOrd="0" presId="urn:microsoft.com/office/officeart/2005/8/layout/chevron1"/>
    <dgm:cxn modelId="{71448536-F9A2-774D-A9A2-2F867258FA89}" type="presParOf" srcId="{2542F843-0AE2-344F-9133-81A6B7C9C9E7}" destId="{AF0CAA77-E075-7649-A91C-CF2C4E941E1A}" srcOrd="17" destOrd="0" presId="urn:microsoft.com/office/officeart/2005/8/layout/chevron1"/>
    <dgm:cxn modelId="{07B6030D-CBA7-914A-B296-9E12F25ADC3B}" type="presParOf" srcId="{2542F843-0AE2-344F-9133-81A6B7C9C9E7}" destId="{010B772A-841A-B341-B8A3-48D103951775}" srcOrd="1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Source Record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0BB45F1E-90C6-D64F-9673-959797B61F4E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C2EF6BDD-7620-6A42-80CD-ABECEBD3EE48}" type="parTrans" cxnId="{07E59236-CF0C-AB4E-B2BD-F6302587B85E}">
      <dgm:prSet/>
      <dgm:spPr/>
      <dgm:t>
        <a:bodyPr/>
        <a:lstStyle/>
        <a:p>
          <a:endParaRPr lang="en-US"/>
        </a:p>
      </dgm:t>
    </dgm:pt>
    <dgm:pt modelId="{A7487B7E-FD22-5E4D-AF1B-38A57D685E3A}" type="sibTrans" cxnId="{07E59236-CF0C-AB4E-B2BD-F6302587B85E}">
      <dgm:prSet/>
      <dgm:spPr/>
      <dgm:t>
        <a:bodyPr/>
        <a:lstStyle/>
        <a:p>
          <a:endParaRPr lang="en-US"/>
        </a:p>
      </dgm:t>
    </dgm:pt>
    <dgm:pt modelId="{20CFF2AE-8092-3245-854E-2547ABF441FC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1E2A3912-129B-CC40-90B0-4D2DD3D926AC}" type="parTrans" cxnId="{F8E7D9D0-2A91-3B40-B1D1-624B4A1C34A1}">
      <dgm:prSet/>
      <dgm:spPr/>
      <dgm:t>
        <a:bodyPr/>
        <a:lstStyle/>
        <a:p>
          <a:endParaRPr lang="en-US"/>
        </a:p>
      </dgm:t>
    </dgm:pt>
    <dgm:pt modelId="{EEE1DA00-7871-A540-9768-7E7A803D14A6}" type="sibTrans" cxnId="{F8E7D9D0-2A91-3B40-B1D1-624B4A1C34A1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 custLinFactY="-27511" custLinFactNeighborX="6827" custLinFactNeighborY="-10000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 custLinFactY="-32226" custLinFactNeighborX="13653" custLinFactNeighborY="-100000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C6255F5C-1346-3946-BA10-E5DED1A98DBD}" type="pres">
      <dgm:prSet presAssocID="{ED147DB2-0D12-684B-B16B-58F479C12DDF}" presName="parTxOnlySpace" presStyleCnt="0"/>
      <dgm:spPr/>
    </dgm:pt>
    <dgm:pt modelId="{A73DCE29-DAF8-CD44-8F60-BABD858BE947}" type="pres">
      <dgm:prSet presAssocID="{20CFF2AE-8092-3245-854E-2547ABF441FC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72C5FCEC-63C8-A848-BA31-A7F70E03C684}" type="pres">
      <dgm:prSet presAssocID="{EEE1DA00-7871-A540-9768-7E7A803D14A6}" presName="parTxOnlySpace" presStyleCnt="0"/>
      <dgm:spPr/>
    </dgm:pt>
    <dgm:pt modelId="{C9A30582-99D8-754C-8846-5D5E7F7656B0}" type="pres">
      <dgm:prSet presAssocID="{0BB45F1E-90C6-D64F-9673-959797B61F4E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07E59236-CF0C-AB4E-B2BD-F6302587B85E}" srcId="{FA4E500E-7F97-A745-8093-97446D9A4C3A}" destId="{0BB45F1E-90C6-D64F-9673-959797B61F4E}" srcOrd="9" destOrd="0" parTransId="{C2EF6BDD-7620-6A42-80CD-ABECEBD3EE48}" sibTransId="{A7487B7E-FD22-5E4D-AF1B-38A57D685E3A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F8E7D9D0-2A91-3B40-B1D1-624B4A1C34A1}" srcId="{FA4E500E-7F97-A745-8093-97446D9A4C3A}" destId="{20CFF2AE-8092-3245-854E-2547ABF441FC}" srcOrd="8" destOrd="0" parTransId="{1E2A3912-129B-CC40-90B0-4D2DD3D926AC}" sibTransId="{EEE1DA00-7871-A540-9768-7E7A803D14A6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BEEACDEB-C84E-834A-A9D7-D357DA1F54C8}" type="presOf" srcId="{0BB45F1E-90C6-D64F-9673-959797B61F4E}" destId="{C9A30582-99D8-754C-8846-5D5E7F7656B0}" srcOrd="0" destOrd="0" presId="urn:microsoft.com/office/officeart/2005/8/layout/chevron1"/>
    <dgm:cxn modelId="{219E5DED-4DAF-2C4F-8602-F89865FE2A8E}" type="presOf" srcId="{20CFF2AE-8092-3245-854E-2547ABF441FC}" destId="{A73DCE29-DAF8-CD44-8F60-BABD858BE94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AE7E902B-3677-8643-870B-2B73684872C3}" type="presParOf" srcId="{70272D13-F1AC-FD4E-B0CF-4EDA3661B559}" destId="{C6255F5C-1346-3946-BA10-E5DED1A98DBD}" srcOrd="15" destOrd="0" presId="urn:microsoft.com/office/officeart/2005/8/layout/chevron1"/>
    <dgm:cxn modelId="{7E752542-8043-2641-8B56-4954B68F8513}" type="presParOf" srcId="{70272D13-F1AC-FD4E-B0CF-4EDA3661B559}" destId="{A73DCE29-DAF8-CD44-8F60-BABD858BE947}" srcOrd="16" destOrd="0" presId="urn:microsoft.com/office/officeart/2005/8/layout/chevron1"/>
    <dgm:cxn modelId="{A91D62C3-432C-7140-A3ED-042DA42A28B6}" type="presParOf" srcId="{70272D13-F1AC-FD4E-B0CF-4EDA3661B559}" destId="{72C5FCEC-63C8-A848-BA31-A7F70E03C684}" srcOrd="17" destOrd="0" presId="urn:microsoft.com/office/officeart/2005/8/layout/chevron1"/>
    <dgm:cxn modelId="{F3AA004B-8040-E14F-9380-9F31C367037F}" type="presParOf" srcId="{70272D13-F1AC-FD4E-B0CF-4EDA3661B559}" destId="{C9A30582-99D8-754C-8846-5D5E7F7656B0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>
        <a:solidFill>
          <a:srgbClr val="1B6285"/>
        </a:solidFill>
      </dgm:spPr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Source 3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NeighborX="75168" custLinFactNeighborY="-176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/>
      <dgm:t>
        <a:bodyPr/>
        <a:lstStyle/>
        <a:p>
          <a:r>
            <a:rPr lang="en-US" sz="1200" dirty="0"/>
            <a:t>Source 1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/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20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ln w="6350"/>
      </dgm:spPr>
      <dgm:t>
        <a:bodyPr/>
        <a:lstStyle/>
        <a:p>
          <a:r>
            <a:rPr lang="en-US" sz="20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ln w="6350"/>
      </dgm:spPr>
      <dgm:t>
        <a:bodyPr/>
        <a:lstStyle/>
        <a:p>
          <a:r>
            <a:rPr lang="en-US" sz="2000" dirty="0"/>
            <a:t>Source Record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ln w="6350"/>
      </dgm:spPr>
      <dgm:t>
        <a:bodyPr/>
        <a:lstStyle/>
        <a:p>
          <a:r>
            <a:rPr lang="en-US" sz="20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ln w="6350"/>
      </dgm:spPr>
      <dgm:t>
        <a:bodyPr/>
        <a:lstStyle/>
        <a:p>
          <a:r>
            <a:rPr lang="en-US" sz="20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20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5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6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5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6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5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6" custScaleX="128619" custScaleY="94244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5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6" custScaleX="128619" custScaleY="94244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5" custLinFactNeighborX="-8155"/>
      <dgm:spPr>
        <a:noFill/>
        <a:ln w="6350">
          <a:noFill/>
        </a:ln>
      </dgm:spPr>
    </dgm:pt>
    <dgm:pt modelId="{702CC053-5949-4048-A72E-5290119FBE1B}" type="pres">
      <dgm:prSet presAssocID="{DC0FAB8B-36FA-7240-B531-363CA24568A8}" presName="ParentText" presStyleLbl="node1" presStyleIdx="4" presStyleCnt="6" custScaleX="128619" custScaleY="94244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81DEEC13-6DD8-1B47-90A9-6598E41AA4A7}" type="pres">
      <dgm:prSet presAssocID="{F298D2E6-9D14-1F4A-980D-DF0EC320BA59}" presName="ParentText" presStyleLbl="node1" presStyleIdx="5" presStyleCnt="6" custScaleX="128619" custScaleY="94244" custLinFactNeighborX="-3544" custLinFactNeighborY="190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59AFF373-E30A-3343-8634-D2E8347E1B98}" type="presParOf" srcId="{0E9F5F24-A370-C44E-A90A-B02EE2237E09}" destId="{81DEEC13-6DD8-1B47-90A9-6598E41AA4A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>
        <a:solidFill>
          <a:srgbClr val="1B6285"/>
        </a:solidFill>
      </dgm:spPr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/>
      <dgm:t>
        <a:bodyPr/>
        <a:lstStyle/>
        <a:p>
          <a:r>
            <a:rPr lang="en-US" sz="1200" dirty="0"/>
            <a:t>Source 2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/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Outbreak 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rgbClr val="BFBFBF"/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Ranger 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14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14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3CD91CE3-B7BE-1142-8DB0-9A88B4C4E43A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Diagnostic</a:t>
          </a:r>
          <a:endParaRPr lang="en-US" sz="1050" dirty="0"/>
        </a:p>
      </dgm:t>
    </dgm:pt>
    <dgm:pt modelId="{1858FC06-7A6C-BB4F-99C6-53A0859F652D}" type="parTrans" cxnId="{39070766-C63D-3A45-A2C3-559E7C3F29A2}">
      <dgm:prSet/>
      <dgm:spPr/>
      <dgm:t>
        <a:bodyPr/>
        <a:lstStyle/>
        <a:p>
          <a:endParaRPr lang="en-US"/>
        </a:p>
      </dgm:t>
    </dgm:pt>
    <dgm:pt modelId="{32348934-D114-8341-BEDC-BF1F0C38F607}" type="sibTrans" cxnId="{39070766-C63D-3A45-A2C3-559E7C3F29A2}">
      <dgm:prSet/>
      <dgm:spPr/>
      <dgm:t>
        <a:bodyPr/>
        <a:lstStyle/>
        <a:p>
          <a:endParaRPr lang="en-US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</dgm:spPr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 custLinFactNeighborX="-8155"/>
      <dgm:spPr>
        <a:ln w="6350"/>
      </dgm:spPr>
    </dgm:pt>
    <dgm:pt modelId="{702CC053-5949-4048-A72E-5290119FBE1B}" type="pres">
      <dgm:prSet presAssocID="{DC0FAB8B-36FA-7240-B531-363CA24568A8}" presName="ParentText" presStyleLbl="node1" presStyleIdx="4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>
        <a:noFill/>
        <a:ln w="6350">
          <a:noFill/>
        </a:ln>
      </dgm:spPr>
    </dgm:pt>
    <dgm:pt modelId="{81DEEC13-6DD8-1B47-90A9-6598E41AA4A7}" type="pres">
      <dgm:prSet presAssocID="{F298D2E6-9D14-1F4A-980D-DF0EC320BA59}" presName="ParentText" presStyleLbl="node1" presStyleIdx="5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>
        <a:noFill/>
        <a:ln w="6350">
          <a:noFill/>
        </a:ln>
      </dgm:spPr>
    </dgm:pt>
    <dgm:pt modelId="{AC2591C7-C870-8148-9D67-59F2A2DA5B2A}" type="pres">
      <dgm:prSet presAssocID="{81EC79C3-3D68-C446-B051-6829E91968D1}" presName="ParentText" presStyleLbl="node1" presStyleIdx="6" presStyleCnt="9" custScaleX="128619" custScaleY="94865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FA4743F9-2EB0-7748-B7FD-B5B9A6C3863C}" type="pres">
      <dgm:prSet presAssocID="{73604A89-255C-2D49-85F6-08C50A6CF7DB}" presName="bentUpArrow1" presStyleLbl="alignImgPlace1" presStyleIdx="7" presStyleCnt="8"/>
      <dgm:spPr>
        <a:noFill/>
        <a:ln w="6350">
          <a:noFill/>
        </a:ln>
      </dgm:spPr>
    </dgm:pt>
    <dgm:pt modelId="{3BC96B77-210C-8B4D-9688-37E554F7A796}" type="pres">
      <dgm:prSet presAssocID="{73604A89-255C-2D49-85F6-08C50A6CF7DB}" presName="ParentText" presStyleLbl="node1" presStyleIdx="7" presStyleCnt="9" custScaleX="128145" custScaleY="94244" custLinFactNeighborX="-4316" custLinFactNeighborY="-2039">
        <dgm:presLayoutVars>
          <dgm:chMax val="1"/>
          <dgm:chPref val="1"/>
          <dgm:bulletEnabled val="1"/>
        </dgm:presLayoutVars>
      </dgm:prSet>
      <dgm:spPr/>
    </dgm:pt>
    <dgm:pt modelId="{CA76CE21-6992-5F4A-82A4-3ACD6315FEA7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FD5C796-304E-9441-8B28-6C946CFA89FF}" type="pres">
      <dgm:prSet presAssocID="{9E40DEB0-A706-0542-B4B6-5E3D55ECAF78}" presName="sibTrans" presStyleCnt="0"/>
      <dgm:spPr/>
    </dgm:pt>
    <dgm:pt modelId="{EDFF50D0-770B-4541-9205-020A3F1CDDC1}" type="pres">
      <dgm:prSet presAssocID="{3CD91CE3-B7BE-1142-8DB0-9A88B4C4E43A}" presName="composite" presStyleCnt="0"/>
      <dgm:spPr/>
    </dgm:pt>
    <dgm:pt modelId="{2C70ED19-F77E-7F48-9269-D3BED9353C86}" type="pres">
      <dgm:prSet presAssocID="{3CD91CE3-B7BE-1142-8DB0-9A88B4C4E43A}" presName="ParentText" presStyleLbl="node1" presStyleIdx="8" presStyleCnt="9" custScaleX="128145" custScaleY="94161" custLinFactNeighborX="-50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2981811-9139-CA4E-AB65-B5F84BA31B46}" type="presOf" srcId="{3CD91CE3-B7BE-1142-8DB0-9A88B4C4E43A}" destId="{2C70ED19-F77E-7F48-9269-D3BED9353C86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39070766-C63D-3A45-A2C3-559E7C3F29A2}" srcId="{FA4E500E-7F97-A745-8093-97446D9A4C3A}" destId="{3CD91CE3-B7BE-1142-8DB0-9A88B4C4E43A}" srcOrd="8" destOrd="0" parTransId="{1858FC06-7A6C-BB4F-99C6-53A0859F652D}" sibTransId="{32348934-D114-8341-BEDC-BF1F0C38F607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77FA6B0F-0660-D844-A702-66F0F32BDA7B}" type="presParOf" srcId="{E85AFC02-20F8-5743-8EC2-A97773FF7DB6}" destId="{FA4743F9-2EB0-7748-B7FD-B5B9A6C3863C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503C7E26-DC36-0D47-8A42-E67C27985CEA}" type="presParOf" srcId="{E85AFC02-20F8-5743-8EC2-A97773FF7DB6}" destId="{CA76CE21-6992-5F4A-82A4-3ACD6315FEA7}" srcOrd="2" destOrd="0" presId="urn:microsoft.com/office/officeart/2005/8/layout/StepDownProcess"/>
    <dgm:cxn modelId="{CDFB69AE-111A-6E4F-B1BC-F65BCE203BAE}" type="presParOf" srcId="{5D596788-D4D1-1A46-9221-14C322B0AEC1}" destId="{9FD5C796-304E-9441-8B28-6C946CFA89FF}" srcOrd="15" destOrd="0" presId="urn:microsoft.com/office/officeart/2005/8/layout/StepDownProcess"/>
    <dgm:cxn modelId="{54C87181-8058-594E-98D2-17D77E6A3670}" type="presParOf" srcId="{5D596788-D4D1-1A46-9221-14C322B0AEC1}" destId="{EDFF50D0-770B-4541-9205-020A3F1CDDC1}" srcOrd="16" destOrd="0" presId="urn:microsoft.com/office/officeart/2005/8/layout/StepDownProcess"/>
    <dgm:cxn modelId="{182A99DF-1076-1444-8CA6-DCBB2E6FC301}" type="presParOf" srcId="{EDFF50D0-770B-4541-9205-020A3F1CDDC1}" destId="{2C70ED19-F77E-7F48-9269-D3BED9353C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14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14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3CD91CE3-B7BE-1142-8DB0-9A88B4C4E43A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Diagnostic</a:t>
          </a:r>
          <a:endParaRPr lang="en-US" sz="1050" dirty="0"/>
        </a:p>
      </dgm:t>
    </dgm:pt>
    <dgm:pt modelId="{1858FC06-7A6C-BB4F-99C6-53A0859F652D}" type="parTrans" cxnId="{39070766-C63D-3A45-A2C3-559E7C3F29A2}">
      <dgm:prSet/>
      <dgm:spPr/>
      <dgm:t>
        <a:bodyPr/>
        <a:lstStyle/>
        <a:p>
          <a:endParaRPr lang="en-US"/>
        </a:p>
      </dgm:t>
    </dgm:pt>
    <dgm:pt modelId="{32348934-D114-8341-BEDC-BF1F0C38F607}" type="sibTrans" cxnId="{39070766-C63D-3A45-A2C3-559E7C3F29A2}">
      <dgm:prSet/>
      <dgm:spPr/>
      <dgm:t>
        <a:bodyPr/>
        <a:lstStyle/>
        <a:p>
          <a:endParaRPr lang="en-US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</dgm:spPr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</dgm:spPr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 custLinFactNeighborX="-8155"/>
      <dgm:spPr>
        <a:ln w="6350"/>
      </dgm:spPr>
    </dgm:pt>
    <dgm:pt modelId="{702CC053-5949-4048-A72E-5290119FBE1B}" type="pres">
      <dgm:prSet presAssocID="{DC0FAB8B-36FA-7240-B531-363CA24568A8}" presName="ParentText" presStyleLbl="node1" presStyleIdx="4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>
        <a:noFill/>
        <a:ln w="6350">
          <a:noFill/>
        </a:ln>
      </dgm:spPr>
    </dgm:pt>
    <dgm:pt modelId="{81DEEC13-6DD8-1B47-90A9-6598E41AA4A7}" type="pres">
      <dgm:prSet presAssocID="{F298D2E6-9D14-1F4A-980D-DF0EC320BA59}" presName="ParentText" presStyleLbl="node1" presStyleIdx="5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>
        <a:noFill/>
        <a:ln w="6350">
          <a:noFill/>
        </a:ln>
      </dgm:spPr>
    </dgm:pt>
    <dgm:pt modelId="{AC2591C7-C870-8148-9D67-59F2A2DA5B2A}" type="pres">
      <dgm:prSet presAssocID="{81EC79C3-3D68-C446-B051-6829E91968D1}" presName="ParentText" presStyleLbl="node1" presStyleIdx="6" presStyleCnt="9" custScaleX="128619" custScaleY="94865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FA4743F9-2EB0-7748-B7FD-B5B9A6C3863C}" type="pres">
      <dgm:prSet presAssocID="{73604A89-255C-2D49-85F6-08C50A6CF7DB}" presName="bentUpArrow1" presStyleLbl="alignImgPlace1" presStyleIdx="7" presStyleCnt="8"/>
      <dgm:spPr>
        <a:noFill/>
        <a:ln w="6350">
          <a:noFill/>
        </a:ln>
      </dgm:spPr>
    </dgm:pt>
    <dgm:pt modelId="{3BC96B77-210C-8B4D-9688-37E554F7A796}" type="pres">
      <dgm:prSet presAssocID="{73604A89-255C-2D49-85F6-08C50A6CF7DB}" presName="ParentText" presStyleLbl="node1" presStyleIdx="7" presStyleCnt="9" custScaleX="128145" custScaleY="94244" custLinFactNeighborX="-4316" custLinFactNeighborY="-2039">
        <dgm:presLayoutVars>
          <dgm:chMax val="1"/>
          <dgm:chPref val="1"/>
          <dgm:bulletEnabled val="1"/>
        </dgm:presLayoutVars>
      </dgm:prSet>
      <dgm:spPr/>
    </dgm:pt>
    <dgm:pt modelId="{CA76CE21-6992-5F4A-82A4-3ACD6315FEA7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FD5C796-304E-9441-8B28-6C946CFA89FF}" type="pres">
      <dgm:prSet presAssocID="{9E40DEB0-A706-0542-B4B6-5E3D55ECAF78}" presName="sibTrans" presStyleCnt="0"/>
      <dgm:spPr/>
    </dgm:pt>
    <dgm:pt modelId="{EDFF50D0-770B-4541-9205-020A3F1CDDC1}" type="pres">
      <dgm:prSet presAssocID="{3CD91CE3-B7BE-1142-8DB0-9A88B4C4E43A}" presName="composite" presStyleCnt="0"/>
      <dgm:spPr/>
    </dgm:pt>
    <dgm:pt modelId="{2C70ED19-F77E-7F48-9269-D3BED9353C86}" type="pres">
      <dgm:prSet presAssocID="{3CD91CE3-B7BE-1142-8DB0-9A88B4C4E43A}" presName="ParentText" presStyleLbl="node1" presStyleIdx="8" presStyleCnt="9" custScaleX="128145" custScaleY="94161" custLinFactNeighborX="-50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2981811-9139-CA4E-AB65-B5F84BA31B46}" type="presOf" srcId="{3CD91CE3-B7BE-1142-8DB0-9A88B4C4E43A}" destId="{2C70ED19-F77E-7F48-9269-D3BED9353C86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39070766-C63D-3A45-A2C3-559E7C3F29A2}" srcId="{FA4E500E-7F97-A745-8093-97446D9A4C3A}" destId="{3CD91CE3-B7BE-1142-8DB0-9A88B4C4E43A}" srcOrd="8" destOrd="0" parTransId="{1858FC06-7A6C-BB4F-99C6-53A0859F652D}" sibTransId="{32348934-D114-8341-BEDC-BF1F0C38F607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77FA6B0F-0660-D844-A702-66F0F32BDA7B}" type="presParOf" srcId="{E85AFC02-20F8-5743-8EC2-A97773FF7DB6}" destId="{FA4743F9-2EB0-7748-B7FD-B5B9A6C3863C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503C7E26-DC36-0D47-8A42-E67C27985CEA}" type="presParOf" srcId="{E85AFC02-20F8-5743-8EC2-A97773FF7DB6}" destId="{CA76CE21-6992-5F4A-82A4-3ACD6315FEA7}" srcOrd="2" destOrd="0" presId="urn:microsoft.com/office/officeart/2005/8/layout/StepDownProcess"/>
    <dgm:cxn modelId="{CDFB69AE-111A-6E4F-B1BC-F65BCE203BAE}" type="presParOf" srcId="{5D596788-D4D1-1A46-9221-14C322B0AEC1}" destId="{9FD5C796-304E-9441-8B28-6C946CFA89FF}" srcOrd="15" destOrd="0" presId="urn:microsoft.com/office/officeart/2005/8/layout/StepDownProcess"/>
    <dgm:cxn modelId="{54C87181-8058-594E-98D2-17D77E6A3670}" type="presParOf" srcId="{5D596788-D4D1-1A46-9221-14C322B0AEC1}" destId="{EDFF50D0-770B-4541-9205-020A3F1CDDC1}" srcOrd="16" destOrd="0" presId="urn:microsoft.com/office/officeart/2005/8/layout/StepDownProcess"/>
    <dgm:cxn modelId="{182A99DF-1076-1444-8CA6-DCBB2E6FC301}" type="presParOf" srcId="{EDFF50D0-770B-4541-9205-020A3F1CDDC1}" destId="{2C70ED19-F77E-7F48-9269-D3BED9353C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14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rgbClr val="156082">
            <a:shade val="80000"/>
            <a:hueOff val="272799"/>
            <a:satOff val="-28446"/>
            <a:lumOff val="19110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14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3CD91CE3-B7BE-1142-8DB0-9A88B4C4E43A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Diagnostic</a:t>
          </a:r>
          <a:endParaRPr lang="en-US" sz="1050" dirty="0"/>
        </a:p>
      </dgm:t>
    </dgm:pt>
    <dgm:pt modelId="{1858FC06-7A6C-BB4F-99C6-53A0859F652D}" type="parTrans" cxnId="{39070766-C63D-3A45-A2C3-559E7C3F29A2}">
      <dgm:prSet/>
      <dgm:spPr/>
      <dgm:t>
        <a:bodyPr/>
        <a:lstStyle/>
        <a:p>
          <a:endParaRPr lang="en-US"/>
        </a:p>
      </dgm:t>
    </dgm:pt>
    <dgm:pt modelId="{32348934-D114-8341-BEDC-BF1F0C38F607}" type="sibTrans" cxnId="{39070766-C63D-3A45-A2C3-559E7C3F29A2}">
      <dgm:prSet/>
      <dgm:spPr/>
      <dgm:t>
        <a:bodyPr/>
        <a:lstStyle/>
        <a:p>
          <a:endParaRPr lang="en-US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</dgm:spPr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</dgm:spPr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 custLinFactNeighborX="-8155"/>
      <dgm:spPr>
        <a:ln w="6350"/>
      </dgm:spPr>
    </dgm:pt>
    <dgm:pt modelId="{702CC053-5949-4048-A72E-5290119FBE1B}" type="pres">
      <dgm:prSet presAssocID="{DC0FAB8B-36FA-7240-B531-363CA24568A8}" presName="ParentText" presStyleLbl="node1" presStyleIdx="4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</dgm:spPr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>
        <a:noFill/>
        <a:ln w="6350">
          <a:noFill/>
        </a:ln>
      </dgm:spPr>
    </dgm:pt>
    <dgm:pt modelId="{81DEEC13-6DD8-1B47-90A9-6598E41AA4A7}" type="pres">
      <dgm:prSet presAssocID="{F298D2E6-9D14-1F4A-980D-DF0EC320BA59}" presName="ParentText" presStyleLbl="node1" presStyleIdx="5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>
        <a:noFill/>
        <a:ln w="6350">
          <a:noFill/>
        </a:ln>
      </dgm:spPr>
    </dgm:pt>
    <dgm:pt modelId="{AC2591C7-C870-8148-9D67-59F2A2DA5B2A}" type="pres">
      <dgm:prSet presAssocID="{81EC79C3-3D68-C446-B051-6829E91968D1}" presName="ParentText" presStyleLbl="node1" presStyleIdx="6" presStyleCnt="9" custScaleX="128619" custScaleY="94865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FA4743F9-2EB0-7748-B7FD-B5B9A6C3863C}" type="pres">
      <dgm:prSet presAssocID="{73604A89-255C-2D49-85F6-08C50A6CF7DB}" presName="bentUpArrow1" presStyleLbl="alignImgPlace1" presStyleIdx="7" presStyleCnt="8"/>
      <dgm:spPr>
        <a:noFill/>
        <a:ln w="6350">
          <a:noFill/>
        </a:ln>
      </dgm:spPr>
    </dgm:pt>
    <dgm:pt modelId="{3BC96B77-210C-8B4D-9688-37E554F7A796}" type="pres">
      <dgm:prSet presAssocID="{73604A89-255C-2D49-85F6-08C50A6CF7DB}" presName="ParentText" presStyleLbl="node1" presStyleIdx="7" presStyleCnt="9" custScaleX="128145" custScaleY="94244" custLinFactNeighborX="-4316" custLinFactNeighborY="-2039">
        <dgm:presLayoutVars>
          <dgm:chMax val="1"/>
          <dgm:chPref val="1"/>
          <dgm:bulletEnabled val="1"/>
        </dgm:presLayoutVars>
      </dgm:prSet>
      <dgm:spPr/>
    </dgm:pt>
    <dgm:pt modelId="{CA76CE21-6992-5F4A-82A4-3ACD6315FEA7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FD5C796-304E-9441-8B28-6C946CFA89FF}" type="pres">
      <dgm:prSet presAssocID="{9E40DEB0-A706-0542-B4B6-5E3D55ECAF78}" presName="sibTrans" presStyleCnt="0"/>
      <dgm:spPr/>
    </dgm:pt>
    <dgm:pt modelId="{EDFF50D0-770B-4541-9205-020A3F1CDDC1}" type="pres">
      <dgm:prSet presAssocID="{3CD91CE3-B7BE-1142-8DB0-9A88B4C4E43A}" presName="composite" presStyleCnt="0"/>
      <dgm:spPr/>
    </dgm:pt>
    <dgm:pt modelId="{2C70ED19-F77E-7F48-9269-D3BED9353C86}" type="pres">
      <dgm:prSet presAssocID="{3CD91CE3-B7BE-1142-8DB0-9A88B4C4E43A}" presName="ParentText" presStyleLbl="node1" presStyleIdx="8" presStyleCnt="9" custScaleX="128145" custScaleY="94161" custLinFactNeighborX="-50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2981811-9139-CA4E-AB65-B5F84BA31B46}" type="presOf" srcId="{3CD91CE3-B7BE-1142-8DB0-9A88B4C4E43A}" destId="{2C70ED19-F77E-7F48-9269-D3BED9353C86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39070766-C63D-3A45-A2C3-559E7C3F29A2}" srcId="{FA4E500E-7F97-A745-8093-97446D9A4C3A}" destId="{3CD91CE3-B7BE-1142-8DB0-9A88B4C4E43A}" srcOrd="8" destOrd="0" parTransId="{1858FC06-7A6C-BB4F-99C6-53A0859F652D}" sibTransId="{32348934-D114-8341-BEDC-BF1F0C38F607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77FA6B0F-0660-D844-A702-66F0F32BDA7B}" type="presParOf" srcId="{E85AFC02-20F8-5743-8EC2-A97773FF7DB6}" destId="{FA4743F9-2EB0-7748-B7FD-B5B9A6C3863C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503C7E26-DC36-0D47-8A42-E67C27985CEA}" type="presParOf" srcId="{E85AFC02-20F8-5743-8EC2-A97773FF7DB6}" destId="{CA76CE21-6992-5F4A-82A4-3ACD6315FEA7}" srcOrd="2" destOrd="0" presId="urn:microsoft.com/office/officeart/2005/8/layout/StepDownProcess"/>
    <dgm:cxn modelId="{CDFB69AE-111A-6E4F-B1BC-F65BCE203BAE}" type="presParOf" srcId="{5D596788-D4D1-1A46-9221-14C322B0AEC1}" destId="{9FD5C796-304E-9441-8B28-6C946CFA89FF}" srcOrd="15" destOrd="0" presId="urn:microsoft.com/office/officeart/2005/8/layout/StepDownProcess"/>
    <dgm:cxn modelId="{54C87181-8058-594E-98D2-17D77E6A3670}" type="presParOf" srcId="{5D596788-D4D1-1A46-9221-14C322B0AEC1}" destId="{EDFF50D0-770B-4541-9205-020A3F1CDDC1}" srcOrd="16" destOrd="0" presId="urn:microsoft.com/office/officeart/2005/8/layout/StepDownProcess"/>
    <dgm:cxn modelId="{182A99DF-1076-1444-8CA6-DCBB2E6FC301}" type="presParOf" srcId="{EDFF50D0-770B-4541-9205-020A3F1CDDC1}" destId="{2C70ED19-F77E-7F48-9269-D3BED9353C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14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rgbClr val="156082">
            <a:shade val="80000"/>
            <a:hueOff val="272799"/>
            <a:satOff val="-28446"/>
            <a:lumOff val="19110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rgbClr val="156082">
            <a:shade val="80000"/>
            <a:hueOff val="340999"/>
            <a:satOff val="-35558"/>
            <a:lumOff val="238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14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3CD91CE3-B7BE-1142-8DB0-9A88B4C4E43A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Diagnostic</a:t>
          </a:r>
          <a:endParaRPr lang="en-US" sz="1050" dirty="0"/>
        </a:p>
      </dgm:t>
    </dgm:pt>
    <dgm:pt modelId="{1858FC06-7A6C-BB4F-99C6-53A0859F652D}" type="parTrans" cxnId="{39070766-C63D-3A45-A2C3-559E7C3F29A2}">
      <dgm:prSet/>
      <dgm:spPr/>
      <dgm:t>
        <a:bodyPr/>
        <a:lstStyle/>
        <a:p>
          <a:endParaRPr lang="en-US"/>
        </a:p>
      </dgm:t>
    </dgm:pt>
    <dgm:pt modelId="{32348934-D114-8341-BEDC-BF1F0C38F607}" type="sibTrans" cxnId="{39070766-C63D-3A45-A2C3-559E7C3F29A2}">
      <dgm:prSet/>
      <dgm:spPr/>
      <dgm:t>
        <a:bodyPr/>
        <a:lstStyle/>
        <a:p>
          <a:endParaRPr lang="en-US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</dgm:spPr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</dgm:spPr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 custLinFactNeighborX="-8155"/>
      <dgm:spPr>
        <a:ln w="6350"/>
      </dgm:spPr>
    </dgm:pt>
    <dgm:pt modelId="{702CC053-5949-4048-A72E-5290119FBE1B}" type="pres">
      <dgm:prSet presAssocID="{DC0FAB8B-36FA-7240-B531-363CA24568A8}" presName="ParentText" presStyleLbl="node1" presStyleIdx="4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</dgm:spPr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>
        <a:noFill/>
        <a:ln w="6350">
          <a:noFill/>
        </a:ln>
      </dgm:spPr>
    </dgm:pt>
    <dgm:pt modelId="{81DEEC13-6DD8-1B47-90A9-6598E41AA4A7}" type="pres">
      <dgm:prSet presAssocID="{F298D2E6-9D14-1F4A-980D-DF0EC320BA59}" presName="ParentText" presStyleLbl="node1" presStyleIdx="5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</dgm:spPr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>
        <a:noFill/>
        <a:ln w="6350">
          <a:noFill/>
        </a:ln>
      </dgm:spPr>
    </dgm:pt>
    <dgm:pt modelId="{AC2591C7-C870-8148-9D67-59F2A2DA5B2A}" type="pres">
      <dgm:prSet presAssocID="{81EC79C3-3D68-C446-B051-6829E91968D1}" presName="ParentText" presStyleLbl="node1" presStyleIdx="6" presStyleCnt="9" custScaleX="128619" custScaleY="94865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FA4743F9-2EB0-7748-B7FD-B5B9A6C3863C}" type="pres">
      <dgm:prSet presAssocID="{73604A89-255C-2D49-85F6-08C50A6CF7DB}" presName="bentUpArrow1" presStyleLbl="alignImgPlace1" presStyleIdx="7" presStyleCnt="8"/>
      <dgm:spPr>
        <a:noFill/>
        <a:ln w="6350">
          <a:noFill/>
        </a:ln>
      </dgm:spPr>
    </dgm:pt>
    <dgm:pt modelId="{3BC96B77-210C-8B4D-9688-37E554F7A796}" type="pres">
      <dgm:prSet presAssocID="{73604A89-255C-2D49-85F6-08C50A6CF7DB}" presName="ParentText" presStyleLbl="node1" presStyleIdx="7" presStyleCnt="9" custScaleX="128145" custScaleY="94244" custLinFactNeighborX="-4316" custLinFactNeighborY="-2039">
        <dgm:presLayoutVars>
          <dgm:chMax val="1"/>
          <dgm:chPref val="1"/>
          <dgm:bulletEnabled val="1"/>
        </dgm:presLayoutVars>
      </dgm:prSet>
      <dgm:spPr/>
    </dgm:pt>
    <dgm:pt modelId="{CA76CE21-6992-5F4A-82A4-3ACD6315FEA7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FD5C796-304E-9441-8B28-6C946CFA89FF}" type="pres">
      <dgm:prSet presAssocID="{9E40DEB0-A706-0542-B4B6-5E3D55ECAF78}" presName="sibTrans" presStyleCnt="0"/>
      <dgm:spPr/>
    </dgm:pt>
    <dgm:pt modelId="{EDFF50D0-770B-4541-9205-020A3F1CDDC1}" type="pres">
      <dgm:prSet presAssocID="{3CD91CE3-B7BE-1142-8DB0-9A88B4C4E43A}" presName="composite" presStyleCnt="0"/>
      <dgm:spPr/>
    </dgm:pt>
    <dgm:pt modelId="{2C70ED19-F77E-7F48-9269-D3BED9353C86}" type="pres">
      <dgm:prSet presAssocID="{3CD91CE3-B7BE-1142-8DB0-9A88B4C4E43A}" presName="ParentText" presStyleLbl="node1" presStyleIdx="8" presStyleCnt="9" custScaleX="128145" custScaleY="94161" custLinFactNeighborX="-50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2981811-9139-CA4E-AB65-B5F84BA31B46}" type="presOf" srcId="{3CD91CE3-B7BE-1142-8DB0-9A88B4C4E43A}" destId="{2C70ED19-F77E-7F48-9269-D3BED9353C86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39070766-C63D-3A45-A2C3-559E7C3F29A2}" srcId="{FA4E500E-7F97-A745-8093-97446D9A4C3A}" destId="{3CD91CE3-B7BE-1142-8DB0-9A88B4C4E43A}" srcOrd="8" destOrd="0" parTransId="{1858FC06-7A6C-BB4F-99C6-53A0859F652D}" sibTransId="{32348934-D114-8341-BEDC-BF1F0C38F607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77FA6B0F-0660-D844-A702-66F0F32BDA7B}" type="presParOf" srcId="{E85AFC02-20F8-5743-8EC2-A97773FF7DB6}" destId="{FA4743F9-2EB0-7748-B7FD-B5B9A6C3863C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503C7E26-DC36-0D47-8A42-E67C27985CEA}" type="presParOf" srcId="{E85AFC02-20F8-5743-8EC2-A97773FF7DB6}" destId="{CA76CE21-6992-5F4A-82A4-3ACD6315FEA7}" srcOrd="2" destOrd="0" presId="urn:microsoft.com/office/officeart/2005/8/layout/StepDownProcess"/>
    <dgm:cxn modelId="{CDFB69AE-111A-6E4F-B1BC-F65BCE203BAE}" type="presParOf" srcId="{5D596788-D4D1-1A46-9221-14C322B0AEC1}" destId="{9FD5C796-304E-9441-8B28-6C946CFA89FF}" srcOrd="15" destOrd="0" presId="urn:microsoft.com/office/officeart/2005/8/layout/StepDownProcess"/>
    <dgm:cxn modelId="{54C87181-8058-594E-98D2-17D77E6A3670}" type="presParOf" srcId="{5D596788-D4D1-1A46-9221-14C322B0AEC1}" destId="{EDFF50D0-770B-4541-9205-020A3F1CDDC1}" srcOrd="16" destOrd="0" presId="urn:microsoft.com/office/officeart/2005/8/layout/StepDownProcess"/>
    <dgm:cxn modelId="{182A99DF-1076-1444-8CA6-DCBB2E6FC301}" type="presParOf" srcId="{EDFF50D0-770B-4541-9205-020A3F1CDDC1}" destId="{2C70ED19-F77E-7F48-9269-D3BED9353C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14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rgbClr val="156082">
            <a:shade val="80000"/>
            <a:hueOff val="272799"/>
            <a:satOff val="-28446"/>
            <a:lumOff val="19110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rgbClr val="156082">
            <a:shade val="80000"/>
            <a:hueOff val="409199"/>
            <a:satOff val="-42669"/>
            <a:lumOff val="28666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r>
            <a:rPr lang="en-US" sz="14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rgbClr val="156082">
            <a:shade val="80000"/>
            <a:hueOff val="340999"/>
            <a:satOff val="-35558"/>
            <a:lumOff val="238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14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3CD91CE3-B7BE-1142-8DB0-9A88B4C4E43A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Diagnostic</a:t>
          </a:r>
          <a:endParaRPr lang="en-US" sz="1050" dirty="0"/>
        </a:p>
      </dgm:t>
    </dgm:pt>
    <dgm:pt modelId="{1858FC06-7A6C-BB4F-99C6-53A0859F652D}" type="parTrans" cxnId="{39070766-C63D-3A45-A2C3-559E7C3F29A2}">
      <dgm:prSet/>
      <dgm:spPr/>
      <dgm:t>
        <a:bodyPr/>
        <a:lstStyle/>
        <a:p>
          <a:endParaRPr lang="en-US"/>
        </a:p>
      </dgm:t>
    </dgm:pt>
    <dgm:pt modelId="{32348934-D114-8341-BEDC-BF1F0C38F607}" type="sibTrans" cxnId="{39070766-C63D-3A45-A2C3-559E7C3F29A2}">
      <dgm:prSet/>
      <dgm:spPr/>
      <dgm:t>
        <a:bodyPr/>
        <a:lstStyle/>
        <a:p>
          <a:endParaRPr lang="en-US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</dgm:spPr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</dgm:spPr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 custLinFactNeighborX="-8155"/>
      <dgm:spPr>
        <a:ln w="6350"/>
      </dgm:spPr>
    </dgm:pt>
    <dgm:pt modelId="{702CC053-5949-4048-A72E-5290119FBE1B}" type="pres">
      <dgm:prSet presAssocID="{DC0FAB8B-36FA-7240-B531-363CA24568A8}" presName="ParentText" presStyleLbl="node1" presStyleIdx="4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</dgm:spPr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>
        <a:noFill/>
        <a:ln w="6350">
          <a:noFill/>
        </a:ln>
      </dgm:spPr>
    </dgm:pt>
    <dgm:pt modelId="{81DEEC13-6DD8-1B47-90A9-6598E41AA4A7}" type="pres">
      <dgm:prSet presAssocID="{F298D2E6-9D14-1F4A-980D-DF0EC320BA59}" presName="ParentText" presStyleLbl="node1" presStyleIdx="5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</dgm:spPr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>
        <a:noFill/>
        <a:ln w="6350">
          <a:noFill/>
        </a:ln>
      </dgm:spPr>
    </dgm:pt>
    <dgm:pt modelId="{AC2591C7-C870-8148-9D67-59F2A2DA5B2A}" type="pres">
      <dgm:prSet presAssocID="{81EC79C3-3D68-C446-B051-6829E91968D1}" presName="ParentText" presStyleLbl="node1" presStyleIdx="6" presStyleCnt="9" custScaleX="128619" custScaleY="94865">
        <dgm:presLayoutVars>
          <dgm:chMax val="1"/>
          <dgm:chPref val="1"/>
          <dgm:bulletEnabled val="1"/>
        </dgm:presLayoutVars>
      </dgm:prSet>
      <dgm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</dgm:spPr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FA4743F9-2EB0-7748-B7FD-B5B9A6C3863C}" type="pres">
      <dgm:prSet presAssocID="{73604A89-255C-2D49-85F6-08C50A6CF7DB}" presName="bentUpArrow1" presStyleLbl="alignImgPlace1" presStyleIdx="7" presStyleCnt="8"/>
      <dgm:spPr>
        <a:noFill/>
        <a:ln w="6350">
          <a:noFill/>
        </a:ln>
      </dgm:spPr>
    </dgm:pt>
    <dgm:pt modelId="{3BC96B77-210C-8B4D-9688-37E554F7A796}" type="pres">
      <dgm:prSet presAssocID="{73604A89-255C-2D49-85F6-08C50A6CF7DB}" presName="ParentText" presStyleLbl="node1" presStyleIdx="7" presStyleCnt="9" custScaleX="128145" custScaleY="94244" custLinFactNeighborX="-4316" custLinFactNeighborY="-2039">
        <dgm:presLayoutVars>
          <dgm:chMax val="1"/>
          <dgm:chPref val="1"/>
          <dgm:bulletEnabled val="1"/>
        </dgm:presLayoutVars>
      </dgm:prSet>
      <dgm:spPr/>
    </dgm:pt>
    <dgm:pt modelId="{CA76CE21-6992-5F4A-82A4-3ACD6315FEA7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FD5C796-304E-9441-8B28-6C946CFA89FF}" type="pres">
      <dgm:prSet presAssocID="{9E40DEB0-A706-0542-B4B6-5E3D55ECAF78}" presName="sibTrans" presStyleCnt="0"/>
      <dgm:spPr/>
    </dgm:pt>
    <dgm:pt modelId="{EDFF50D0-770B-4541-9205-020A3F1CDDC1}" type="pres">
      <dgm:prSet presAssocID="{3CD91CE3-B7BE-1142-8DB0-9A88B4C4E43A}" presName="composite" presStyleCnt="0"/>
      <dgm:spPr/>
    </dgm:pt>
    <dgm:pt modelId="{2C70ED19-F77E-7F48-9269-D3BED9353C86}" type="pres">
      <dgm:prSet presAssocID="{3CD91CE3-B7BE-1142-8DB0-9A88B4C4E43A}" presName="ParentText" presStyleLbl="node1" presStyleIdx="8" presStyleCnt="9" custScaleX="128145" custScaleY="94161" custLinFactNeighborX="-50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2981811-9139-CA4E-AB65-B5F84BA31B46}" type="presOf" srcId="{3CD91CE3-B7BE-1142-8DB0-9A88B4C4E43A}" destId="{2C70ED19-F77E-7F48-9269-D3BED9353C86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39070766-C63D-3A45-A2C3-559E7C3F29A2}" srcId="{FA4E500E-7F97-A745-8093-97446D9A4C3A}" destId="{3CD91CE3-B7BE-1142-8DB0-9A88B4C4E43A}" srcOrd="8" destOrd="0" parTransId="{1858FC06-7A6C-BB4F-99C6-53A0859F652D}" sibTransId="{32348934-D114-8341-BEDC-BF1F0C38F607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77FA6B0F-0660-D844-A702-66F0F32BDA7B}" type="presParOf" srcId="{E85AFC02-20F8-5743-8EC2-A97773FF7DB6}" destId="{FA4743F9-2EB0-7748-B7FD-B5B9A6C3863C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503C7E26-DC36-0D47-8A42-E67C27985CEA}" type="presParOf" srcId="{E85AFC02-20F8-5743-8EC2-A97773FF7DB6}" destId="{CA76CE21-6992-5F4A-82A4-3ACD6315FEA7}" srcOrd="2" destOrd="0" presId="urn:microsoft.com/office/officeart/2005/8/layout/StepDownProcess"/>
    <dgm:cxn modelId="{CDFB69AE-111A-6E4F-B1BC-F65BCE203BAE}" type="presParOf" srcId="{5D596788-D4D1-1A46-9221-14C322B0AEC1}" destId="{9FD5C796-304E-9441-8B28-6C946CFA89FF}" srcOrd="15" destOrd="0" presId="urn:microsoft.com/office/officeart/2005/8/layout/StepDownProcess"/>
    <dgm:cxn modelId="{54C87181-8058-594E-98D2-17D77E6A3670}" type="presParOf" srcId="{5D596788-D4D1-1A46-9221-14C322B0AEC1}" destId="{EDFF50D0-770B-4541-9205-020A3F1CDDC1}" srcOrd="16" destOrd="0" presId="urn:microsoft.com/office/officeart/2005/8/layout/StepDownProcess"/>
    <dgm:cxn modelId="{182A99DF-1076-1444-8CA6-DCBB2E6FC301}" type="presParOf" srcId="{EDFF50D0-770B-4541-9205-020A3F1CDDC1}" destId="{2C70ED19-F77E-7F48-9269-D3BED9353C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352001" y="4891578"/>
          <a:ext cx="114182" cy="414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352"/>
              </a:lnTo>
              <a:lnTo>
                <a:pt x="114182" y="41435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3663744" y="4257081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3663744" y="3622583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3663744" y="2988086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3663744" y="2353589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3663744" y="1719092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3663744" y="1084595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3663744" y="450098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262635" y="3269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3262635" y="3269"/>
        <a:ext cx="893657" cy="446828"/>
      </dsp:txXfrm>
    </dsp:sp>
    <dsp:sp modelId="{EBF12FB6-9882-7145-9467-23F71E7058D9}">
      <dsp:nvSpPr>
        <dsp:cNvPr id="0" name=""/>
        <dsp:cNvSpPr/>
      </dsp:nvSpPr>
      <dsp:spPr>
        <a:xfrm>
          <a:off x="3262635" y="637766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3262635" y="637766"/>
        <a:ext cx="893657" cy="446828"/>
      </dsp:txXfrm>
    </dsp:sp>
    <dsp:sp modelId="{D0ECC8D4-EDC4-BE45-ACC4-F6D7BAED74F9}">
      <dsp:nvSpPr>
        <dsp:cNvPr id="0" name=""/>
        <dsp:cNvSpPr/>
      </dsp:nvSpPr>
      <dsp:spPr>
        <a:xfrm>
          <a:off x="3262635" y="1272263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3262635" y="1272263"/>
        <a:ext cx="893657" cy="446828"/>
      </dsp:txXfrm>
    </dsp:sp>
    <dsp:sp modelId="{C1102C49-A9A4-3D4C-9FC4-DFE466879785}">
      <dsp:nvSpPr>
        <dsp:cNvPr id="0" name=""/>
        <dsp:cNvSpPr/>
      </dsp:nvSpPr>
      <dsp:spPr>
        <a:xfrm>
          <a:off x="3262635" y="1906761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262635" y="1906761"/>
        <a:ext cx="893657" cy="446828"/>
      </dsp:txXfrm>
    </dsp:sp>
    <dsp:sp modelId="{E99E604A-A34A-984D-A3B5-9B5434A935A4}">
      <dsp:nvSpPr>
        <dsp:cNvPr id="0" name=""/>
        <dsp:cNvSpPr/>
      </dsp:nvSpPr>
      <dsp:spPr>
        <a:xfrm>
          <a:off x="3262635" y="2541258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3262635" y="2541258"/>
        <a:ext cx="893657" cy="446828"/>
      </dsp:txXfrm>
    </dsp:sp>
    <dsp:sp modelId="{EE1A225B-65F1-AB49-A219-7CAEC055E425}">
      <dsp:nvSpPr>
        <dsp:cNvPr id="0" name=""/>
        <dsp:cNvSpPr/>
      </dsp:nvSpPr>
      <dsp:spPr>
        <a:xfrm>
          <a:off x="3262635" y="3175755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3262635" y="3175755"/>
        <a:ext cx="893657" cy="446828"/>
      </dsp:txXfrm>
    </dsp:sp>
    <dsp:sp modelId="{0EE5F9B1-FE99-AE4E-AE6C-84A277DD26CF}">
      <dsp:nvSpPr>
        <dsp:cNvPr id="0" name=""/>
        <dsp:cNvSpPr/>
      </dsp:nvSpPr>
      <dsp:spPr>
        <a:xfrm>
          <a:off x="3262635" y="3810252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3262635" y="3810252"/>
        <a:ext cx="893657" cy="446828"/>
      </dsp:txXfrm>
    </dsp:sp>
    <dsp:sp modelId="{037EE79A-46C8-044F-B1FA-F704C91E6F2E}">
      <dsp:nvSpPr>
        <dsp:cNvPr id="0" name=""/>
        <dsp:cNvSpPr/>
      </dsp:nvSpPr>
      <dsp:spPr>
        <a:xfrm>
          <a:off x="3262635" y="4444749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3262635" y="4444749"/>
        <a:ext cx="893657" cy="446828"/>
      </dsp:txXfrm>
    </dsp:sp>
    <dsp:sp modelId="{C6692C42-55D7-454A-BD01-33D733917243}">
      <dsp:nvSpPr>
        <dsp:cNvPr id="0" name=""/>
        <dsp:cNvSpPr/>
      </dsp:nvSpPr>
      <dsp:spPr>
        <a:xfrm>
          <a:off x="3466184" y="5082516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3466184" y="5082516"/>
        <a:ext cx="893657" cy="446828"/>
      </dsp:txXfrm>
    </dsp:sp>
    <dsp:sp modelId="{9E04E2FA-911D-944C-A0E4-BAE7F15E61E1}">
      <dsp:nvSpPr>
        <dsp:cNvPr id="0" name=""/>
        <dsp:cNvSpPr/>
      </dsp:nvSpPr>
      <dsp:spPr>
        <a:xfrm>
          <a:off x="1739726" y="3755412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1739726" y="3755412"/>
        <a:ext cx="893657" cy="4468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33857" y="65234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903567" y="4651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</a:t>
          </a:r>
        </a:p>
      </dsp:txBody>
      <dsp:txXfrm>
        <a:off x="934134" y="77084"/>
        <a:ext cx="1159517" cy="564929"/>
      </dsp:txXfrm>
    </dsp:sp>
    <dsp:sp modelId="{971A279E-DD34-EA4D-B6CF-94E2A6501CF9}">
      <dsp:nvSpPr>
        <dsp:cNvPr id="0" name=""/>
        <dsp:cNvSpPr/>
      </dsp:nvSpPr>
      <dsp:spPr>
        <a:xfrm>
          <a:off x="1988415" y="9075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1975106" y="137945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755611" y="77362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Surveillance Activity</a:t>
          </a:r>
        </a:p>
      </dsp:txBody>
      <dsp:txXfrm>
        <a:off x="1786178" y="804194"/>
        <a:ext cx="1159517" cy="564929"/>
      </dsp:txXfrm>
    </dsp:sp>
    <dsp:sp modelId="{102E880A-8BC6-CA4B-942D-A8403762964D}">
      <dsp:nvSpPr>
        <dsp:cNvPr id="0" name=""/>
        <dsp:cNvSpPr/>
      </dsp:nvSpPr>
      <dsp:spPr>
        <a:xfrm>
          <a:off x="2840459" y="81786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34641" y="210656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Field Visit</a:t>
          </a:r>
        </a:p>
      </dsp:txBody>
      <dsp:txXfrm>
        <a:off x="2638223" y="1531304"/>
        <a:ext cx="1159517" cy="564929"/>
      </dsp:txXfrm>
    </dsp:sp>
    <dsp:sp modelId="{8AD27AD0-320F-2D40-AC02-7FE9F73F8864}">
      <dsp:nvSpPr>
        <dsp:cNvPr id="0" name=""/>
        <dsp:cNvSpPr/>
      </dsp:nvSpPr>
      <dsp:spPr>
        <a:xfrm>
          <a:off x="3692504" y="154497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685030" y="283367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Location</a:t>
          </a:r>
        </a:p>
      </dsp:txBody>
      <dsp:txXfrm>
        <a:off x="3490267" y="2258414"/>
        <a:ext cx="1159517" cy="564929"/>
      </dsp:txXfrm>
    </dsp:sp>
    <dsp:sp modelId="{CE73005C-4082-FE46-A172-5FB162CC3E87}">
      <dsp:nvSpPr>
        <dsp:cNvPr id="0" name=""/>
        <dsp:cNvSpPr/>
      </dsp:nvSpPr>
      <dsp:spPr>
        <a:xfrm>
          <a:off x="4544549" y="227208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44571" y="356078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Event</a:t>
          </a:r>
        </a:p>
      </dsp:txBody>
      <dsp:txXfrm>
        <a:off x="4342312" y="2985524"/>
        <a:ext cx="1159517" cy="564929"/>
      </dsp:txXfrm>
    </dsp:sp>
    <dsp:sp modelId="{E32112C1-2702-DF4B-BDE0-6F6C8B0FC863}">
      <dsp:nvSpPr>
        <dsp:cNvPr id="0" name=""/>
        <dsp:cNvSpPr/>
      </dsp:nvSpPr>
      <dsp:spPr>
        <a:xfrm>
          <a:off x="5396593" y="299919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448956" y="428789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Collection</a:t>
          </a:r>
        </a:p>
      </dsp:txBody>
      <dsp:txXfrm>
        <a:off x="5194356" y="3712634"/>
        <a:ext cx="1159517" cy="564929"/>
      </dsp:txXfrm>
    </dsp:sp>
    <dsp:sp modelId="{757A9099-0D94-7646-9657-AEE99E3CCBE1}">
      <dsp:nvSpPr>
        <dsp:cNvPr id="0" name=""/>
        <dsp:cNvSpPr/>
      </dsp:nvSpPr>
      <dsp:spPr>
        <a:xfrm>
          <a:off x="6248638" y="372630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301000" y="501706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Record</a:t>
          </a:r>
        </a:p>
      </dsp:txBody>
      <dsp:txXfrm>
        <a:off x="6046603" y="4439946"/>
        <a:ext cx="1159113" cy="568650"/>
      </dsp:txXfrm>
    </dsp:sp>
    <dsp:sp modelId="{4B35BD3E-8FEE-414B-BE2E-C06DBFD0E44F}">
      <dsp:nvSpPr>
        <dsp:cNvPr id="0" name=""/>
        <dsp:cNvSpPr/>
      </dsp:nvSpPr>
      <dsp:spPr>
        <a:xfrm>
          <a:off x="7100682" y="445547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743F9-2EB0-7748-B7FD-B5B9A6C3863C}">
      <dsp:nvSpPr>
        <dsp:cNvPr id="0" name=""/>
        <dsp:cNvSpPr/>
      </dsp:nvSpPr>
      <dsp:spPr>
        <a:xfrm rot="5400000">
          <a:off x="7150796" y="574417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26918" y="5124805"/>
          <a:ext cx="1216153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Specimen</a:t>
          </a:r>
        </a:p>
      </dsp:txBody>
      <dsp:txXfrm>
        <a:off x="6857485" y="5155372"/>
        <a:ext cx="1155019" cy="564929"/>
      </dsp:txXfrm>
    </dsp:sp>
    <dsp:sp modelId="{CA76CE21-6992-5F4A-82A4-3ACD6315FEA7}">
      <dsp:nvSpPr>
        <dsp:cNvPr id="0" name=""/>
        <dsp:cNvSpPr/>
      </dsp:nvSpPr>
      <dsp:spPr>
        <a:xfrm>
          <a:off x="7950477" y="518258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ED19-F77E-7F48-9269-D3BED9353C86}">
      <dsp:nvSpPr>
        <dsp:cNvPr id="0" name=""/>
        <dsp:cNvSpPr/>
      </dsp:nvSpPr>
      <dsp:spPr>
        <a:xfrm>
          <a:off x="7671816" y="5865460"/>
          <a:ext cx="1216153" cy="6255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Diagnostic</a:t>
          </a:r>
          <a:endParaRPr lang="en-US" sz="1050" kern="1200" dirty="0"/>
        </a:p>
      </dsp:txBody>
      <dsp:txXfrm>
        <a:off x="7702356" y="5896000"/>
        <a:ext cx="1155073" cy="5644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17942" y="475490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15301" y="475490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028830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Source Record</a:t>
          </a:r>
          <a:endParaRPr lang="en-US" sz="1100" kern="1200" dirty="0"/>
        </a:p>
      </dsp:txBody>
      <dsp:txXfrm>
        <a:off x="8326189" y="1132278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366944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664303" y="1132278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77988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77988"/>
        <a:ext cx="892075" cy="5947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19011" y="1207009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16370" y="1207009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Source Record</a:t>
          </a:r>
          <a:endParaRPr lang="en-US" sz="1100" kern="1200" dirty="0"/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028830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89" y="1132278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20695" y="476138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8054" y="476138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77988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77988"/>
        <a:ext cx="892075" cy="59471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6021660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459611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6021660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1231838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803917" y="462876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5101276" y="462876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6021660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459611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818012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5115371" y="1231838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6021660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1231838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rgbClr val="598CB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739715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739715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739715"/>
          <a:ext cx="1339453" cy="535781"/>
        </a:xfrm>
        <a:prstGeom prst="chevron">
          <a:avLst/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739715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739715"/>
          <a:ext cx="1339453" cy="535781"/>
        </a:xfrm>
        <a:prstGeom prst="chevron">
          <a:avLst/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739715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18012" y="739715"/>
          <a:ext cx="1339453" cy="535781"/>
        </a:xfrm>
        <a:prstGeom prst="chevron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3" y="739715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739715"/>
          <a:ext cx="1339453" cy="535781"/>
        </a:xfrm>
        <a:prstGeom prst="chevron">
          <a:avLst/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739715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029027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739715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231741" y="1466149"/>
          <a:ext cx="1339453" cy="535781"/>
        </a:xfrm>
        <a:prstGeom prst="chevron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499632" y="1466149"/>
        <a:ext cx="803672" cy="535781"/>
      </dsp:txXfrm>
    </dsp:sp>
    <dsp:sp modelId="{93C4242A-8CBE-C249-96CC-62135A162C94}">
      <dsp:nvSpPr>
        <dsp:cNvPr id="0" name=""/>
        <dsp:cNvSpPr/>
      </dsp:nvSpPr>
      <dsp:spPr>
        <a:xfrm>
          <a:off x="8440043" y="739715"/>
          <a:ext cx="1339453" cy="535781"/>
        </a:xfrm>
        <a:prstGeom prst="chevron">
          <a:avLst/>
        </a:prstGeom>
        <a:solidFill>
          <a:schemeClr val="accent1">
            <a:shade val="80000"/>
            <a:hueOff val="424354"/>
            <a:satOff val="-44249"/>
            <a:lumOff val="297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8707934" y="739715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9645551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913442" y="739715"/>
        <a:ext cx="803672" cy="535781"/>
      </dsp:txXfrm>
    </dsp:sp>
    <dsp:sp modelId="{9B163739-E7DC-AF40-85AC-48C1AFB16DA8}">
      <dsp:nvSpPr>
        <dsp:cNvPr id="0" name=""/>
        <dsp:cNvSpPr/>
      </dsp:nvSpPr>
      <dsp:spPr>
        <a:xfrm>
          <a:off x="10851059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50" y="739715"/>
        <a:ext cx="803672" cy="53578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8" y="1161746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1161746"/>
        <a:ext cx="803672" cy="535781"/>
      </dsp:txXfrm>
    </dsp:sp>
    <dsp:sp modelId="{7B0F05FF-8D94-4349-8923-2F1F8BAC6006}">
      <dsp:nvSpPr>
        <dsp:cNvPr id="0" name=""/>
        <dsp:cNvSpPr/>
      </dsp:nvSpPr>
      <dsp:spPr>
        <a:xfrm>
          <a:off x="1206996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50556"/>
            <a:satOff val="946"/>
            <a:lumOff val="30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1161746"/>
        <a:ext cx="803672" cy="535781"/>
      </dsp:txXfrm>
    </dsp:sp>
    <dsp:sp modelId="{461AE433-7322-4B4E-84FC-AB55277F03CA}">
      <dsp:nvSpPr>
        <dsp:cNvPr id="0" name=""/>
        <dsp:cNvSpPr/>
      </dsp:nvSpPr>
      <dsp:spPr>
        <a:xfrm>
          <a:off x="2412503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01112"/>
            <a:satOff val="1891"/>
            <a:lumOff val="60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4" y="1161746"/>
        <a:ext cx="803672" cy="535781"/>
      </dsp:txXfrm>
    </dsp:sp>
    <dsp:sp modelId="{6801FDB6-C370-9640-8EE0-B2C882FDCA0A}">
      <dsp:nvSpPr>
        <dsp:cNvPr id="0" name=""/>
        <dsp:cNvSpPr/>
      </dsp:nvSpPr>
      <dsp:spPr>
        <a:xfrm>
          <a:off x="3618011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51668"/>
            <a:satOff val="2837"/>
            <a:lumOff val="9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2" y="1161746"/>
        <a:ext cx="803672" cy="535781"/>
      </dsp:txXfrm>
    </dsp:sp>
    <dsp:sp modelId="{473390AA-326A-6943-B2E6-85FEB9FBA2E7}">
      <dsp:nvSpPr>
        <dsp:cNvPr id="0" name=""/>
        <dsp:cNvSpPr/>
      </dsp:nvSpPr>
      <dsp:spPr>
        <a:xfrm>
          <a:off x="4823519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202224"/>
            <a:satOff val="3782"/>
            <a:lumOff val="120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1161746"/>
        <a:ext cx="803672" cy="535781"/>
      </dsp:txXfrm>
    </dsp:sp>
    <dsp:sp modelId="{58E1F617-2422-B648-83A0-2129114E189A}">
      <dsp:nvSpPr>
        <dsp:cNvPr id="0" name=""/>
        <dsp:cNvSpPr/>
      </dsp:nvSpPr>
      <dsp:spPr>
        <a:xfrm>
          <a:off x="6029027" y="1161746"/>
          <a:ext cx="1339453" cy="535781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1161746"/>
        <a:ext cx="803672" cy="535781"/>
      </dsp:txXfrm>
    </dsp:sp>
    <dsp:sp modelId="{819C6524-756B-E346-BAE0-7915B8C63E17}">
      <dsp:nvSpPr>
        <dsp:cNvPr id="0" name=""/>
        <dsp:cNvSpPr/>
      </dsp:nvSpPr>
      <dsp:spPr>
        <a:xfrm>
          <a:off x="7234535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303336"/>
            <a:satOff val="5673"/>
            <a:lumOff val="180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502426" y="1161746"/>
        <a:ext cx="803672" cy="535781"/>
      </dsp:txXfrm>
    </dsp:sp>
    <dsp:sp modelId="{638DAA66-307D-A14D-A3BB-AAB045E5A308}">
      <dsp:nvSpPr>
        <dsp:cNvPr id="0" name=""/>
        <dsp:cNvSpPr/>
      </dsp:nvSpPr>
      <dsp:spPr>
        <a:xfrm>
          <a:off x="8440042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353892"/>
            <a:satOff val="6619"/>
            <a:lumOff val="210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8707933" y="1161746"/>
        <a:ext cx="803672" cy="535781"/>
      </dsp:txXfrm>
    </dsp:sp>
    <dsp:sp modelId="{3D4855DA-EFC3-9546-8CF3-ED521DDC363F}">
      <dsp:nvSpPr>
        <dsp:cNvPr id="0" name=""/>
        <dsp:cNvSpPr/>
      </dsp:nvSpPr>
      <dsp:spPr>
        <a:xfrm>
          <a:off x="9645550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404448"/>
            <a:satOff val="7564"/>
            <a:lumOff val="241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3441" y="1161746"/>
        <a:ext cx="803672" cy="535781"/>
      </dsp:txXfrm>
    </dsp:sp>
    <dsp:sp modelId="{010B772A-841A-B341-B8A3-48D103951775}">
      <dsp:nvSpPr>
        <dsp:cNvPr id="0" name=""/>
        <dsp:cNvSpPr/>
      </dsp:nvSpPr>
      <dsp:spPr>
        <a:xfrm>
          <a:off x="10851058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49" y="1161746"/>
        <a:ext cx="803672" cy="53578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895313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895313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8666"/>
            <a:satOff val="-5887"/>
            <a:lumOff val="44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895313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895313"/>
          <a:ext cx="1339453" cy="535781"/>
        </a:xfrm>
        <a:prstGeom prst="chevron">
          <a:avLst/>
        </a:prstGeom>
        <a:solidFill>
          <a:schemeClr val="accent3">
            <a:shade val="80000"/>
            <a:hueOff val="-57333"/>
            <a:satOff val="-11775"/>
            <a:lumOff val="88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895313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27156" y="212133"/>
          <a:ext cx="1339453" cy="535781"/>
        </a:xfrm>
        <a:prstGeom prst="chevron">
          <a:avLst/>
        </a:prstGeom>
        <a:solidFill>
          <a:schemeClr val="accent3">
            <a:shade val="80000"/>
            <a:hueOff val="-85999"/>
            <a:satOff val="-17662"/>
            <a:lumOff val="132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95047" y="212133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895313"/>
          <a:ext cx="1339453" cy="535781"/>
        </a:xfrm>
        <a:prstGeom prst="chevron">
          <a:avLst/>
        </a:prstGeom>
        <a:solidFill>
          <a:schemeClr val="accent3">
            <a:shade val="80000"/>
            <a:hueOff val="-114666"/>
            <a:satOff val="-23549"/>
            <a:lumOff val="176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895313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029027" y="895313"/>
          <a:ext cx="1339453" cy="535781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895313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252823" y="186871"/>
          <a:ext cx="1339453" cy="535781"/>
        </a:xfrm>
        <a:prstGeom prst="chevron">
          <a:avLst/>
        </a:prstGeom>
        <a:solidFill>
          <a:schemeClr val="accent3">
            <a:shade val="80000"/>
            <a:hueOff val="-171999"/>
            <a:satOff val="-35324"/>
            <a:lumOff val="265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520714" y="186871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8440043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00665"/>
            <a:satOff val="-41211"/>
            <a:lumOff val="309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  <a:endParaRPr lang="en-US" sz="1300" kern="1200" dirty="0"/>
        </a:p>
      </dsp:txBody>
      <dsp:txXfrm>
        <a:off x="8707934" y="895313"/>
        <a:ext cx="803672" cy="535781"/>
      </dsp:txXfrm>
    </dsp:sp>
    <dsp:sp modelId="{A73DCE29-DAF8-CD44-8F60-BABD858BE947}">
      <dsp:nvSpPr>
        <dsp:cNvPr id="0" name=""/>
        <dsp:cNvSpPr/>
      </dsp:nvSpPr>
      <dsp:spPr>
        <a:xfrm>
          <a:off x="9645551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29331"/>
            <a:satOff val="-47099"/>
            <a:lumOff val="353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913442" y="895313"/>
        <a:ext cx="803672" cy="535781"/>
      </dsp:txXfrm>
    </dsp:sp>
    <dsp:sp modelId="{C9A30582-99D8-754C-8846-5D5E7F7656B0}">
      <dsp:nvSpPr>
        <dsp:cNvPr id="0" name=""/>
        <dsp:cNvSpPr/>
      </dsp:nvSpPr>
      <dsp:spPr>
        <a:xfrm>
          <a:off x="10851059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57998"/>
            <a:satOff val="-52986"/>
            <a:lumOff val="397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50" y="895313"/>
        <a:ext cx="803672" cy="53578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rgbClr val="1B62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464363" y="69975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761722" y="69975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3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649962" y="71024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1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23262" y="962230"/>
          <a:ext cx="852682" cy="9707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774951" y="45931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</a:t>
          </a:r>
        </a:p>
      </dsp:txBody>
      <dsp:txXfrm>
        <a:off x="821184" y="92164"/>
        <a:ext cx="1753751" cy="854445"/>
      </dsp:txXfrm>
    </dsp:sp>
    <dsp:sp modelId="{971A279E-DD34-EA4D-B6CF-94E2A6501CF9}">
      <dsp:nvSpPr>
        <dsp:cNvPr id="0" name=""/>
        <dsp:cNvSpPr/>
      </dsp:nvSpPr>
      <dsp:spPr>
        <a:xfrm>
          <a:off x="2415768" y="112840"/>
          <a:ext cx="1043984" cy="81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395639" y="2061974"/>
          <a:ext cx="852682" cy="9707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410"/>
            <a:satOff val="-419"/>
            <a:lumOff val="366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2063656" y="1145674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09120"/>
            <a:satOff val="-11378"/>
            <a:lumOff val="7644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Surveillance Activity</a:t>
          </a:r>
        </a:p>
      </dsp:txBody>
      <dsp:txXfrm>
        <a:off x="2109889" y="1191907"/>
        <a:ext cx="1753751" cy="854445"/>
      </dsp:txXfrm>
    </dsp:sp>
    <dsp:sp modelId="{102E880A-8BC6-CA4B-942D-A8403762964D}">
      <dsp:nvSpPr>
        <dsp:cNvPr id="0" name=""/>
        <dsp:cNvSpPr/>
      </dsp:nvSpPr>
      <dsp:spPr>
        <a:xfrm>
          <a:off x="3704472" y="1212583"/>
          <a:ext cx="1043984" cy="81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3695672" y="3161717"/>
          <a:ext cx="852682" cy="9707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8820"/>
            <a:satOff val="-838"/>
            <a:lumOff val="732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3352360" y="2245417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18239"/>
            <a:satOff val="-22757"/>
            <a:lumOff val="1528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Visit</a:t>
          </a:r>
        </a:p>
      </dsp:txBody>
      <dsp:txXfrm>
        <a:off x="3398593" y="2291650"/>
        <a:ext cx="1753751" cy="854445"/>
      </dsp:txXfrm>
    </dsp:sp>
    <dsp:sp modelId="{8AD27AD0-320F-2D40-AC02-7FE9F73F8864}">
      <dsp:nvSpPr>
        <dsp:cNvPr id="0" name=""/>
        <dsp:cNvSpPr/>
      </dsp:nvSpPr>
      <dsp:spPr>
        <a:xfrm>
          <a:off x="4993177" y="2312326"/>
          <a:ext cx="1043984" cy="81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4981872" y="4261460"/>
          <a:ext cx="852682" cy="9707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8229"/>
            <a:satOff val="-1258"/>
            <a:lumOff val="1098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4641065" y="3345160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27359"/>
            <a:satOff val="-34135"/>
            <a:lumOff val="2293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Location</a:t>
          </a:r>
        </a:p>
      </dsp:txBody>
      <dsp:txXfrm>
        <a:off x="4687298" y="3391393"/>
        <a:ext cx="1753751" cy="854445"/>
      </dsp:txXfrm>
    </dsp:sp>
    <dsp:sp modelId="{CE73005C-4082-FE46-A172-5FB162CC3E87}">
      <dsp:nvSpPr>
        <dsp:cNvPr id="0" name=""/>
        <dsp:cNvSpPr/>
      </dsp:nvSpPr>
      <dsp:spPr>
        <a:xfrm>
          <a:off x="6281882" y="3412069"/>
          <a:ext cx="1043984" cy="81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6281915" y="5361203"/>
          <a:ext cx="852682" cy="9707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5929770" y="4444903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36479"/>
            <a:satOff val="-45514"/>
            <a:lumOff val="30577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Event</a:t>
          </a:r>
        </a:p>
      </dsp:txBody>
      <dsp:txXfrm>
        <a:off x="5976003" y="4491136"/>
        <a:ext cx="1753751" cy="854445"/>
      </dsp:txXfrm>
    </dsp:sp>
    <dsp:sp modelId="{E32112C1-2702-DF4B-BDE0-6F6C8B0FC863}">
      <dsp:nvSpPr>
        <dsp:cNvPr id="0" name=""/>
        <dsp:cNvSpPr/>
      </dsp:nvSpPr>
      <dsp:spPr>
        <a:xfrm>
          <a:off x="7570586" y="4511812"/>
          <a:ext cx="1043984" cy="81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7167603" y="5563757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 Record</a:t>
          </a:r>
        </a:p>
      </dsp:txBody>
      <dsp:txXfrm>
        <a:off x="7213836" y="5609990"/>
        <a:ext cx="1753751" cy="85444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rgbClr val="1B62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4">
            <a:shade val="80000"/>
            <a:hueOff val="132061"/>
            <a:satOff val="-7564"/>
            <a:lumOff val="83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4">
            <a:shade val="80000"/>
            <a:hueOff val="198092"/>
            <a:satOff val="-11347"/>
            <a:lumOff val="125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4">
            <a:shade val="80000"/>
            <a:hueOff val="264123"/>
            <a:satOff val="-15129"/>
            <a:lumOff val="167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649962" y="71024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4">
            <a:shade val="80000"/>
            <a:hueOff val="330153"/>
            <a:satOff val="-18911"/>
            <a:lumOff val="209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4">
            <a:shade val="80000"/>
            <a:hueOff val="396184"/>
            <a:satOff val="-22693"/>
            <a:lumOff val="251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2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4">
            <a:shade val="80000"/>
            <a:hueOff val="462215"/>
            <a:satOff val="-26476"/>
            <a:lumOff val="293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4">
            <a:shade val="80000"/>
            <a:hueOff val="528246"/>
            <a:satOff val="-30258"/>
            <a:lumOff val="335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Outbreak 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rgbClr val="BFBFB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Ranger 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33857" y="65234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903567" y="4651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</a:t>
          </a:r>
        </a:p>
      </dsp:txBody>
      <dsp:txXfrm>
        <a:off x="934134" y="77084"/>
        <a:ext cx="1159517" cy="564929"/>
      </dsp:txXfrm>
    </dsp:sp>
    <dsp:sp modelId="{971A279E-DD34-EA4D-B6CF-94E2A6501CF9}">
      <dsp:nvSpPr>
        <dsp:cNvPr id="0" name=""/>
        <dsp:cNvSpPr/>
      </dsp:nvSpPr>
      <dsp:spPr>
        <a:xfrm>
          <a:off x="1988415" y="9075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1975106" y="137945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755611" y="77362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Surveillance Activity</a:t>
          </a:r>
        </a:p>
      </dsp:txBody>
      <dsp:txXfrm>
        <a:off x="1786178" y="804194"/>
        <a:ext cx="1159517" cy="564929"/>
      </dsp:txXfrm>
    </dsp:sp>
    <dsp:sp modelId="{102E880A-8BC6-CA4B-942D-A8403762964D}">
      <dsp:nvSpPr>
        <dsp:cNvPr id="0" name=""/>
        <dsp:cNvSpPr/>
      </dsp:nvSpPr>
      <dsp:spPr>
        <a:xfrm>
          <a:off x="2840459" y="81786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34641" y="210656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sp:txBody>
      <dsp:txXfrm>
        <a:off x="2638223" y="1531304"/>
        <a:ext cx="1159517" cy="564929"/>
      </dsp:txXfrm>
    </dsp:sp>
    <dsp:sp modelId="{8AD27AD0-320F-2D40-AC02-7FE9F73F8864}">
      <dsp:nvSpPr>
        <dsp:cNvPr id="0" name=""/>
        <dsp:cNvSpPr/>
      </dsp:nvSpPr>
      <dsp:spPr>
        <a:xfrm>
          <a:off x="3692504" y="154497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685030" y="283367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Location</a:t>
          </a:r>
        </a:p>
      </dsp:txBody>
      <dsp:txXfrm>
        <a:off x="3490267" y="2258414"/>
        <a:ext cx="1159517" cy="564929"/>
      </dsp:txXfrm>
    </dsp:sp>
    <dsp:sp modelId="{CE73005C-4082-FE46-A172-5FB162CC3E87}">
      <dsp:nvSpPr>
        <dsp:cNvPr id="0" name=""/>
        <dsp:cNvSpPr/>
      </dsp:nvSpPr>
      <dsp:spPr>
        <a:xfrm>
          <a:off x="4544549" y="227208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44571" y="356078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Event</a:t>
          </a:r>
        </a:p>
      </dsp:txBody>
      <dsp:txXfrm>
        <a:off x="4342312" y="2985524"/>
        <a:ext cx="1159517" cy="564929"/>
      </dsp:txXfrm>
    </dsp:sp>
    <dsp:sp modelId="{E32112C1-2702-DF4B-BDE0-6F6C8B0FC863}">
      <dsp:nvSpPr>
        <dsp:cNvPr id="0" name=""/>
        <dsp:cNvSpPr/>
      </dsp:nvSpPr>
      <dsp:spPr>
        <a:xfrm>
          <a:off x="5396593" y="299919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448956" y="428789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Collection</a:t>
          </a:r>
        </a:p>
      </dsp:txBody>
      <dsp:txXfrm>
        <a:off x="5194356" y="3712634"/>
        <a:ext cx="1159517" cy="564929"/>
      </dsp:txXfrm>
    </dsp:sp>
    <dsp:sp modelId="{757A9099-0D94-7646-9657-AEE99E3CCBE1}">
      <dsp:nvSpPr>
        <dsp:cNvPr id="0" name=""/>
        <dsp:cNvSpPr/>
      </dsp:nvSpPr>
      <dsp:spPr>
        <a:xfrm>
          <a:off x="6248638" y="372630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301000" y="501706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Record</a:t>
          </a:r>
        </a:p>
      </dsp:txBody>
      <dsp:txXfrm>
        <a:off x="6046603" y="4439946"/>
        <a:ext cx="1159113" cy="568650"/>
      </dsp:txXfrm>
    </dsp:sp>
    <dsp:sp modelId="{4B35BD3E-8FEE-414B-BE2E-C06DBFD0E44F}">
      <dsp:nvSpPr>
        <dsp:cNvPr id="0" name=""/>
        <dsp:cNvSpPr/>
      </dsp:nvSpPr>
      <dsp:spPr>
        <a:xfrm>
          <a:off x="7100682" y="445547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743F9-2EB0-7748-B7FD-B5B9A6C3863C}">
      <dsp:nvSpPr>
        <dsp:cNvPr id="0" name=""/>
        <dsp:cNvSpPr/>
      </dsp:nvSpPr>
      <dsp:spPr>
        <a:xfrm rot="5400000">
          <a:off x="7150796" y="574417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26918" y="5124805"/>
          <a:ext cx="1216153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Specimen</a:t>
          </a:r>
        </a:p>
      </dsp:txBody>
      <dsp:txXfrm>
        <a:off x="6857485" y="5155372"/>
        <a:ext cx="1155019" cy="564929"/>
      </dsp:txXfrm>
    </dsp:sp>
    <dsp:sp modelId="{CA76CE21-6992-5F4A-82A4-3ACD6315FEA7}">
      <dsp:nvSpPr>
        <dsp:cNvPr id="0" name=""/>
        <dsp:cNvSpPr/>
      </dsp:nvSpPr>
      <dsp:spPr>
        <a:xfrm>
          <a:off x="7950477" y="518258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ED19-F77E-7F48-9269-D3BED9353C86}">
      <dsp:nvSpPr>
        <dsp:cNvPr id="0" name=""/>
        <dsp:cNvSpPr/>
      </dsp:nvSpPr>
      <dsp:spPr>
        <a:xfrm>
          <a:off x="7671816" y="5865460"/>
          <a:ext cx="1216153" cy="625511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Diagnostic</a:t>
          </a:r>
          <a:endParaRPr lang="en-US" sz="1050" kern="1200" dirty="0"/>
        </a:p>
      </dsp:txBody>
      <dsp:txXfrm>
        <a:off x="7702356" y="5896000"/>
        <a:ext cx="1155073" cy="5644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33857" y="65234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903567" y="4651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</a:t>
          </a:r>
        </a:p>
      </dsp:txBody>
      <dsp:txXfrm>
        <a:off x="934134" y="77084"/>
        <a:ext cx="1159517" cy="564929"/>
      </dsp:txXfrm>
    </dsp:sp>
    <dsp:sp modelId="{971A279E-DD34-EA4D-B6CF-94E2A6501CF9}">
      <dsp:nvSpPr>
        <dsp:cNvPr id="0" name=""/>
        <dsp:cNvSpPr/>
      </dsp:nvSpPr>
      <dsp:spPr>
        <a:xfrm>
          <a:off x="1988415" y="9075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1975106" y="137945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755611" y="77362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Surveillance Activity</a:t>
          </a:r>
        </a:p>
      </dsp:txBody>
      <dsp:txXfrm>
        <a:off x="1786178" y="804194"/>
        <a:ext cx="1159517" cy="564929"/>
      </dsp:txXfrm>
    </dsp:sp>
    <dsp:sp modelId="{102E880A-8BC6-CA4B-942D-A8403762964D}">
      <dsp:nvSpPr>
        <dsp:cNvPr id="0" name=""/>
        <dsp:cNvSpPr/>
      </dsp:nvSpPr>
      <dsp:spPr>
        <a:xfrm>
          <a:off x="2840459" y="81786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34641" y="210656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sp:txBody>
      <dsp:txXfrm>
        <a:off x="2638223" y="1531304"/>
        <a:ext cx="1159517" cy="564929"/>
      </dsp:txXfrm>
    </dsp:sp>
    <dsp:sp modelId="{8AD27AD0-320F-2D40-AC02-7FE9F73F8864}">
      <dsp:nvSpPr>
        <dsp:cNvPr id="0" name=""/>
        <dsp:cNvSpPr/>
      </dsp:nvSpPr>
      <dsp:spPr>
        <a:xfrm>
          <a:off x="3692504" y="154497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685030" y="283367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sp:txBody>
      <dsp:txXfrm>
        <a:off x="3490267" y="2258414"/>
        <a:ext cx="1159517" cy="564929"/>
      </dsp:txXfrm>
    </dsp:sp>
    <dsp:sp modelId="{CE73005C-4082-FE46-A172-5FB162CC3E87}">
      <dsp:nvSpPr>
        <dsp:cNvPr id="0" name=""/>
        <dsp:cNvSpPr/>
      </dsp:nvSpPr>
      <dsp:spPr>
        <a:xfrm>
          <a:off x="4544549" y="227208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44571" y="356078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Event</a:t>
          </a:r>
        </a:p>
      </dsp:txBody>
      <dsp:txXfrm>
        <a:off x="4342312" y="2985524"/>
        <a:ext cx="1159517" cy="564929"/>
      </dsp:txXfrm>
    </dsp:sp>
    <dsp:sp modelId="{E32112C1-2702-DF4B-BDE0-6F6C8B0FC863}">
      <dsp:nvSpPr>
        <dsp:cNvPr id="0" name=""/>
        <dsp:cNvSpPr/>
      </dsp:nvSpPr>
      <dsp:spPr>
        <a:xfrm>
          <a:off x="5396593" y="299919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448956" y="428789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Collection</a:t>
          </a:r>
        </a:p>
      </dsp:txBody>
      <dsp:txXfrm>
        <a:off x="5194356" y="3712634"/>
        <a:ext cx="1159517" cy="564929"/>
      </dsp:txXfrm>
    </dsp:sp>
    <dsp:sp modelId="{757A9099-0D94-7646-9657-AEE99E3CCBE1}">
      <dsp:nvSpPr>
        <dsp:cNvPr id="0" name=""/>
        <dsp:cNvSpPr/>
      </dsp:nvSpPr>
      <dsp:spPr>
        <a:xfrm>
          <a:off x="6248638" y="372630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301000" y="501706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Record</a:t>
          </a:r>
        </a:p>
      </dsp:txBody>
      <dsp:txXfrm>
        <a:off x="6046603" y="4439946"/>
        <a:ext cx="1159113" cy="568650"/>
      </dsp:txXfrm>
    </dsp:sp>
    <dsp:sp modelId="{4B35BD3E-8FEE-414B-BE2E-C06DBFD0E44F}">
      <dsp:nvSpPr>
        <dsp:cNvPr id="0" name=""/>
        <dsp:cNvSpPr/>
      </dsp:nvSpPr>
      <dsp:spPr>
        <a:xfrm>
          <a:off x="7100682" y="445547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743F9-2EB0-7748-B7FD-B5B9A6C3863C}">
      <dsp:nvSpPr>
        <dsp:cNvPr id="0" name=""/>
        <dsp:cNvSpPr/>
      </dsp:nvSpPr>
      <dsp:spPr>
        <a:xfrm rot="5400000">
          <a:off x="7150796" y="574417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26918" y="5124805"/>
          <a:ext cx="1216153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Specimen</a:t>
          </a:r>
        </a:p>
      </dsp:txBody>
      <dsp:txXfrm>
        <a:off x="6857485" y="5155372"/>
        <a:ext cx="1155019" cy="564929"/>
      </dsp:txXfrm>
    </dsp:sp>
    <dsp:sp modelId="{CA76CE21-6992-5F4A-82A4-3ACD6315FEA7}">
      <dsp:nvSpPr>
        <dsp:cNvPr id="0" name=""/>
        <dsp:cNvSpPr/>
      </dsp:nvSpPr>
      <dsp:spPr>
        <a:xfrm>
          <a:off x="7950477" y="518258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ED19-F77E-7F48-9269-D3BED9353C86}">
      <dsp:nvSpPr>
        <dsp:cNvPr id="0" name=""/>
        <dsp:cNvSpPr/>
      </dsp:nvSpPr>
      <dsp:spPr>
        <a:xfrm>
          <a:off x="7671816" y="5865460"/>
          <a:ext cx="1216153" cy="625511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Diagnostic</a:t>
          </a:r>
          <a:endParaRPr lang="en-US" sz="1050" kern="1200" dirty="0"/>
        </a:p>
      </dsp:txBody>
      <dsp:txXfrm>
        <a:off x="7702356" y="5896000"/>
        <a:ext cx="1155073" cy="5644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33857" y="65234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903567" y="4651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</a:t>
          </a:r>
        </a:p>
      </dsp:txBody>
      <dsp:txXfrm>
        <a:off x="934134" y="77084"/>
        <a:ext cx="1159517" cy="564929"/>
      </dsp:txXfrm>
    </dsp:sp>
    <dsp:sp modelId="{971A279E-DD34-EA4D-B6CF-94E2A6501CF9}">
      <dsp:nvSpPr>
        <dsp:cNvPr id="0" name=""/>
        <dsp:cNvSpPr/>
      </dsp:nvSpPr>
      <dsp:spPr>
        <a:xfrm>
          <a:off x="1988415" y="9075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1975106" y="137945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755611" y="77362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Surveillance Activity</a:t>
          </a:r>
        </a:p>
      </dsp:txBody>
      <dsp:txXfrm>
        <a:off x="1786178" y="804194"/>
        <a:ext cx="1159517" cy="564929"/>
      </dsp:txXfrm>
    </dsp:sp>
    <dsp:sp modelId="{102E880A-8BC6-CA4B-942D-A8403762964D}">
      <dsp:nvSpPr>
        <dsp:cNvPr id="0" name=""/>
        <dsp:cNvSpPr/>
      </dsp:nvSpPr>
      <dsp:spPr>
        <a:xfrm>
          <a:off x="2840459" y="81786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34641" y="210656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sp:txBody>
      <dsp:txXfrm>
        <a:off x="2638223" y="1531304"/>
        <a:ext cx="1159517" cy="564929"/>
      </dsp:txXfrm>
    </dsp:sp>
    <dsp:sp modelId="{8AD27AD0-320F-2D40-AC02-7FE9F73F8864}">
      <dsp:nvSpPr>
        <dsp:cNvPr id="0" name=""/>
        <dsp:cNvSpPr/>
      </dsp:nvSpPr>
      <dsp:spPr>
        <a:xfrm>
          <a:off x="3692504" y="154497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685030" y="283367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sp:txBody>
      <dsp:txXfrm>
        <a:off x="3490267" y="2258414"/>
        <a:ext cx="1159517" cy="564929"/>
      </dsp:txXfrm>
    </dsp:sp>
    <dsp:sp modelId="{CE73005C-4082-FE46-A172-5FB162CC3E87}">
      <dsp:nvSpPr>
        <dsp:cNvPr id="0" name=""/>
        <dsp:cNvSpPr/>
      </dsp:nvSpPr>
      <dsp:spPr>
        <a:xfrm>
          <a:off x="4544549" y="227208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44571" y="356078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72799"/>
            <a:satOff val="-28446"/>
            <a:lumOff val="19110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Event</a:t>
          </a:r>
        </a:p>
      </dsp:txBody>
      <dsp:txXfrm>
        <a:off x="4342312" y="2985524"/>
        <a:ext cx="1159517" cy="564929"/>
      </dsp:txXfrm>
    </dsp:sp>
    <dsp:sp modelId="{E32112C1-2702-DF4B-BDE0-6F6C8B0FC863}">
      <dsp:nvSpPr>
        <dsp:cNvPr id="0" name=""/>
        <dsp:cNvSpPr/>
      </dsp:nvSpPr>
      <dsp:spPr>
        <a:xfrm>
          <a:off x="5396593" y="299919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448956" y="428789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Collection</a:t>
          </a:r>
        </a:p>
      </dsp:txBody>
      <dsp:txXfrm>
        <a:off x="5194356" y="3712634"/>
        <a:ext cx="1159517" cy="564929"/>
      </dsp:txXfrm>
    </dsp:sp>
    <dsp:sp modelId="{757A9099-0D94-7646-9657-AEE99E3CCBE1}">
      <dsp:nvSpPr>
        <dsp:cNvPr id="0" name=""/>
        <dsp:cNvSpPr/>
      </dsp:nvSpPr>
      <dsp:spPr>
        <a:xfrm>
          <a:off x="6248638" y="372630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301000" y="501706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Record</a:t>
          </a:r>
        </a:p>
      </dsp:txBody>
      <dsp:txXfrm>
        <a:off x="6046603" y="4439946"/>
        <a:ext cx="1159113" cy="568650"/>
      </dsp:txXfrm>
    </dsp:sp>
    <dsp:sp modelId="{4B35BD3E-8FEE-414B-BE2E-C06DBFD0E44F}">
      <dsp:nvSpPr>
        <dsp:cNvPr id="0" name=""/>
        <dsp:cNvSpPr/>
      </dsp:nvSpPr>
      <dsp:spPr>
        <a:xfrm>
          <a:off x="7100682" y="445547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743F9-2EB0-7748-B7FD-B5B9A6C3863C}">
      <dsp:nvSpPr>
        <dsp:cNvPr id="0" name=""/>
        <dsp:cNvSpPr/>
      </dsp:nvSpPr>
      <dsp:spPr>
        <a:xfrm rot="5400000">
          <a:off x="7150796" y="574417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26918" y="5124805"/>
          <a:ext cx="1216153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Specimen</a:t>
          </a:r>
        </a:p>
      </dsp:txBody>
      <dsp:txXfrm>
        <a:off x="6857485" y="5155372"/>
        <a:ext cx="1155019" cy="564929"/>
      </dsp:txXfrm>
    </dsp:sp>
    <dsp:sp modelId="{CA76CE21-6992-5F4A-82A4-3ACD6315FEA7}">
      <dsp:nvSpPr>
        <dsp:cNvPr id="0" name=""/>
        <dsp:cNvSpPr/>
      </dsp:nvSpPr>
      <dsp:spPr>
        <a:xfrm>
          <a:off x="7950477" y="518258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ED19-F77E-7F48-9269-D3BED9353C86}">
      <dsp:nvSpPr>
        <dsp:cNvPr id="0" name=""/>
        <dsp:cNvSpPr/>
      </dsp:nvSpPr>
      <dsp:spPr>
        <a:xfrm>
          <a:off x="7671816" y="5865460"/>
          <a:ext cx="1216153" cy="625511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Diagnostic</a:t>
          </a:r>
          <a:endParaRPr lang="en-US" sz="1050" kern="1200" dirty="0"/>
        </a:p>
      </dsp:txBody>
      <dsp:txXfrm>
        <a:off x="7702356" y="5896000"/>
        <a:ext cx="1155073" cy="5644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33857" y="65234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903567" y="4651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</a:t>
          </a:r>
        </a:p>
      </dsp:txBody>
      <dsp:txXfrm>
        <a:off x="934134" y="77084"/>
        <a:ext cx="1159517" cy="564929"/>
      </dsp:txXfrm>
    </dsp:sp>
    <dsp:sp modelId="{971A279E-DD34-EA4D-B6CF-94E2A6501CF9}">
      <dsp:nvSpPr>
        <dsp:cNvPr id="0" name=""/>
        <dsp:cNvSpPr/>
      </dsp:nvSpPr>
      <dsp:spPr>
        <a:xfrm>
          <a:off x="1988415" y="9075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1975106" y="137945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755611" y="77362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Surveillance Activity</a:t>
          </a:r>
        </a:p>
      </dsp:txBody>
      <dsp:txXfrm>
        <a:off x="1786178" y="804194"/>
        <a:ext cx="1159517" cy="564929"/>
      </dsp:txXfrm>
    </dsp:sp>
    <dsp:sp modelId="{102E880A-8BC6-CA4B-942D-A8403762964D}">
      <dsp:nvSpPr>
        <dsp:cNvPr id="0" name=""/>
        <dsp:cNvSpPr/>
      </dsp:nvSpPr>
      <dsp:spPr>
        <a:xfrm>
          <a:off x="2840459" y="81786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34641" y="210656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sp:txBody>
      <dsp:txXfrm>
        <a:off x="2638223" y="1531304"/>
        <a:ext cx="1159517" cy="564929"/>
      </dsp:txXfrm>
    </dsp:sp>
    <dsp:sp modelId="{8AD27AD0-320F-2D40-AC02-7FE9F73F8864}">
      <dsp:nvSpPr>
        <dsp:cNvPr id="0" name=""/>
        <dsp:cNvSpPr/>
      </dsp:nvSpPr>
      <dsp:spPr>
        <a:xfrm>
          <a:off x="3692504" y="154497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685030" y="283367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sp:txBody>
      <dsp:txXfrm>
        <a:off x="3490267" y="2258414"/>
        <a:ext cx="1159517" cy="564929"/>
      </dsp:txXfrm>
    </dsp:sp>
    <dsp:sp modelId="{CE73005C-4082-FE46-A172-5FB162CC3E87}">
      <dsp:nvSpPr>
        <dsp:cNvPr id="0" name=""/>
        <dsp:cNvSpPr/>
      </dsp:nvSpPr>
      <dsp:spPr>
        <a:xfrm>
          <a:off x="4544549" y="227208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44571" y="356078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72799"/>
            <a:satOff val="-28446"/>
            <a:lumOff val="19110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Event</a:t>
          </a:r>
        </a:p>
      </dsp:txBody>
      <dsp:txXfrm>
        <a:off x="4342312" y="2985524"/>
        <a:ext cx="1159517" cy="564929"/>
      </dsp:txXfrm>
    </dsp:sp>
    <dsp:sp modelId="{E32112C1-2702-DF4B-BDE0-6F6C8B0FC863}">
      <dsp:nvSpPr>
        <dsp:cNvPr id="0" name=""/>
        <dsp:cNvSpPr/>
      </dsp:nvSpPr>
      <dsp:spPr>
        <a:xfrm>
          <a:off x="5396593" y="299919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448956" y="428789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340999"/>
            <a:satOff val="-35558"/>
            <a:lumOff val="238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Collection</a:t>
          </a:r>
        </a:p>
      </dsp:txBody>
      <dsp:txXfrm>
        <a:off x="5194356" y="3712634"/>
        <a:ext cx="1159517" cy="564929"/>
      </dsp:txXfrm>
    </dsp:sp>
    <dsp:sp modelId="{757A9099-0D94-7646-9657-AEE99E3CCBE1}">
      <dsp:nvSpPr>
        <dsp:cNvPr id="0" name=""/>
        <dsp:cNvSpPr/>
      </dsp:nvSpPr>
      <dsp:spPr>
        <a:xfrm>
          <a:off x="6248638" y="372630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301000" y="501706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Record</a:t>
          </a:r>
        </a:p>
      </dsp:txBody>
      <dsp:txXfrm>
        <a:off x="6046603" y="4439946"/>
        <a:ext cx="1159113" cy="568650"/>
      </dsp:txXfrm>
    </dsp:sp>
    <dsp:sp modelId="{4B35BD3E-8FEE-414B-BE2E-C06DBFD0E44F}">
      <dsp:nvSpPr>
        <dsp:cNvPr id="0" name=""/>
        <dsp:cNvSpPr/>
      </dsp:nvSpPr>
      <dsp:spPr>
        <a:xfrm>
          <a:off x="7100682" y="445547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743F9-2EB0-7748-B7FD-B5B9A6C3863C}">
      <dsp:nvSpPr>
        <dsp:cNvPr id="0" name=""/>
        <dsp:cNvSpPr/>
      </dsp:nvSpPr>
      <dsp:spPr>
        <a:xfrm rot="5400000">
          <a:off x="7150796" y="574417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26918" y="5124805"/>
          <a:ext cx="1216153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Specimen</a:t>
          </a:r>
        </a:p>
      </dsp:txBody>
      <dsp:txXfrm>
        <a:off x="6857485" y="5155372"/>
        <a:ext cx="1155019" cy="564929"/>
      </dsp:txXfrm>
    </dsp:sp>
    <dsp:sp modelId="{CA76CE21-6992-5F4A-82A4-3ACD6315FEA7}">
      <dsp:nvSpPr>
        <dsp:cNvPr id="0" name=""/>
        <dsp:cNvSpPr/>
      </dsp:nvSpPr>
      <dsp:spPr>
        <a:xfrm>
          <a:off x="7950477" y="518258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ED19-F77E-7F48-9269-D3BED9353C86}">
      <dsp:nvSpPr>
        <dsp:cNvPr id="0" name=""/>
        <dsp:cNvSpPr/>
      </dsp:nvSpPr>
      <dsp:spPr>
        <a:xfrm>
          <a:off x="7671816" y="5865460"/>
          <a:ext cx="1216153" cy="625511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Diagnostic</a:t>
          </a:r>
          <a:endParaRPr lang="en-US" sz="1050" kern="1200" dirty="0"/>
        </a:p>
      </dsp:txBody>
      <dsp:txXfrm>
        <a:off x="7702356" y="5896000"/>
        <a:ext cx="1155073" cy="5644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33857" y="65234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903567" y="4651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</a:t>
          </a:r>
        </a:p>
      </dsp:txBody>
      <dsp:txXfrm>
        <a:off x="934134" y="77084"/>
        <a:ext cx="1159517" cy="564929"/>
      </dsp:txXfrm>
    </dsp:sp>
    <dsp:sp modelId="{971A279E-DD34-EA4D-B6CF-94E2A6501CF9}">
      <dsp:nvSpPr>
        <dsp:cNvPr id="0" name=""/>
        <dsp:cNvSpPr/>
      </dsp:nvSpPr>
      <dsp:spPr>
        <a:xfrm>
          <a:off x="1988415" y="9075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1975106" y="137945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755611" y="77362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Surveillance Activity</a:t>
          </a:r>
        </a:p>
      </dsp:txBody>
      <dsp:txXfrm>
        <a:off x="1786178" y="804194"/>
        <a:ext cx="1159517" cy="564929"/>
      </dsp:txXfrm>
    </dsp:sp>
    <dsp:sp modelId="{102E880A-8BC6-CA4B-942D-A8403762964D}">
      <dsp:nvSpPr>
        <dsp:cNvPr id="0" name=""/>
        <dsp:cNvSpPr/>
      </dsp:nvSpPr>
      <dsp:spPr>
        <a:xfrm>
          <a:off x="2840459" y="81786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34641" y="210656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sp:txBody>
      <dsp:txXfrm>
        <a:off x="2638223" y="1531304"/>
        <a:ext cx="1159517" cy="564929"/>
      </dsp:txXfrm>
    </dsp:sp>
    <dsp:sp modelId="{8AD27AD0-320F-2D40-AC02-7FE9F73F8864}">
      <dsp:nvSpPr>
        <dsp:cNvPr id="0" name=""/>
        <dsp:cNvSpPr/>
      </dsp:nvSpPr>
      <dsp:spPr>
        <a:xfrm>
          <a:off x="3692504" y="154497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685030" y="283367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sp:txBody>
      <dsp:txXfrm>
        <a:off x="3490267" y="2258414"/>
        <a:ext cx="1159517" cy="564929"/>
      </dsp:txXfrm>
    </dsp:sp>
    <dsp:sp modelId="{CE73005C-4082-FE46-A172-5FB162CC3E87}">
      <dsp:nvSpPr>
        <dsp:cNvPr id="0" name=""/>
        <dsp:cNvSpPr/>
      </dsp:nvSpPr>
      <dsp:spPr>
        <a:xfrm>
          <a:off x="4544549" y="227208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44571" y="356078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72799"/>
            <a:satOff val="-28446"/>
            <a:lumOff val="19110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Event</a:t>
          </a:r>
        </a:p>
      </dsp:txBody>
      <dsp:txXfrm>
        <a:off x="4342312" y="2985524"/>
        <a:ext cx="1159517" cy="564929"/>
      </dsp:txXfrm>
    </dsp:sp>
    <dsp:sp modelId="{E32112C1-2702-DF4B-BDE0-6F6C8B0FC863}">
      <dsp:nvSpPr>
        <dsp:cNvPr id="0" name=""/>
        <dsp:cNvSpPr/>
      </dsp:nvSpPr>
      <dsp:spPr>
        <a:xfrm>
          <a:off x="5396593" y="299919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448956" y="428789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340999"/>
            <a:satOff val="-35558"/>
            <a:lumOff val="238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Collection</a:t>
          </a:r>
        </a:p>
      </dsp:txBody>
      <dsp:txXfrm>
        <a:off x="5194356" y="3712634"/>
        <a:ext cx="1159517" cy="564929"/>
      </dsp:txXfrm>
    </dsp:sp>
    <dsp:sp modelId="{757A9099-0D94-7646-9657-AEE99E3CCBE1}">
      <dsp:nvSpPr>
        <dsp:cNvPr id="0" name=""/>
        <dsp:cNvSpPr/>
      </dsp:nvSpPr>
      <dsp:spPr>
        <a:xfrm>
          <a:off x="6248638" y="372630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301000" y="501706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409199"/>
            <a:satOff val="-42669"/>
            <a:lumOff val="28666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Record</a:t>
          </a:r>
        </a:p>
      </dsp:txBody>
      <dsp:txXfrm>
        <a:off x="6046603" y="4439946"/>
        <a:ext cx="1159113" cy="568650"/>
      </dsp:txXfrm>
    </dsp:sp>
    <dsp:sp modelId="{4B35BD3E-8FEE-414B-BE2E-C06DBFD0E44F}">
      <dsp:nvSpPr>
        <dsp:cNvPr id="0" name=""/>
        <dsp:cNvSpPr/>
      </dsp:nvSpPr>
      <dsp:spPr>
        <a:xfrm>
          <a:off x="7100682" y="445547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743F9-2EB0-7748-B7FD-B5B9A6C3863C}">
      <dsp:nvSpPr>
        <dsp:cNvPr id="0" name=""/>
        <dsp:cNvSpPr/>
      </dsp:nvSpPr>
      <dsp:spPr>
        <a:xfrm rot="5400000">
          <a:off x="7150796" y="574417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26918" y="5124805"/>
          <a:ext cx="1216153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Specimen</a:t>
          </a:r>
        </a:p>
      </dsp:txBody>
      <dsp:txXfrm>
        <a:off x="6857485" y="5155372"/>
        <a:ext cx="1155019" cy="564929"/>
      </dsp:txXfrm>
    </dsp:sp>
    <dsp:sp modelId="{CA76CE21-6992-5F4A-82A4-3ACD6315FEA7}">
      <dsp:nvSpPr>
        <dsp:cNvPr id="0" name=""/>
        <dsp:cNvSpPr/>
      </dsp:nvSpPr>
      <dsp:spPr>
        <a:xfrm>
          <a:off x="7950477" y="518258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ED19-F77E-7F48-9269-D3BED9353C86}">
      <dsp:nvSpPr>
        <dsp:cNvPr id="0" name=""/>
        <dsp:cNvSpPr/>
      </dsp:nvSpPr>
      <dsp:spPr>
        <a:xfrm>
          <a:off x="7671816" y="5865460"/>
          <a:ext cx="1216153" cy="625511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Diagnostic</a:t>
          </a:r>
          <a:endParaRPr lang="en-US" sz="1050" kern="1200" dirty="0"/>
        </a:p>
      </dsp:txBody>
      <dsp:txXfrm>
        <a:off x="7702356" y="5896000"/>
        <a:ext cx="1155073" cy="5644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3B58-EE49-16A6-7EAA-1FAC6ED80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D09E4-2167-0CEA-3090-C5CD9514F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D08F-C44D-1529-554C-D30692BE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F718-C1DD-8CC3-355C-6B0DD4BD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F606-F9EE-7071-490D-0652F328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923A-AEB2-296B-0A26-92A44A7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5E874-6214-FFB2-6D9B-9D6A885B2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FB98-8E01-74FE-560E-ABA425AC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F08-BF2D-166A-76F0-A3EB9BE6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C4CC-5624-14B9-0386-635001A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66492-3720-DF49-CA80-93231C78C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7F00-58DF-7747-DCC2-070E4F03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76B-1793-A058-5341-F3D490C7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3BF2-A350-92AE-EBFD-8FAFA87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C513-EB05-2643-D009-912A4B0D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AE32-6A57-477F-13F7-B22F6DD8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B092-D528-74C8-63F5-1AA79F99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5825-462A-0863-B2AE-2507D839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4B65-5F57-2F05-E8CE-B5D74C16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1C6D-8B12-5DFA-C8AA-2889FC24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CC41-A478-973B-7575-6D5A2FF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196A8-CCA6-B869-8125-94D9F8DE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8D5E-2AD9-CD79-AC4D-7EF28BE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4171-8DBB-2E26-E9DC-DFEDB8E8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5AD7-1099-5844-FD9A-9BD44DFB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694-BC97-A3AD-5885-A359B6DA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0905-1CA9-BD19-3955-FC4507D20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6809-24FE-6264-7C7E-6DBFB2A7F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FB691-FC35-C61D-A5C9-C03D5C8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3EBD2-A120-33E5-8D14-84F5DFD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5A07-8B6D-C2D6-FFE6-AF3151F6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3EA-0029-8604-B964-BEDE51A3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6548-F8D6-7B90-D353-2C6369D2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09B40-BB80-E386-DF7B-C7EEF0BF4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631-1C58-F7DD-7BDE-1250A29E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7FDF2-306B-6E66-8377-809FF757A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F1F66-98CA-4453-B0F0-8DA03FD6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A2D91-1CB5-82A1-B004-E19388F7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442E6-2DAB-3657-4FE3-7A0BA82B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D661-CE55-6372-A4F5-B86C150A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28DD8-54FE-6BF5-4E7B-1235716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94D3-FCAF-44EF-1CAB-F35631AC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41C12-D4ED-E331-C77C-F83E2B38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FD32F-F82E-DDD6-6B50-6CC52C08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16B92-308C-8E71-BB34-7376DF8B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14953-0370-468D-BE73-59164ACF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B502-0E85-1091-C123-78D5C2A8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5A6C-7594-5140-C945-CDB25AFC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C20CC-FC75-B76E-7803-9D159387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55A8-A03F-5263-4D9A-B41309C1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BD48-8926-56F0-33E0-A1C1FE60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D4458-AE83-8474-7DA4-4A50793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570-0D69-B936-0039-266DDFC4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C1786-2E05-2E6B-6F08-3F27BAD07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5E2B4-2E93-B079-2436-4D6A609D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0E8D-A49A-F7F8-4493-3B92C08B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E2B0-3DB4-7E10-E97C-F95AFCA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0993-DCFD-88E6-4C44-0147DA98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15F44-7BC3-2CB3-0ACD-E82A0B09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037F-FFDF-B33D-B8E3-31A19B8B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C0F8-9A70-1BC2-6DA8-596612D9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40E38-86B9-AF4A-8D14-0E3B01B336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7BC4-2833-BB04-CB55-C846C57FF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70C7-F88E-F3D2-FAD4-F699E294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5.jpeg"/><Relationship Id="rId5" Type="http://schemas.openxmlformats.org/officeDocument/2006/relationships/diagramColors" Target="../diagrams/colors2.xml"/><Relationship Id="rId15" Type="http://schemas.openxmlformats.org/officeDocument/2006/relationships/image" Target="../media/image9.jpe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Relationship Id="rId1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13" Type="http://schemas.openxmlformats.org/officeDocument/2006/relationships/diagramLayout" Target="../diagrams/layout30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12" Type="http://schemas.openxmlformats.org/officeDocument/2006/relationships/diagramData" Target="../diagrams/data30.xml"/><Relationship Id="rId2" Type="http://schemas.openxmlformats.org/officeDocument/2006/relationships/diagramData" Target="../diagrams/data28.xml"/><Relationship Id="rId16" Type="http://schemas.microsoft.com/office/2007/relationships/diagramDrawing" Target="../diagrams/drawing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5" Type="http://schemas.openxmlformats.org/officeDocument/2006/relationships/diagramColors" Target="../diagrams/colors30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Relationship Id="rId14" Type="http://schemas.openxmlformats.org/officeDocument/2006/relationships/diagramQuickStyle" Target="../diagrams/quickStyle3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3" Type="http://schemas.openxmlformats.org/officeDocument/2006/relationships/diagramLayout" Target="../diagrams/layout31.xml"/><Relationship Id="rId7" Type="http://schemas.openxmlformats.org/officeDocument/2006/relationships/diagramData" Target="../diagrams/data32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5" Type="http://schemas.openxmlformats.org/officeDocument/2006/relationships/diagramColors" Target="../diagrams/colors31.xml"/><Relationship Id="rId10" Type="http://schemas.openxmlformats.org/officeDocument/2006/relationships/diagramColors" Target="../diagrams/colors32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diagramColors" Target="../diagrams/colors3.xml"/><Relationship Id="rId5" Type="http://schemas.openxmlformats.org/officeDocument/2006/relationships/image" Target="../media/image11.jpe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10.jpeg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5B39C-FBCC-5844-29FC-74F5AC0E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22C734-BF83-24CE-5D03-1602AE48B565}"/>
              </a:ext>
            </a:extLst>
          </p:cNvPr>
          <p:cNvCxnSpPr>
            <a:cxnSpLocks/>
          </p:cNvCxnSpPr>
          <p:nvPr/>
        </p:nvCxnSpPr>
        <p:spPr>
          <a:xfrm>
            <a:off x="3809882" y="4806187"/>
            <a:ext cx="1359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045A4B2-FB72-0E62-642E-98620C93108A}"/>
              </a:ext>
            </a:extLst>
          </p:cNvPr>
          <p:cNvCxnSpPr>
            <a:cxnSpLocks/>
          </p:cNvCxnSpPr>
          <p:nvPr/>
        </p:nvCxnSpPr>
        <p:spPr>
          <a:xfrm flipV="1">
            <a:off x="5156830" y="4803611"/>
            <a:ext cx="0" cy="234249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F7BF9CB-D160-E7A6-9A27-D40A74577F3D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4084895" y="5612307"/>
            <a:ext cx="1132" cy="306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F5A9629-B7B7-FD11-0FB8-567C377E773B}"/>
              </a:ext>
            </a:extLst>
          </p:cNvPr>
          <p:cNvCxnSpPr>
            <a:cxnSpLocks/>
          </p:cNvCxnSpPr>
          <p:nvPr/>
        </p:nvCxnSpPr>
        <p:spPr>
          <a:xfrm flipH="1">
            <a:off x="3042413" y="4013711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29CBAB0-F3D6-B863-551A-F2ABBA3F67B8}"/>
              </a:ext>
            </a:extLst>
          </p:cNvPr>
          <p:cNvCxnSpPr>
            <a:cxnSpLocks/>
          </p:cNvCxnSpPr>
          <p:nvPr/>
        </p:nvCxnSpPr>
        <p:spPr>
          <a:xfrm flipV="1">
            <a:off x="3046960" y="3387659"/>
            <a:ext cx="0" cy="636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1BA3B6C-EAF9-4A9F-DE8F-2484667A97E2}"/>
              </a:ext>
            </a:extLst>
          </p:cNvPr>
          <p:cNvCxnSpPr>
            <a:cxnSpLocks/>
          </p:cNvCxnSpPr>
          <p:nvPr/>
        </p:nvCxnSpPr>
        <p:spPr>
          <a:xfrm flipV="1">
            <a:off x="2261662" y="4976013"/>
            <a:ext cx="0" cy="636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74E3496-1D31-C81A-3E17-ADDC5D4F45BF}"/>
              </a:ext>
            </a:extLst>
          </p:cNvPr>
          <p:cNvCxnSpPr>
            <a:cxnSpLocks/>
          </p:cNvCxnSpPr>
          <p:nvPr/>
        </p:nvCxnSpPr>
        <p:spPr>
          <a:xfrm flipH="1" flipV="1">
            <a:off x="3315965" y="4897314"/>
            <a:ext cx="285869" cy="1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F186785-328C-65B8-E1C2-40C3522691E0}"/>
              </a:ext>
            </a:extLst>
          </p:cNvPr>
          <p:cNvCxnSpPr>
            <a:cxnSpLocks/>
          </p:cNvCxnSpPr>
          <p:nvPr/>
        </p:nvCxnSpPr>
        <p:spPr>
          <a:xfrm flipV="1">
            <a:off x="5086084" y="4336946"/>
            <a:ext cx="0" cy="391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71DED0-C56B-BEB9-F1DB-53282B470A07}"/>
              </a:ext>
            </a:extLst>
          </p:cNvPr>
          <p:cNvCxnSpPr>
            <a:cxnSpLocks/>
          </p:cNvCxnSpPr>
          <p:nvPr/>
        </p:nvCxnSpPr>
        <p:spPr>
          <a:xfrm flipV="1">
            <a:off x="1116003" y="4765198"/>
            <a:ext cx="0" cy="6367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BEB3CE-BBCE-61BE-74E4-15E7D710C50B}"/>
              </a:ext>
            </a:extLst>
          </p:cNvPr>
          <p:cNvCxnSpPr>
            <a:cxnSpLocks/>
          </p:cNvCxnSpPr>
          <p:nvPr/>
        </p:nvCxnSpPr>
        <p:spPr>
          <a:xfrm flipH="1">
            <a:off x="2751920" y="4092271"/>
            <a:ext cx="7927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A42182-E92C-D086-8F8C-1F3BADFAF20D}"/>
              </a:ext>
            </a:extLst>
          </p:cNvPr>
          <p:cNvCxnSpPr>
            <a:cxnSpLocks/>
          </p:cNvCxnSpPr>
          <p:nvPr/>
        </p:nvCxnSpPr>
        <p:spPr>
          <a:xfrm>
            <a:off x="4532090" y="1104217"/>
            <a:ext cx="0" cy="1187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7ED1A5-3C3A-67FC-1EB4-24230F5D2896}"/>
              </a:ext>
            </a:extLst>
          </p:cNvPr>
          <p:cNvCxnSpPr>
            <a:cxnSpLocks/>
          </p:cNvCxnSpPr>
          <p:nvPr/>
        </p:nvCxnSpPr>
        <p:spPr>
          <a:xfrm>
            <a:off x="4826618" y="1008541"/>
            <a:ext cx="0" cy="1857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A57CBA-CDE9-E93F-DE2A-6CEDEB1A5DA5}"/>
              </a:ext>
            </a:extLst>
          </p:cNvPr>
          <p:cNvCxnSpPr>
            <a:cxnSpLocks/>
          </p:cNvCxnSpPr>
          <p:nvPr/>
        </p:nvCxnSpPr>
        <p:spPr>
          <a:xfrm>
            <a:off x="5096714" y="960700"/>
            <a:ext cx="0" cy="2540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D7B3BE-0D76-CB03-6739-749897E885CB}"/>
              </a:ext>
            </a:extLst>
          </p:cNvPr>
          <p:cNvCxnSpPr>
            <a:cxnSpLocks/>
          </p:cNvCxnSpPr>
          <p:nvPr/>
        </p:nvCxnSpPr>
        <p:spPr>
          <a:xfrm>
            <a:off x="5385584" y="892265"/>
            <a:ext cx="0" cy="3267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28933-FF5C-08C5-3737-901F6BEC58CA}"/>
              </a:ext>
            </a:extLst>
          </p:cNvPr>
          <p:cNvCxnSpPr>
            <a:cxnSpLocks/>
          </p:cNvCxnSpPr>
          <p:nvPr/>
        </p:nvCxnSpPr>
        <p:spPr>
          <a:xfrm>
            <a:off x="4312665" y="1104217"/>
            <a:ext cx="219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33F979-6525-6C0D-AC89-7969FD65FE36}"/>
              </a:ext>
            </a:extLst>
          </p:cNvPr>
          <p:cNvCxnSpPr>
            <a:cxnSpLocks/>
          </p:cNvCxnSpPr>
          <p:nvPr/>
        </p:nvCxnSpPr>
        <p:spPr>
          <a:xfrm>
            <a:off x="4312665" y="1028475"/>
            <a:ext cx="503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967A9B-2CC5-EDF8-05AF-A3D30D4B2307}"/>
              </a:ext>
            </a:extLst>
          </p:cNvPr>
          <p:cNvCxnSpPr>
            <a:cxnSpLocks/>
          </p:cNvCxnSpPr>
          <p:nvPr/>
        </p:nvCxnSpPr>
        <p:spPr>
          <a:xfrm>
            <a:off x="4314699" y="960700"/>
            <a:ext cx="77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960818-8958-2046-6AFE-6F6F3BE6A170}"/>
              </a:ext>
            </a:extLst>
          </p:cNvPr>
          <p:cNvCxnSpPr>
            <a:cxnSpLocks/>
          </p:cNvCxnSpPr>
          <p:nvPr/>
        </p:nvCxnSpPr>
        <p:spPr>
          <a:xfrm flipV="1">
            <a:off x="4312665" y="892265"/>
            <a:ext cx="1062289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28E03E-A7AF-C764-5B44-AB6880CE478C}"/>
              </a:ext>
            </a:extLst>
          </p:cNvPr>
          <p:cNvCxnSpPr>
            <a:cxnSpLocks/>
          </p:cNvCxnSpPr>
          <p:nvPr/>
        </p:nvCxnSpPr>
        <p:spPr>
          <a:xfrm>
            <a:off x="4323295" y="2293013"/>
            <a:ext cx="219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E18676-5CD7-8DC9-9C51-7A0AC5A72601}"/>
              </a:ext>
            </a:extLst>
          </p:cNvPr>
          <p:cNvCxnSpPr>
            <a:cxnSpLocks/>
          </p:cNvCxnSpPr>
          <p:nvPr/>
        </p:nvCxnSpPr>
        <p:spPr>
          <a:xfrm>
            <a:off x="4312665" y="2866273"/>
            <a:ext cx="503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8F5780-F030-D02A-1642-1A0C58E6B2DD}"/>
              </a:ext>
            </a:extLst>
          </p:cNvPr>
          <p:cNvCxnSpPr>
            <a:cxnSpLocks/>
          </p:cNvCxnSpPr>
          <p:nvPr/>
        </p:nvCxnSpPr>
        <p:spPr>
          <a:xfrm>
            <a:off x="4312665" y="3501464"/>
            <a:ext cx="77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36B52B-AFE3-8116-E788-BDF874E6294A}"/>
              </a:ext>
            </a:extLst>
          </p:cNvPr>
          <p:cNvCxnSpPr>
            <a:cxnSpLocks/>
          </p:cNvCxnSpPr>
          <p:nvPr/>
        </p:nvCxnSpPr>
        <p:spPr>
          <a:xfrm flipV="1">
            <a:off x="4323295" y="4159909"/>
            <a:ext cx="1062289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5F6E7E-E646-D464-51B0-4B7F35A3A139}"/>
              </a:ext>
            </a:extLst>
          </p:cNvPr>
          <p:cNvCxnSpPr>
            <a:cxnSpLocks/>
          </p:cNvCxnSpPr>
          <p:nvPr/>
        </p:nvCxnSpPr>
        <p:spPr>
          <a:xfrm>
            <a:off x="2345450" y="966148"/>
            <a:ext cx="0" cy="2943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522EB0-AFFE-1D29-5C2A-317E78281C10}"/>
              </a:ext>
            </a:extLst>
          </p:cNvPr>
          <p:cNvCxnSpPr>
            <a:cxnSpLocks/>
          </p:cNvCxnSpPr>
          <p:nvPr/>
        </p:nvCxnSpPr>
        <p:spPr>
          <a:xfrm flipV="1">
            <a:off x="2336854" y="964819"/>
            <a:ext cx="1207771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A44A05-C6DB-49BB-2E1F-6CA3140E1E09}"/>
              </a:ext>
            </a:extLst>
          </p:cNvPr>
          <p:cNvCxnSpPr>
            <a:cxnSpLocks/>
          </p:cNvCxnSpPr>
          <p:nvPr/>
        </p:nvCxnSpPr>
        <p:spPr>
          <a:xfrm>
            <a:off x="5684814" y="824160"/>
            <a:ext cx="0" cy="394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8D9382-0909-691C-67AC-22FA539EE563}"/>
              </a:ext>
            </a:extLst>
          </p:cNvPr>
          <p:cNvCxnSpPr>
            <a:cxnSpLocks/>
          </p:cNvCxnSpPr>
          <p:nvPr/>
        </p:nvCxnSpPr>
        <p:spPr>
          <a:xfrm>
            <a:off x="4312665" y="824160"/>
            <a:ext cx="13697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C24B04-46E6-9C10-D82C-E1BA63D0C143}"/>
              </a:ext>
            </a:extLst>
          </p:cNvPr>
          <p:cNvCxnSpPr>
            <a:cxnSpLocks/>
          </p:cNvCxnSpPr>
          <p:nvPr/>
        </p:nvCxnSpPr>
        <p:spPr>
          <a:xfrm>
            <a:off x="4323295" y="4770519"/>
            <a:ext cx="1359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1068C38-0943-32AC-448F-9C983C7E9882}"/>
              </a:ext>
            </a:extLst>
          </p:cNvPr>
          <p:cNvSpPr txBox="1"/>
          <p:nvPr/>
        </p:nvSpPr>
        <p:spPr>
          <a:xfrm>
            <a:off x="4017477" y="537877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063BFF-552D-AC5C-A0DE-D36499FD8408}"/>
              </a:ext>
            </a:extLst>
          </p:cNvPr>
          <p:cNvSpPr txBox="1"/>
          <p:nvPr/>
        </p:nvSpPr>
        <p:spPr>
          <a:xfrm>
            <a:off x="5354665" y="359710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5035C2-4890-9585-8C3A-71A58ED5AECB}"/>
              </a:ext>
            </a:extLst>
          </p:cNvPr>
          <p:cNvSpPr txBox="1"/>
          <p:nvPr/>
        </p:nvSpPr>
        <p:spPr>
          <a:xfrm>
            <a:off x="5657399" y="4116372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9618DD-5457-E316-DDB6-2ADFBA7CEF2C}"/>
              </a:ext>
            </a:extLst>
          </p:cNvPr>
          <p:cNvSpPr txBox="1"/>
          <p:nvPr/>
        </p:nvSpPr>
        <p:spPr>
          <a:xfrm>
            <a:off x="5058375" y="3122682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B6D940-A4E2-826B-B211-26AC97D91BD8}"/>
              </a:ext>
            </a:extLst>
          </p:cNvPr>
          <p:cNvSpPr txBox="1"/>
          <p:nvPr/>
        </p:nvSpPr>
        <p:spPr>
          <a:xfrm>
            <a:off x="4771787" y="248352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74E4A9-D378-2F77-0C5C-F1414A105C89}"/>
              </a:ext>
            </a:extLst>
          </p:cNvPr>
          <p:cNvSpPr txBox="1"/>
          <p:nvPr/>
        </p:nvSpPr>
        <p:spPr>
          <a:xfrm>
            <a:off x="4474321" y="167028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5DDCD0-0CE5-858D-A751-913E61D7642E}"/>
              </a:ext>
            </a:extLst>
          </p:cNvPr>
          <p:cNvSpPr txBox="1"/>
          <p:nvPr/>
        </p:nvSpPr>
        <p:spPr>
          <a:xfrm>
            <a:off x="3957539" y="119224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D5BAE1-36E2-1481-9297-CB0757D5C010}"/>
              </a:ext>
            </a:extLst>
          </p:cNvPr>
          <p:cNvSpPr txBox="1"/>
          <p:nvPr/>
        </p:nvSpPr>
        <p:spPr>
          <a:xfrm>
            <a:off x="3973784" y="180647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05541F-468A-E35C-9078-D4A6BDB5B358}"/>
              </a:ext>
            </a:extLst>
          </p:cNvPr>
          <p:cNvSpPr txBox="1"/>
          <p:nvPr/>
        </p:nvSpPr>
        <p:spPr>
          <a:xfrm>
            <a:off x="3973784" y="244167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EE4DE-CD7A-747A-FD4C-CFEC44D79A2D}"/>
              </a:ext>
            </a:extLst>
          </p:cNvPr>
          <p:cNvSpPr txBox="1"/>
          <p:nvPr/>
        </p:nvSpPr>
        <p:spPr>
          <a:xfrm>
            <a:off x="3976848" y="3098714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9B6C6-A652-32EA-1DC3-785F77F9DB71}"/>
              </a:ext>
            </a:extLst>
          </p:cNvPr>
          <p:cNvSpPr txBox="1"/>
          <p:nvPr/>
        </p:nvSpPr>
        <p:spPr>
          <a:xfrm>
            <a:off x="3565940" y="436377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DF4BF4D-132D-92CE-0F05-8DD604669B6B}"/>
              </a:ext>
            </a:extLst>
          </p:cNvPr>
          <p:cNvSpPr txBox="1"/>
          <p:nvPr/>
        </p:nvSpPr>
        <p:spPr>
          <a:xfrm>
            <a:off x="4810807" y="392391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05F08A-D0FC-C122-D8D0-F686CA11B16F}"/>
              </a:ext>
            </a:extLst>
          </p:cNvPr>
          <p:cNvSpPr txBox="1"/>
          <p:nvPr/>
        </p:nvSpPr>
        <p:spPr>
          <a:xfrm>
            <a:off x="2723345" y="4058745"/>
            <a:ext cx="50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80877D-CD6C-11F4-23EF-955CE34DF6BD}"/>
              </a:ext>
            </a:extLst>
          </p:cNvPr>
          <p:cNvSpPr txBox="1"/>
          <p:nvPr/>
        </p:nvSpPr>
        <p:spPr>
          <a:xfrm>
            <a:off x="1973918" y="1804478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14224D-BC6C-61CB-2B0C-B12F339CCBBF}"/>
              </a:ext>
            </a:extLst>
          </p:cNvPr>
          <p:cNvSpPr txBox="1"/>
          <p:nvPr/>
        </p:nvSpPr>
        <p:spPr>
          <a:xfrm>
            <a:off x="3496325" y="501873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FF81808-3822-FC95-1297-B96FDB690762}"/>
              </a:ext>
            </a:extLst>
          </p:cNvPr>
          <p:cNvGrpSpPr/>
          <p:nvPr/>
        </p:nvGrpSpPr>
        <p:grpSpPr>
          <a:xfrm>
            <a:off x="3629334" y="5918745"/>
            <a:ext cx="913386" cy="447130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0D9956E-912B-8D14-9C09-A132D037CEE4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D788521-3C55-530E-69E3-4BF43398E93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Laboratory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D828A2AA-2D08-B7D5-1FB3-3C7B924175AA}"/>
              </a:ext>
            </a:extLst>
          </p:cNvPr>
          <p:cNvSpPr txBox="1"/>
          <p:nvPr/>
        </p:nvSpPr>
        <p:spPr>
          <a:xfrm>
            <a:off x="4046070" y="567135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224D39-3B30-653B-880E-0299C3EA97F2}"/>
              </a:ext>
            </a:extLst>
          </p:cNvPr>
          <p:cNvGrpSpPr/>
          <p:nvPr/>
        </p:nvGrpSpPr>
        <p:grpSpPr>
          <a:xfrm>
            <a:off x="365925" y="5161625"/>
            <a:ext cx="913386" cy="447130"/>
            <a:chOff x="1863514" y="5593054"/>
            <a:chExt cx="1057309" cy="528654"/>
          </a:xfrm>
          <a:solidFill>
            <a:schemeClr val="accent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3E877B-3E36-057C-C466-00D13DD50A6D}"/>
                </a:ext>
              </a:extLst>
            </p:cNvPr>
            <p:cNvSpPr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83AD47-7CBA-82FF-F90F-451409838518}"/>
                </a:ext>
              </a:extLst>
            </p:cNvPr>
            <p:cNvSpPr txBox="1"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Necropsy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C247C8-CC78-9719-6EC0-2F5223D4CE3F}"/>
              </a:ext>
            </a:extLst>
          </p:cNvPr>
          <p:cNvCxnSpPr>
            <a:cxnSpLocks/>
          </p:cNvCxnSpPr>
          <p:nvPr/>
        </p:nvCxnSpPr>
        <p:spPr>
          <a:xfrm>
            <a:off x="1116002" y="4780083"/>
            <a:ext cx="86530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73384B-E8D1-6271-0FA9-D4C7B0CB15B9}"/>
              </a:ext>
            </a:extLst>
          </p:cNvPr>
          <p:cNvSpPr txBox="1"/>
          <p:nvPr/>
        </p:nvSpPr>
        <p:spPr>
          <a:xfrm>
            <a:off x="1063962" y="4786837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63618-7C56-DEDE-225E-618CC214D3B0}"/>
              </a:ext>
            </a:extLst>
          </p:cNvPr>
          <p:cNvSpPr txBox="1"/>
          <p:nvPr/>
        </p:nvSpPr>
        <p:spPr>
          <a:xfrm>
            <a:off x="1930914" y="5733209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AEDE40-8DC7-6DEC-B8B7-6F24EFAAFA7D}"/>
              </a:ext>
            </a:extLst>
          </p:cNvPr>
          <p:cNvCxnSpPr>
            <a:cxnSpLocks/>
          </p:cNvCxnSpPr>
          <p:nvPr/>
        </p:nvCxnSpPr>
        <p:spPr>
          <a:xfrm flipH="1">
            <a:off x="3273759" y="4280483"/>
            <a:ext cx="1851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0F3A40-1D16-8978-0FA1-66483A247EA3}"/>
              </a:ext>
            </a:extLst>
          </p:cNvPr>
          <p:cNvCxnSpPr>
            <a:cxnSpLocks/>
          </p:cNvCxnSpPr>
          <p:nvPr/>
        </p:nvCxnSpPr>
        <p:spPr>
          <a:xfrm flipV="1">
            <a:off x="3280283" y="4270973"/>
            <a:ext cx="0" cy="4033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FC06AD-182B-C2CA-7474-ABEEEA217A21}"/>
              </a:ext>
            </a:extLst>
          </p:cNvPr>
          <p:cNvCxnSpPr>
            <a:cxnSpLocks/>
          </p:cNvCxnSpPr>
          <p:nvPr/>
        </p:nvCxnSpPr>
        <p:spPr>
          <a:xfrm flipH="1">
            <a:off x="2358579" y="4674313"/>
            <a:ext cx="92170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44F67AB-A0B9-2BB2-B2D4-70910F72BC83}"/>
              </a:ext>
            </a:extLst>
          </p:cNvPr>
          <p:cNvSpPr txBox="1"/>
          <p:nvPr/>
        </p:nvSpPr>
        <p:spPr>
          <a:xfrm>
            <a:off x="2781445" y="449810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  <a:endParaRPr lang="en-US" sz="11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3C4FB22-1B09-A56D-8963-61A8402D0572}"/>
              </a:ext>
            </a:extLst>
          </p:cNvPr>
          <p:cNvCxnSpPr>
            <a:cxnSpLocks/>
          </p:cNvCxnSpPr>
          <p:nvPr/>
        </p:nvCxnSpPr>
        <p:spPr>
          <a:xfrm flipH="1" flipV="1">
            <a:off x="1969445" y="4993089"/>
            <a:ext cx="1672" cy="9414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0EE0B0D-D56E-6B58-41D1-C21FFCCF5DC8}"/>
              </a:ext>
            </a:extLst>
          </p:cNvPr>
          <p:cNvCxnSpPr>
            <a:cxnSpLocks/>
          </p:cNvCxnSpPr>
          <p:nvPr/>
        </p:nvCxnSpPr>
        <p:spPr>
          <a:xfrm flipH="1">
            <a:off x="2713145" y="5395702"/>
            <a:ext cx="496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2FA398-E495-7473-B61D-568E3404CEA7}"/>
              </a:ext>
            </a:extLst>
          </p:cNvPr>
          <p:cNvCxnSpPr>
            <a:cxnSpLocks/>
          </p:cNvCxnSpPr>
          <p:nvPr/>
        </p:nvCxnSpPr>
        <p:spPr>
          <a:xfrm flipV="1">
            <a:off x="3209581" y="4780083"/>
            <a:ext cx="0" cy="622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ED427A-F8E0-BFB2-63FC-1C631D1BBBDA}"/>
              </a:ext>
            </a:extLst>
          </p:cNvPr>
          <p:cNvCxnSpPr>
            <a:cxnSpLocks/>
          </p:cNvCxnSpPr>
          <p:nvPr/>
        </p:nvCxnSpPr>
        <p:spPr>
          <a:xfrm flipH="1" flipV="1">
            <a:off x="3209581" y="4787690"/>
            <a:ext cx="285869" cy="1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16D40F5-DC97-76BE-F2A1-83E2BE470A60}"/>
              </a:ext>
            </a:extLst>
          </p:cNvPr>
          <p:cNvSpPr txBox="1"/>
          <p:nvPr/>
        </p:nvSpPr>
        <p:spPr>
          <a:xfrm>
            <a:off x="2902200" y="521977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380A28-0E11-9F1C-2124-748DFE6F181B}"/>
              </a:ext>
            </a:extLst>
          </p:cNvPr>
          <p:cNvCxnSpPr>
            <a:cxnSpLocks/>
          </p:cNvCxnSpPr>
          <p:nvPr/>
        </p:nvCxnSpPr>
        <p:spPr>
          <a:xfrm flipH="1">
            <a:off x="4275541" y="4265698"/>
            <a:ext cx="155361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8DFBA9-CDF2-EE5C-CDEE-485C4143B38B}"/>
              </a:ext>
            </a:extLst>
          </p:cNvPr>
          <p:cNvCxnSpPr>
            <a:cxnSpLocks/>
          </p:cNvCxnSpPr>
          <p:nvPr/>
        </p:nvCxnSpPr>
        <p:spPr>
          <a:xfrm flipV="1">
            <a:off x="4430902" y="4258800"/>
            <a:ext cx="0" cy="95407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5CB69A-0801-DB43-3446-CBCFD65AE9DB}"/>
              </a:ext>
            </a:extLst>
          </p:cNvPr>
          <p:cNvSpPr txBox="1"/>
          <p:nvPr/>
        </p:nvSpPr>
        <p:spPr>
          <a:xfrm>
            <a:off x="4164669" y="4338234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4FF1E6-56EA-2B46-9FE4-18C77DBAC332}"/>
              </a:ext>
            </a:extLst>
          </p:cNvPr>
          <p:cNvCxnSpPr>
            <a:cxnSpLocks/>
          </p:cNvCxnSpPr>
          <p:nvPr/>
        </p:nvCxnSpPr>
        <p:spPr>
          <a:xfrm flipH="1" flipV="1">
            <a:off x="2978235" y="2794678"/>
            <a:ext cx="2021" cy="70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760E24-28D6-C17F-740B-43C967CBF92A}"/>
              </a:ext>
            </a:extLst>
          </p:cNvPr>
          <p:cNvCxnSpPr>
            <a:cxnSpLocks/>
          </p:cNvCxnSpPr>
          <p:nvPr/>
        </p:nvCxnSpPr>
        <p:spPr>
          <a:xfrm flipH="1">
            <a:off x="2982651" y="2864704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AAF387-E913-1FD3-A7A5-AA3C2B67525C}"/>
              </a:ext>
            </a:extLst>
          </p:cNvPr>
          <p:cNvCxnSpPr>
            <a:cxnSpLocks/>
          </p:cNvCxnSpPr>
          <p:nvPr/>
        </p:nvCxnSpPr>
        <p:spPr>
          <a:xfrm flipH="1">
            <a:off x="2978235" y="2182447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3DBEE3-B3CA-DB3C-D564-F93CFCEA66E3}"/>
              </a:ext>
            </a:extLst>
          </p:cNvPr>
          <p:cNvCxnSpPr>
            <a:cxnSpLocks/>
          </p:cNvCxnSpPr>
          <p:nvPr/>
        </p:nvCxnSpPr>
        <p:spPr>
          <a:xfrm flipV="1">
            <a:off x="2987726" y="2001401"/>
            <a:ext cx="0" cy="175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909514-D618-94E3-CEE2-301D91B71779}"/>
              </a:ext>
            </a:extLst>
          </p:cNvPr>
          <p:cNvCxnSpPr>
            <a:cxnSpLocks/>
          </p:cNvCxnSpPr>
          <p:nvPr/>
        </p:nvCxnSpPr>
        <p:spPr>
          <a:xfrm flipH="1">
            <a:off x="4302349" y="4019349"/>
            <a:ext cx="561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C8FBC3-69DC-6396-01FE-109CC7FBFD13}"/>
              </a:ext>
            </a:extLst>
          </p:cNvPr>
          <p:cNvCxnSpPr>
            <a:cxnSpLocks/>
          </p:cNvCxnSpPr>
          <p:nvPr/>
        </p:nvCxnSpPr>
        <p:spPr>
          <a:xfrm flipV="1">
            <a:off x="4863499" y="3945116"/>
            <a:ext cx="0" cy="74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F25ECE-0F68-B601-6658-CB4EE9EF98F1}"/>
              </a:ext>
            </a:extLst>
          </p:cNvPr>
          <p:cNvSpPr txBox="1"/>
          <p:nvPr/>
        </p:nvSpPr>
        <p:spPr>
          <a:xfrm>
            <a:off x="5293264" y="540088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27EC10-AE72-DE53-23E5-995BA714953B}"/>
              </a:ext>
            </a:extLst>
          </p:cNvPr>
          <p:cNvCxnSpPr>
            <a:cxnSpLocks/>
          </p:cNvCxnSpPr>
          <p:nvPr/>
        </p:nvCxnSpPr>
        <p:spPr>
          <a:xfrm>
            <a:off x="634990" y="900325"/>
            <a:ext cx="0" cy="4254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04A106-C384-BDAB-232C-B16003C87553}"/>
              </a:ext>
            </a:extLst>
          </p:cNvPr>
          <p:cNvCxnSpPr>
            <a:cxnSpLocks/>
          </p:cNvCxnSpPr>
          <p:nvPr/>
        </p:nvCxnSpPr>
        <p:spPr>
          <a:xfrm>
            <a:off x="631549" y="900325"/>
            <a:ext cx="280937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F05BA84-151B-28D0-A30D-9889F0F26309}"/>
              </a:ext>
            </a:extLst>
          </p:cNvPr>
          <p:cNvSpPr txBox="1"/>
          <p:nvPr/>
        </p:nvSpPr>
        <p:spPr>
          <a:xfrm>
            <a:off x="631549" y="192899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1978945-91FE-0B99-34D7-525A924E2A43}"/>
              </a:ext>
            </a:extLst>
          </p:cNvPr>
          <p:cNvGrpSpPr/>
          <p:nvPr/>
        </p:nvGrpSpPr>
        <p:grpSpPr>
          <a:xfrm>
            <a:off x="4629799" y="4205302"/>
            <a:ext cx="913386" cy="447130"/>
            <a:chOff x="961291" y="4492300"/>
            <a:chExt cx="1057309" cy="52865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57CAEE0-FF5B-EA29-90AC-C3AAAE5AF2E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00D17A6-CD3B-B291-C7DD-3C9AAB247E89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Specimen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I</a:t>
              </a:r>
              <a:r>
                <a:rPr lang="en-US" sz="1100" kern="1200" dirty="0"/>
                <a:t>nterpretation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1962FFF-D1B3-05BD-A3EE-E95648E2246C}"/>
              </a:ext>
            </a:extLst>
          </p:cNvPr>
          <p:cNvGrpSpPr/>
          <p:nvPr/>
        </p:nvGrpSpPr>
        <p:grpSpPr>
          <a:xfrm>
            <a:off x="4387116" y="3532193"/>
            <a:ext cx="913386" cy="447130"/>
            <a:chOff x="961291" y="4492300"/>
            <a:chExt cx="1057309" cy="52865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498DD19-21AE-4AA5-A710-98AAB20937CA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290776B-D872-F178-8BA3-0AD953C8C5EC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Source Record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I</a:t>
              </a:r>
              <a:r>
                <a:rPr lang="en-US" sz="1100" kern="1200" dirty="0"/>
                <a:t>nterpretation</a:t>
              </a:r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6DDF0A-1B31-D1F6-A68A-16BC365F44CA}"/>
              </a:ext>
            </a:extLst>
          </p:cNvPr>
          <p:cNvCxnSpPr>
            <a:cxnSpLocks/>
          </p:cNvCxnSpPr>
          <p:nvPr/>
        </p:nvCxnSpPr>
        <p:spPr>
          <a:xfrm>
            <a:off x="4532090" y="5335737"/>
            <a:ext cx="14826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22346-3B49-4B49-B337-85069E9A6F6E}"/>
              </a:ext>
            </a:extLst>
          </p:cNvPr>
          <p:cNvCxnSpPr>
            <a:cxnSpLocks/>
          </p:cNvCxnSpPr>
          <p:nvPr/>
        </p:nvCxnSpPr>
        <p:spPr>
          <a:xfrm>
            <a:off x="6014720" y="753321"/>
            <a:ext cx="0" cy="45910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B3E2191-D9E2-610F-BE2A-C906E56FD42D}"/>
              </a:ext>
            </a:extLst>
          </p:cNvPr>
          <p:cNvCxnSpPr>
            <a:cxnSpLocks/>
          </p:cNvCxnSpPr>
          <p:nvPr/>
        </p:nvCxnSpPr>
        <p:spPr>
          <a:xfrm>
            <a:off x="4323295" y="753321"/>
            <a:ext cx="1691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EF62303-5984-03D7-FB2E-E6C6220F274D}"/>
              </a:ext>
            </a:extLst>
          </p:cNvPr>
          <p:cNvSpPr txBox="1"/>
          <p:nvPr/>
        </p:nvSpPr>
        <p:spPr>
          <a:xfrm>
            <a:off x="5981649" y="463563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06D72CF-49C6-9B75-BD7E-998FB1299146}"/>
              </a:ext>
            </a:extLst>
          </p:cNvPr>
          <p:cNvCxnSpPr>
            <a:cxnSpLocks/>
          </p:cNvCxnSpPr>
          <p:nvPr/>
        </p:nvCxnSpPr>
        <p:spPr>
          <a:xfrm flipH="1">
            <a:off x="4323059" y="4728564"/>
            <a:ext cx="7736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BFAC448-BD45-FF44-72A1-8415321D6763}"/>
              </a:ext>
            </a:extLst>
          </p:cNvPr>
          <p:cNvCxnSpPr>
            <a:cxnSpLocks/>
          </p:cNvCxnSpPr>
          <p:nvPr/>
        </p:nvCxnSpPr>
        <p:spPr>
          <a:xfrm>
            <a:off x="4508628" y="5395702"/>
            <a:ext cx="11487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36F161E-F4C1-A3E3-D83A-26FB6A0253D4}"/>
              </a:ext>
            </a:extLst>
          </p:cNvPr>
          <p:cNvCxnSpPr>
            <a:cxnSpLocks/>
          </p:cNvCxnSpPr>
          <p:nvPr/>
        </p:nvCxnSpPr>
        <p:spPr>
          <a:xfrm>
            <a:off x="5655958" y="5390522"/>
            <a:ext cx="1441" cy="265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FF7C3FEA-2FB4-4ADE-F390-E64E9FC9808B}"/>
              </a:ext>
            </a:extLst>
          </p:cNvPr>
          <p:cNvSpPr txBox="1"/>
          <p:nvPr/>
        </p:nvSpPr>
        <p:spPr>
          <a:xfrm>
            <a:off x="4653165" y="4588167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B4522C9-4255-1B78-5C25-F947D7D3BF88}"/>
              </a:ext>
            </a:extLst>
          </p:cNvPr>
          <p:cNvCxnSpPr>
            <a:cxnSpLocks/>
          </p:cNvCxnSpPr>
          <p:nvPr/>
        </p:nvCxnSpPr>
        <p:spPr>
          <a:xfrm flipV="1">
            <a:off x="3303699" y="4885873"/>
            <a:ext cx="0" cy="1295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0EAD2F9-7510-45C9-7BBC-8FAB882AC3AF}"/>
              </a:ext>
            </a:extLst>
          </p:cNvPr>
          <p:cNvCxnSpPr>
            <a:cxnSpLocks/>
          </p:cNvCxnSpPr>
          <p:nvPr/>
        </p:nvCxnSpPr>
        <p:spPr>
          <a:xfrm flipH="1">
            <a:off x="2803047" y="6180881"/>
            <a:ext cx="5129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2C2CD90-A928-D2C7-5996-5A59C8033886}"/>
              </a:ext>
            </a:extLst>
          </p:cNvPr>
          <p:cNvSpPr txBox="1"/>
          <p:nvPr/>
        </p:nvSpPr>
        <p:spPr>
          <a:xfrm>
            <a:off x="2896252" y="601115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0089961-BF93-4C60-42C9-0AD4F76DD40F}"/>
              </a:ext>
            </a:extLst>
          </p:cNvPr>
          <p:cNvSpPr txBox="1"/>
          <p:nvPr/>
        </p:nvSpPr>
        <p:spPr>
          <a:xfrm>
            <a:off x="2224186" y="5096365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F517B22-4504-D51F-D20E-0E39D7C23F71}"/>
              </a:ext>
            </a:extLst>
          </p:cNvPr>
          <p:cNvGrpSpPr/>
          <p:nvPr/>
        </p:nvGrpSpPr>
        <p:grpSpPr>
          <a:xfrm>
            <a:off x="2437535" y="3295512"/>
            <a:ext cx="913386" cy="447130"/>
            <a:chOff x="961291" y="4492300"/>
            <a:chExt cx="1057309" cy="528654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275A48-CF92-4AA7-A2B4-5F07F4D15EB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42620FC-CE2F-9D15-0E95-E0D29D0888D8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 Clustering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F274E4F-7809-08CE-9C64-FDA7A5F74998}"/>
              </a:ext>
            </a:extLst>
          </p:cNvPr>
          <p:cNvGrpSpPr/>
          <p:nvPr/>
        </p:nvGrpSpPr>
        <p:grpSpPr>
          <a:xfrm>
            <a:off x="2488345" y="2358777"/>
            <a:ext cx="913386" cy="447130"/>
            <a:chOff x="961291" y="4492300"/>
            <a:chExt cx="1057309" cy="528654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A09E82F-BA21-9CA4-DB1B-C2D8D61CAA22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EC0DCE03-8F8C-D742-2226-5E618E6541BF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Event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Clustering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1C525E3-EA2B-CBA3-6D7D-BF87E9A3D49B}"/>
              </a:ext>
            </a:extLst>
          </p:cNvPr>
          <p:cNvGrpSpPr/>
          <p:nvPr/>
        </p:nvGrpSpPr>
        <p:grpSpPr>
          <a:xfrm>
            <a:off x="2512969" y="1654431"/>
            <a:ext cx="913386" cy="447130"/>
            <a:chOff x="961291" y="4492300"/>
            <a:chExt cx="1057309" cy="528654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5C861A4-911B-4629-932B-93893F6AEA0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B0DB518-764E-0DF0-5DBA-1638C03BE7E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Location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Clustering</a:t>
              </a:r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5CDAA18D-C60D-7D42-F2A6-93DC28D3577F}"/>
              </a:ext>
            </a:extLst>
          </p:cNvPr>
          <p:cNvSpPr txBox="1"/>
          <p:nvPr/>
        </p:nvSpPr>
        <p:spPr>
          <a:xfrm>
            <a:off x="3980243" y="373768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9B05D7-84BB-8EA1-25D3-027823E1B427}"/>
              </a:ext>
            </a:extLst>
          </p:cNvPr>
          <p:cNvCxnSpPr>
            <a:cxnSpLocks/>
          </p:cNvCxnSpPr>
          <p:nvPr/>
        </p:nvCxnSpPr>
        <p:spPr>
          <a:xfrm flipH="1">
            <a:off x="3129005" y="4195687"/>
            <a:ext cx="32989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F06D37-FB34-3915-6BE7-A994004386FD}"/>
              </a:ext>
            </a:extLst>
          </p:cNvPr>
          <p:cNvCxnSpPr>
            <a:cxnSpLocks/>
          </p:cNvCxnSpPr>
          <p:nvPr/>
        </p:nvCxnSpPr>
        <p:spPr>
          <a:xfrm flipV="1">
            <a:off x="3138205" y="4179706"/>
            <a:ext cx="0" cy="2593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4545A5-47E8-0718-B642-D3B628D20B09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1705052" y="4427627"/>
            <a:ext cx="1443220" cy="58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988B25C-AB83-0BF3-566D-788A3CCA7905}"/>
              </a:ext>
            </a:extLst>
          </p:cNvPr>
          <p:cNvSpPr txBox="1"/>
          <p:nvPr/>
        </p:nvSpPr>
        <p:spPr>
          <a:xfrm>
            <a:off x="1633347" y="4274008"/>
            <a:ext cx="50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M:1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D127CF-88A2-567A-8B3D-68854E514C5B}"/>
              </a:ext>
            </a:extLst>
          </p:cNvPr>
          <p:cNvGrpSpPr/>
          <p:nvPr/>
        </p:nvGrpSpPr>
        <p:grpSpPr>
          <a:xfrm>
            <a:off x="4699374" y="4868618"/>
            <a:ext cx="913387" cy="447132"/>
            <a:chOff x="961290" y="4492298"/>
            <a:chExt cx="1057310" cy="5286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E229A9-668B-8586-B6D1-66F8E99FD29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4AE49B-B468-23D9-34C3-BF48916490D6}"/>
                </a:ext>
              </a:extLst>
            </p:cNvPr>
            <p:cNvSpPr txBox="1"/>
            <p:nvPr/>
          </p:nvSpPr>
          <p:spPr>
            <a:xfrm>
              <a:off x="961290" y="4492298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 Product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9FBD2-00CB-4000-ACD9-39EFDA1718AE}"/>
              </a:ext>
            </a:extLst>
          </p:cNvPr>
          <p:cNvCxnSpPr>
            <a:cxnSpLocks/>
          </p:cNvCxnSpPr>
          <p:nvPr/>
        </p:nvCxnSpPr>
        <p:spPr>
          <a:xfrm flipV="1">
            <a:off x="4485623" y="5083596"/>
            <a:ext cx="0" cy="234249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C806E3-AF41-A3DA-294D-EFB19ADD808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474321" y="5092183"/>
            <a:ext cx="225053" cy="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2B99743-BF81-43AA-0679-C5AE12BC814B}"/>
              </a:ext>
            </a:extLst>
          </p:cNvPr>
          <p:cNvSpPr txBox="1"/>
          <p:nvPr/>
        </p:nvSpPr>
        <p:spPr>
          <a:xfrm>
            <a:off x="4444593" y="489094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083268-425F-A3B1-1FBD-6864489338D9}"/>
              </a:ext>
            </a:extLst>
          </p:cNvPr>
          <p:cNvSpPr txBox="1"/>
          <p:nvPr/>
        </p:nvSpPr>
        <p:spPr>
          <a:xfrm>
            <a:off x="5096357" y="473044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741D743-61BB-15E4-D4C3-86425EE09E40}"/>
              </a:ext>
            </a:extLst>
          </p:cNvPr>
          <p:cNvGrpSpPr/>
          <p:nvPr/>
        </p:nvGrpSpPr>
        <p:grpSpPr>
          <a:xfrm>
            <a:off x="5182614" y="5585063"/>
            <a:ext cx="913386" cy="447131"/>
            <a:chOff x="961291" y="4492299"/>
            <a:chExt cx="1057309" cy="52865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C2A823-3339-113E-E0FD-84E1164A97D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461D784-1FC6-7B99-193F-4C65CF53681A}"/>
                </a:ext>
              </a:extLst>
            </p:cNvPr>
            <p:cNvSpPr txBox="1"/>
            <p:nvPr/>
          </p:nvSpPr>
          <p:spPr>
            <a:xfrm>
              <a:off x="961291" y="4492299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Diagnostic I</a:t>
              </a:r>
              <a:r>
                <a:rPr lang="en-US" sz="1100" kern="1200" dirty="0"/>
                <a:t>nterpretation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CFFAB80-E472-606D-B577-BC751181D281}"/>
              </a:ext>
            </a:extLst>
          </p:cNvPr>
          <p:cNvGrpSpPr/>
          <p:nvPr/>
        </p:nvGrpSpPr>
        <p:grpSpPr>
          <a:xfrm>
            <a:off x="1888757" y="5917314"/>
            <a:ext cx="913386" cy="447130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E54858-EDED-E5F2-FFDC-0B7DA7ADC9C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8821C9B-8B36-AAB6-D230-F99E7E534977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Export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2D3C81-2491-8C9B-AD4F-3BCAFE025582}"/>
              </a:ext>
            </a:extLst>
          </p:cNvPr>
          <p:cNvGrpSpPr/>
          <p:nvPr/>
        </p:nvGrpSpPr>
        <p:grpSpPr>
          <a:xfrm>
            <a:off x="1888918" y="4542209"/>
            <a:ext cx="913386" cy="447130"/>
            <a:chOff x="355759" y="5255936"/>
            <a:chExt cx="1057309" cy="528654"/>
          </a:xfrm>
          <a:solidFill>
            <a:schemeClr val="accent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64581C-A965-CE33-44CD-562F484193D4}"/>
                </a:ext>
              </a:extLst>
            </p:cNvPr>
            <p:cNvSpPr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4BA97-E1C0-0D26-D802-F91DBE2B342A}"/>
                </a:ext>
              </a:extLst>
            </p:cNvPr>
            <p:cNvSpPr txBox="1"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Carcass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2AC542D-C5EC-DB9B-D5E5-94151C87255E}"/>
              </a:ext>
            </a:extLst>
          </p:cNvPr>
          <p:cNvGrpSpPr/>
          <p:nvPr/>
        </p:nvGrpSpPr>
        <p:grpSpPr>
          <a:xfrm>
            <a:off x="791666" y="4204062"/>
            <a:ext cx="913386" cy="447130"/>
            <a:chOff x="355759" y="5255936"/>
            <a:chExt cx="1057309" cy="528654"/>
          </a:xfrm>
          <a:solidFill>
            <a:schemeClr val="accent2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C2C226-A8B4-7331-5409-EF561914B260}"/>
                </a:ext>
              </a:extLst>
            </p:cNvPr>
            <p:cNvSpPr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3C0F73-581C-32CF-08F3-0C22290935C4}"/>
                </a:ext>
              </a:extLst>
            </p:cNvPr>
            <p:cNvSpPr txBox="1"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Vaccination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50FA4DC-7DB4-7136-3CF4-F377922FA54D}"/>
              </a:ext>
            </a:extLst>
          </p:cNvPr>
          <p:cNvSpPr/>
          <p:nvPr/>
        </p:nvSpPr>
        <p:spPr>
          <a:xfrm>
            <a:off x="2064368" y="5286353"/>
            <a:ext cx="891974" cy="425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Storage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18DD03-8D72-10E9-0FC9-89D6DEF37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842445"/>
              </p:ext>
            </p:extLst>
          </p:nvPr>
        </p:nvGraphicFramePr>
        <p:xfrm>
          <a:off x="182880" y="101600"/>
          <a:ext cx="8500255" cy="55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01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0DBFD-DE5A-3A03-446F-94B1C54D8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D9A7FE-4EE2-272A-7382-D8168CFE60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849435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1FF22AF-56FB-24E6-0FA8-29269E9A4FD7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D67ED1C-0896-9F0E-400E-63AA75B27A6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4667B72A-CC8A-16A0-1395-CE4CE986ACE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EB29BA6-DE38-BC71-C578-49AECF159EA1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40DBA44D-5384-EAC3-AE15-F3988E6C224B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B8C7A-7538-0228-958F-78CEC5A11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E1B5620-93D3-4687-270B-704A2F72C3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926028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id="{65BFB914-A66F-D966-9866-467FFB1FB3A5}"/>
              </a:ext>
            </a:extLst>
          </p:cNvPr>
          <p:cNvSpPr/>
          <p:nvPr/>
        </p:nvSpPr>
        <p:spPr>
          <a:xfrm>
            <a:off x="8874492" y="5318490"/>
            <a:ext cx="877824" cy="310896"/>
          </a:xfrm>
          <a:prstGeom prst="rightArrow">
            <a:avLst>
              <a:gd name="adj1" fmla="val 61698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13E74597-4AE8-A09B-B09E-D02AC7D58010}"/>
              </a:ext>
            </a:extLst>
          </p:cNvPr>
          <p:cNvSpPr/>
          <p:nvPr/>
        </p:nvSpPr>
        <p:spPr>
          <a:xfrm flipV="1">
            <a:off x="8065008" y="4791456"/>
            <a:ext cx="2560320" cy="466344"/>
          </a:xfrm>
          <a:prstGeom prst="bentUpArrow">
            <a:avLst>
              <a:gd name="adj1" fmla="val 35990"/>
              <a:gd name="adj2" fmla="val 30896"/>
              <a:gd name="adj3" fmla="val 3746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E78237-4BB9-3EEE-71FC-661762D241E9}"/>
              </a:ext>
            </a:extLst>
          </p:cNvPr>
          <p:cNvGrpSpPr/>
          <p:nvPr/>
        </p:nvGrpSpPr>
        <p:grpSpPr>
          <a:xfrm>
            <a:off x="3807318" y="4602935"/>
            <a:ext cx="1220651" cy="630188"/>
            <a:chOff x="6015834" y="4409177"/>
            <a:chExt cx="1220651" cy="63018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58C3CF2-D35B-59C4-92F9-988C70AFD1F7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6A8DE68A-41F6-E4FA-3DC4-0161AB3C78D1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</a:t>
              </a:r>
            </a:p>
          </p:txBody>
        </p: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0FA1E70D-7236-46C9-6D7B-A7755E4A52EF}"/>
              </a:ext>
            </a:extLst>
          </p:cNvPr>
          <p:cNvSpPr/>
          <p:nvPr/>
        </p:nvSpPr>
        <p:spPr>
          <a:xfrm rot="5400000">
            <a:off x="5628475" y="3922532"/>
            <a:ext cx="588230" cy="172770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4573D4C-D1EF-8F4C-4CBB-A71D9AC272C6}"/>
              </a:ext>
            </a:extLst>
          </p:cNvPr>
          <p:cNvSpPr/>
          <p:nvPr/>
        </p:nvSpPr>
        <p:spPr>
          <a:xfrm rot="5400000">
            <a:off x="7035753" y="5142775"/>
            <a:ext cx="1307216" cy="1493486"/>
          </a:xfrm>
          <a:custGeom>
            <a:avLst/>
            <a:gdLst>
              <a:gd name="connsiteX0" fmla="*/ 0 w 1307216"/>
              <a:gd name="connsiteY0" fmla="*/ 1493486 h 1493486"/>
              <a:gd name="connsiteX1" fmla="*/ 0 w 1307216"/>
              <a:gd name="connsiteY1" fmla="*/ 1324176 h 1493486"/>
              <a:gd name="connsiteX2" fmla="*/ 1 w 1307216"/>
              <a:gd name="connsiteY2" fmla="*/ 1324176 h 1493486"/>
              <a:gd name="connsiteX3" fmla="*/ 1 w 1307216"/>
              <a:gd name="connsiteY3" fmla="*/ 1308346 h 1493486"/>
              <a:gd name="connsiteX4" fmla="*/ 330253 w 1307216"/>
              <a:gd name="connsiteY4" fmla="*/ 1308346 h 1493486"/>
              <a:gd name="connsiteX5" fmla="*/ 330253 w 1307216"/>
              <a:gd name="connsiteY5" fmla="*/ 1053376 h 1493486"/>
              <a:gd name="connsiteX6" fmla="*/ 281882 w 1307216"/>
              <a:gd name="connsiteY6" fmla="*/ 1053376 h 1493486"/>
              <a:gd name="connsiteX7" fmla="*/ 422823 w 1307216"/>
              <a:gd name="connsiteY7" fmla="*/ 851662 h 1493486"/>
              <a:gd name="connsiteX8" fmla="*/ 563763 w 1307216"/>
              <a:gd name="connsiteY8" fmla="*/ 1053376 h 1493486"/>
              <a:gd name="connsiteX9" fmla="*/ 515392 w 1307216"/>
              <a:gd name="connsiteY9" fmla="*/ 1053376 h 1493486"/>
              <a:gd name="connsiteX10" fmla="*/ 515392 w 1307216"/>
              <a:gd name="connsiteY10" fmla="*/ 1324176 h 1493486"/>
              <a:gd name="connsiteX11" fmla="*/ 1059158 w 1307216"/>
              <a:gd name="connsiteY11" fmla="*/ 1324176 h 1493486"/>
              <a:gd name="connsiteX12" fmla="*/ 1059159 w 1307216"/>
              <a:gd name="connsiteY12" fmla="*/ 641823 h 1493486"/>
              <a:gd name="connsiteX13" fmla="*/ 710362 w 1307216"/>
              <a:gd name="connsiteY13" fmla="*/ 641823 h 1493486"/>
              <a:gd name="connsiteX14" fmla="*/ 710362 w 1307216"/>
              <a:gd name="connsiteY14" fmla="*/ 456684 h 1493486"/>
              <a:gd name="connsiteX15" fmla="*/ 1040614 w 1307216"/>
              <a:gd name="connsiteY15" fmla="*/ 456684 h 1493486"/>
              <a:gd name="connsiteX16" fmla="*/ 1040614 w 1307216"/>
              <a:gd name="connsiteY16" fmla="*/ 201714 h 1493486"/>
              <a:gd name="connsiteX17" fmla="*/ 992243 w 1307216"/>
              <a:gd name="connsiteY17" fmla="*/ 201714 h 1493486"/>
              <a:gd name="connsiteX18" fmla="*/ 996071 w 1307216"/>
              <a:gd name="connsiteY18" fmla="*/ 196235 h 1493486"/>
              <a:gd name="connsiteX19" fmla="*/ 980412 w 1307216"/>
              <a:gd name="connsiteY19" fmla="*/ 196235 h 1493486"/>
              <a:gd name="connsiteX20" fmla="*/ 1038764 w 1307216"/>
              <a:gd name="connsiteY20" fmla="*/ 135133 h 1493486"/>
              <a:gd name="connsiteX21" fmla="*/ 1133184 w 1307216"/>
              <a:gd name="connsiteY21" fmla="*/ 0 h 1493486"/>
              <a:gd name="connsiteX22" fmla="*/ 1169644 w 1307216"/>
              <a:gd name="connsiteY22" fmla="*/ 52181 h 1493486"/>
              <a:gd name="connsiteX23" fmla="*/ 1307216 w 1307216"/>
              <a:gd name="connsiteY23" fmla="*/ 196235 h 1493486"/>
              <a:gd name="connsiteX24" fmla="*/ 1270296 w 1307216"/>
              <a:gd name="connsiteY24" fmla="*/ 196235 h 1493486"/>
              <a:gd name="connsiteX25" fmla="*/ 1274124 w 1307216"/>
              <a:gd name="connsiteY25" fmla="*/ 201714 h 1493486"/>
              <a:gd name="connsiteX26" fmla="*/ 1228469 w 1307216"/>
              <a:gd name="connsiteY26" fmla="*/ 201714 h 1493486"/>
              <a:gd name="connsiteX27" fmla="*/ 1228468 w 1307216"/>
              <a:gd name="connsiteY27" fmla="*/ 1493486 h 1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07216" h="1493486">
                <a:moveTo>
                  <a:pt x="0" y="1493486"/>
                </a:moveTo>
                <a:lnTo>
                  <a:pt x="0" y="1324176"/>
                </a:lnTo>
                <a:lnTo>
                  <a:pt x="1" y="1324176"/>
                </a:lnTo>
                <a:lnTo>
                  <a:pt x="1" y="1308346"/>
                </a:lnTo>
                <a:lnTo>
                  <a:pt x="330253" y="1308346"/>
                </a:lnTo>
                <a:lnTo>
                  <a:pt x="330253" y="1053376"/>
                </a:lnTo>
                <a:lnTo>
                  <a:pt x="281882" y="1053376"/>
                </a:lnTo>
                <a:lnTo>
                  <a:pt x="422823" y="851662"/>
                </a:lnTo>
                <a:lnTo>
                  <a:pt x="563763" y="1053376"/>
                </a:lnTo>
                <a:lnTo>
                  <a:pt x="515392" y="1053376"/>
                </a:lnTo>
                <a:lnTo>
                  <a:pt x="515392" y="1324176"/>
                </a:lnTo>
                <a:lnTo>
                  <a:pt x="1059158" y="1324176"/>
                </a:lnTo>
                <a:lnTo>
                  <a:pt x="1059159" y="641823"/>
                </a:lnTo>
                <a:lnTo>
                  <a:pt x="710362" y="641823"/>
                </a:lnTo>
                <a:lnTo>
                  <a:pt x="710362" y="456684"/>
                </a:lnTo>
                <a:lnTo>
                  <a:pt x="1040614" y="456684"/>
                </a:lnTo>
                <a:lnTo>
                  <a:pt x="1040614" y="201714"/>
                </a:lnTo>
                <a:lnTo>
                  <a:pt x="992243" y="201714"/>
                </a:lnTo>
                <a:lnTo>
                  <a:pt x="996071" y="196235"/>
                </a:lnTo>
                <a:lnTo>
                  <a:pt x="980412" y="196235"/>
                </a:lnTo>
                <a:lnTo>
                  <a:pt x="1038764" y="135133"/>
                </a:lnTo>
                <a:lnTo>
                  <a:pt x="1133184" y="0"/>
                </a:lnTo>
                <a:lnTo>
                  <a:pt x="1169644" y="52181"/>
                </a:lnTo>
                <a:lnTo>
                  <a:pt x="1307216" y="196235"/>
                </a:lnTo>
                <a:lnTo>
                  <a:pt x="1270296" y="196235"/>
                </a:lnTo>
                <a:lnTo>
                  <a:pt x="1274124" y="201714"/>
                </a:lnTo>
                <a:lnTo>
                  <a:pt x="1228469" y="201714"/>
                </a:lnTo>
                <a:lnTo>
                  <a:pt x="1228468" y="1493486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11E2E3-F9D8-6932-A6D6-E6845889FCFF}"/>
              </a:ext>
            </a:extLst>
          </p:cNvPr>
          <p:cNvGrpSpPr/>
          <p:nvPr/>
        </p:nvGrpSpPr>
        <p:grpSpPr>
          <a:xfrm>
            <a:off x="9779788" y="5287951"/>
            <a:ext cx="1216153" cy="625511"/>
            <a:chOff x="7719923" y="5865460"/>
            <a:chExt cx="1216153" cy="625511"/>
          </a:xfrm>
          <a:solidFill>
            <a:srgbClr val="75859A"/>
          </a:solidFill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33280EF-CCA1-3324-451A-16D06DC913EE}"/>
                </a:ext>
              </a:extLst>
            </p:cNvPr>
            <p:cNvSpPr/>
            <p:nvPr/>
          </p:nvSpPr>
          <p:spPr>
            <a:xfrm>
              <a:off x="7719923" y="5865460"/>
              <a:ext cx="1216153" cy="625511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91110260-F66F-9E5E-C8F6-E2DD5B61F076}"/>
                </a:ext>
              </a:extLst>
            </p:cNvPr>
            <p:cNvSpPr txBox="1"/>
            <p:nvPr/>
          </p:nvSpPr>
          <p:spPr>
            <a:xfrm>
              <a:off x="7750463" y="5896000"/>
              <a:ext cx="1155073" cy="5644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Interpretation</a:t>
              </a:r>
              <a:endParaRPr lang="en-US" sz="1050" kern="1200" dirty="0"/>
            </a:p>
          </p:txBody>
        </p:sp>
      </p:grpSp>
      <p:sp>
        <p:nvSpPr>
          <p:cNvPr id="32" name="Bent-Up Arrow 31">
            <a:extLst>
              <a:ext uri="{FF2B5EF4-FFF2-40B4-BE49-F238E27FC236}">
                <a16:creationId xmlns:a16="http://schemas.microsoft.com/office/drawing/2014/main" id="{A386D2FD-EC68-3E44-C9C7-331D4759528D}"/>
              </a:ext>
            </a:extLst>
          </p:cNvPr>
          <p:cNvSpPr/>
          <p:nvPr/>
        </p:nvSpPr>
        <p:spPr>
          <a:xfrm>
            <a:off x="9733846" y="5943610"/>
            <a:ext cx="930219" cy="536929"/>
          </a:xfrm>
          <a:prstGeom prst="bentUpArrow">
            <a:avLst>
              <a:gd name="adj1" fmla="val 32943"/>
              <a:gd name="adj2" fmla="val 27095"/>
              <a:gd name="adj3" fmla="val 3443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Bent-Up Arrow 34">
            <a:extLst>
              <a:ext uri="{FF2B5EF4-FFF2-40B4-BE49-F238E27FC236}">
                <a16:creationId xmlns:a16="http://schemas.microsoft.com/office/drawing/2014/main" id="{5D71FC7B-0017-24B5-FD92-E8E25D3D28FE}"/>
              </a:ext>
            </a:extLst>
          </p:cNvPr>
          <p:cNvSpPr/>
          <p:nvPr/>
        </p:nvSpPr>
        <p:spPr>
          <a:xfrm rot="16200000">
            <a:off x="8934492" y="5530093"/>
            <a:ext cx="419493" cy="539496"/>
          </a:xfrm>
          <a:prstGeom prst="bentUpArrow">
            <a:avLst>
              <a:gd name="adj1" fmla="val 44288"/>
              <a:gd name="adj2" fmla="val 38094"/>
              <a:gd name="adj3" fmla="val 48441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8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426EA-A61E-3039-7B2F-6C160C345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C9D5AE-CA8C-02CF-F8C5-9F54A475C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433058"/>
              </p:ext>
            </p:extLst>
          </p:nvPr>
        </p:nvGraphicFramePr>
        <p:xfrm>
          <a:off x="-1" y="2480822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833F752-9D76-FC34-2ED0-108F91A10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4616140"/>
              </p:ext>
            </p:extLst>
          </p:nvPr>
        </p:nvGraphicFramePr>
        <p:xfrm>
          <a:off x="-2" y="300924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29A932F-7B58-6392-1AAF-EC24D91EB6DA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1E59B5-71BF-075D-DF1A-547B26E53A6A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039A8-7250-13E8-562C-EF1F2CBD8F0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A5C41-2F33-3277-D535-8B8EB74BC677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903BA-9545-6BA2-4397-F639650063FE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391110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41180-C6AE-A255-4F81-523281DD4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C56795-72EC-A7A8-9A69-28FE0BCE0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875177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35164A0-104D-1F56-9D52-C62992382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526304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9EC767B-3DE7-3DDA-BF63-B20B904990FD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E3F07-10E8-58A1-507E-DA60B7FABD7E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8E0D3-685C-C5DD-898C-D00B753AE972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C7A132-288D-9932-4C44-06B83519E452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B79C4-921C-3758-8109-33FFEFAEA467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419262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3480D-3D6C-27E4-C513-B8D9EE428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B9F710-1382-48DF-936F-47838083E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99514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7DF803F-542A-8506-0CE3-7B816E1AD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319204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85A3D79-F69D-6B8F-FF90-FC784755CCA3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00991E-F544-53FC-6399-8B9F55688EC2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B797EB-9E32-C941-7961-D0B1C663804F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1D1FE-A590-48DB-D056-186032506DFC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A7EC1-6E1E-B0C0-812A-897EA250CE0D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98940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10E23-56AD-C72D-C202-E794CDE0B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66115F-9B6E-5851-A0C3-4F08772F5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60050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D236F8B-F2F9-29D5-7650-57141E52C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070267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FB52557-F36A-C280-9700-08127EC9BAE3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0865B5-8958-ED7E-9A0E-CCD5EBBFCD5E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7D1DD-2C29-62C4-A6D0-F214C082D71D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607348-C7C4-C98A-9B93-9D3A9E763F2A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36830-B6A9-55C6-DC83-7FABA529187B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35208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4CB8B-1B55-0327-AC7E-0C6E1820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0168E6-C21F-5297-F7EE-EF1A1EEBA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284574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B2C013D-A045-406E-FD86-C237B0DC2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681415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57F98FA-63C2-E8B0-72EC-9D0DD48A476E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E4545-A188-EC87-C551-11215523BCC5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055F0F-6099-DD6F-6A27-B6C58564C179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730095-0490-E36D-A7BE-B6ABA1A54078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02A408-31AB-03F6-A424-2AED1EF4797A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406315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51239-6334-3B1E-3332-D733525CD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A93B8E-7195-D637-048F-B270DB468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10932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E0704D8-0928-CBBE-1933-F23FF1FCC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157781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D9CF404-3372-98A7-F119-D09A3DCF86B0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6E022B-4B79-A441-91D7-712788626F8B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8CD244-1C22-0529-6093-1FB35BFD429C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5160FA-1F94-AC25-F76A-49D944CD2CFA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C5BE22-24DC-4C96-81AB-32AC9917B9A8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270675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3247D-7B7B-5C4C-576A-6B2BE853B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9AD56E7-960E-6136-9368-1F3563081D0F}"/>
              </a:ext>
            </a:extLst>
          </p:cNvPr>
          <p:cNvGrpSpPr/>
          <p:nvPr/>
        </p:nvGrpSpPr>
        <p:grpSpPr>
          <a:xfrm>
            <a:off x="9389686" y="3387132"/>
            <a:ext cx="1469827" cy="535781"/>
            <a:chOff x="9755280" y="572295"/>
            <a:chExt cx="1339453" cy="535781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601918AA-CC2F-0809-51AC-0B54666EC006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Chevron 4">
              <a:extLst>
                <a:ext uri="{FF2B5EF4-FFF2-40B4-BE49-F238E27FC236}">
                  <a16:creationId xmlns:a16="http://schemas.microsoft.com/office/drawing/2014/main" id="{78381CCD-78B5-9BB3-706F-E04E2E2C8CD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Specimen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F70B5-D04E-2E04-D721-42D3862ACB04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2B654-36E9-850F-A5EC-479C340619F3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B8BB51-E66A-1D75-4C5C-B846A7C98B42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D3BD8-BD1F-8223-1971-51BC45753900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364A4F-A215-055E-3767-672BE5814FA4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2B79EB-C07B-9A88-FB20-0417B32226C7}"/>
              </a:ext>
            </a:extLst>
          </p:cNvPr>
          <p:cNvGrpSpPr/>
          <p:nvPr/>
        </p:nvGrpSpPr>
        <p:grpSpPr>
          <a:xfrm>
            <a:off x="10711459" y="2900225"/>
            <a:ext cx="1480541" cy="535781"/>
            <a:chOff x="9755280" y="572295"/>
            <a:chExt cx="1339453" cy="535781"/>
          </a:xfrm>
        </p:grpSpPr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0F063586-3943-5B1D-EAC7-8A4E4FDDF97D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Chevron 4">
              <a:extLst>
                <a:ext uri="{FF2B5EF4-FFF2-40B4-BE49-F238E27FC236}">
                  <a16:creationId xmlns:a16="http://schemas.microsoft.com/office/drawing/2014/main" id="{D9EDB1D5-02D2-D31F-E8E6-43FBCA50EA3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7A2764-0800-BB7A-6A1D-BA81D8CADAD1}"/>
              </a:ext>
            </a:extLst>
          </p:cNvPr>
          <p:cNvGrpSpPr/>
          <p:nvPr/>
        </p:nvGrpSpPr>
        <p:grpSpPr>
          <a:xfrm>
            <a:off x="1346597" y="2900225"/>
            <a:ext cx="1469827" cy="535781"/>
            <a:chOff x="1206996" y="1161746"/>
            <a:chExt cx="1339453" cy="535781"/>
          </a:xfrm>
        </p:grpSpPr>
        <p:sp>
          <p:nvSpPr>
            <p:cNvPr id="30" name="Chevron 29">
              <a:extLst>
                <a:ext uri="{FF2B5EF4-FFF2-40B4-BE49-F238E27FC236}">
                  <a16:creationId xmlns:a16="http://schemas.microsoft.com/office/drawing/2014/main" id="{837CE57F-2F98-66D0-4DE7-0F11CBEC00A5}"/>
                </a:ext>
              </a:extLst>
            </p:cNvPr>
            <p:cNvSpPr/>
            <p:nvPr/>
          </p:nvSpPr>
          <p:spPr>
            <a:xfrm>
              <a:off x="1206996" y="1161746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fillRef>
            <a:effectRef idx="0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Chevron 4">
              <a:extLst>
                <a:ext uri="{FF2B5EF4-FFF2-40B4-BE49-F238E27FC236}">
                  <a16:creationId xmlns:a16="http://schemas.microsoft.com/office/drawing/2014/main" id="{F0A1039A-BFE4-DB14-D44D-41292D01277A}"/>
                </a:ext>
              </a:extLst>
            </p:cNvPr>
            <p:cNvSpPr txBox="1"/>
            <p:nvPr/>
          </p:nvSpPr>
          <p:spPr>
            <a:xfrm>
              <a:off x="1474887" y="1161746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30A9231-445F-8265-D1B6-8D980D884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109493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588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704B2-484A-DCA1-3104-DAF9BFA09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975D284-0471-4D0A-BA84-E5AC966CC3AF}"/>
              </a:ext>
            </a:extLst>
          </p:cNvPr>
          <p:cNvGrpSpPr/>
          <p:nvPr/>
        </p:nvGrpSpPr>
        <p:grpSpPr>
          <a:xfrm>
            <a:off x="8033759" y="3373329"/>
            <a:ext cx="1476971" cy="535781"/>
            <a:chOff x="7588458" y="555740"/>
            <a:chExt cx="1339453" cy="535781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5BD487F9-5B84-EC83-FA03-98CC292D0C0B}"/>
                </a:ext>
              </a:extLst>
            </p:cNvPr>
            <p:cNvSpPr/>
            <p:nvPr/>
          </p:nvSpPr>
          <p:spPr>
            <a:xfrm>
              <a:off x="7588458" y="555740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303336"/>
                <a:satOff val="5673"/>
                <a:lumOff val="18081"/>
                <a:alphaOff val="0"/>
              </a:schemeClr>
            </a:fillRef>
            <a:effectRef idx="0">
              <a:schemeClr val="accent2">
                <a:shade val="80000"/>
                <a:hueOff val="-303336"/>
                <a:satOff val="5673"/>
                <a:lumOff val="1808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Chevron 4">
              <a:extLst>
                <a:ext uri="{FF2B5EF4-FFF2-40B4-BE49-F238E27FC236}">
                  <a16:creationId xmlns:a16="http://schemas.microsoft.com/office/drawing/2014/main" id="{192C929F-99EB-21B8-1BC0-7187BD8E1AA9}"/>
                </a:ext>
              </a:extLst>
            </p:cNvPr>
            <p:cNvSpPr txBox="1"/>
            <p:nvPr/>
          </p:nvSpPr>
          <p:spPr>
            <a:xfrm>
              <a:off x="7856349" y="555740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D13A576-573E-1283-06F1-B39E68B62F90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1B6A98-5F15-E428-2C21-621583956763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5BE56-4DA6-2D32-A296-CDDA86C95B3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9612A-C8B2-9288-5807-636D91A7C30C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2A3B1-3C6F-B8EF-C35E-10FC2C25C7E3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B338C8-AD6E-028B-C0BB-21068B14992E}"/>
              </a:ext>
            </a:extLst>
          </p:cNvPr>
          <p:cNvGrpSpPr/>
          <p:nvPr/>
        </p:nvGrpSpPr>
        <p:grpSpPr>
          <a:xfrm>
            <a:off x="10715029" y="2900225"/>
            <a:ext cx="1476971" cy="535781"/>
            <a:chOff x="9755280" y="572295"/>
            <a:chExt cx="1339453" cy="535781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ED086702-51D7-3AD1-7A23-14C89ADA059A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Chevron 4">
              <a:extLst>
                <a:ext uri="{FF2B5EF4-FFF2-40B4-BE49-F238E27FC236}">
                  <a16:creationId xmlns:a16="http://schemas.microsoft.com/office/drawing/2014/main" id="{9EBC1CBD-7BD1-6C13-4688-713C2CF7536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346553-199E-FAC6-28D6-930EFBEE827A}"/>
              </a:ext>
            </a:extLst>
          </p:cNvPr>
          <p:cNvGrpSpPr/>
          <p:nvPr/>
        </p:nvGrpSpPr>
        <p:grpSpPr>
          <a:xfrm>
            <a:off x="9375576" y="2900225"/>
            <a:ext cx="1465144" cy="535781"/>
            <a:chOff x="8662298" y="555740"/>
            <a:chExt cx="1339453" cy="535781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E339F0C9-DF4F-ED54-29E9-96BE362B69DE}"/>
                </a:ext>
              </a:extLst>
            </p:cNvPr>
            <p:cNvSpPr/>
            <p:nvPr/>
          </p:nvSpPr>
          <p:spPr>
            <a:xfrm>
              <a:off x="8662298" y="555740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353892"/>
                <a:satOff val="6619"/>
                <a:lumOff val="21094"/>
                <a:alphaOff val="0"/>
              </a:schemeClr>
            </a:fillRef>
            <a:effectRef idx="0">
              <a:schemeClr val="accent2">
                <a:shade val="80000"/>
                <a:hueOff val="-353892"/>
                <a:satOff val="6619"/>
                <a:lumOff val="2109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Chevron 4">
              <a:extLst>
                <a:ext uri="{FF2B5EF4-FFF2-40B4-BE49-F238E27FC236}">
                  <a16:creationId xmlns:a16="http://schemas.microsoft.com/office/drawing/2014/main" id="{F494DE4B-BE1D-674B-CD0B-C83FEC816B52}"/>
                </a:ext>
              </a:extLst>
            </p:cNvPr>
            <p:cNvSpPr txBox="1"/>
            <p:nvPr/>
          </p:nvSpPr>
          <p:spPr>
            <a:xfrm>
              <a:off x="8930189" y="555740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Specimen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75CFE4-C41C-4F09-A86D-4DB79FEB0F6F}"/>
              </a:ext>
            </a:extLst>
          </p:cNvPr>
          <p:cNvGrpSpPr/>
          <p:nvPr/>
        </p:nvGrpSpPr>
        <p:grpSpPr>
          <a:xfrm>
            <a:off x="1351280" y="2893219"/>
            <a:ext cx="1476971" cy="535781"/>
            <a:chOff x="1206996" y="1161746"/>
            <a:chExt cx="1339453" cy="535781"/>
          </a:xfrm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8F865E4F-09D9-B89B-8053-2EF7D376845C}"/>
                </a:ext>
              </a:extLst>
            </p:cNvPr>
            <p:cNvSpPr/>
            <p:nvPr/>
          </p:nvSpPr>
          <p:spPr>
            <a:xfrm>
              <a:off x="1206996" y="1161746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fillRef>
            <a:effectRef idx="0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hevron 4">
              <a:extLst>
                <a:ext uri="{FF2B5EF4-FFF2-40B4-BE49-F238E27FC236}">
                  <a16:creationId xmlns:a16="http://schemas.microsoft.com/office/drawing/2014/main" id="{45F2D3FB-D7AF-B0F7-242B-B5B415625911}"/>
                </a:ext>
              </a:extLst>
            </p:cNvPr>
            <p:cNvSpPr txBox="1"/>
            <p:nvPr/>
          </p:nvSpPr>
          <p:spPr>
            <a:xfrm>
              <a:off x="1474887" y="1161746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DA1B553-F3A8-60B8-7173-3391E418F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56238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12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71A679-7ADC-65C2-B0B2-ECCE6E5F7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218373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283BFB7-3292-4A7E-958C-CAFC94FFC5F0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BCA7139-35F8-96EB-1A13-78A9D006DFF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5325B4AB-DD67-CB17-106C-07ACA1951C1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D22443E7-253F-A56A-D6C4-BCBD3BF98006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3281C544-CAB8-5D13-26D6-8CBA39051960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030" name="Picture 6" descr="430+ Cartoon Of A Test Tubes And Beakers Stock Illustrations, Royalty-Free  Vector Graphics &amp; Clip Art - iStock">
            <a:extLst>
              <a:ext uri="{FF2B5EF4-FFF2-40B4-BE49-F238E27FC236}">
                <a16:creationId xmlns:a16="http://schemas.microsoft.com/office/drawing/2014/main" id="{404623CC-76F8-EAD7-0236-A8347F23E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531" y="5984330"/>
            <a:ext cx="689996" cy="68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rtoon Urine Container Stock ...">
            <a:extLst>
              <a:ext uri="{FF2B5EF4-FFF2-40B4-BE49-F238E27FC236}">
                <a16:creationId xmlns:a16="http://schemas.microsoft.com/office/drawing/2014/main" id="{D84A18CE-B338-5BD2-8103-700B983F9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5" b="16353"/>
          <a:stretch/>
        </p:blipFill>
        <p:spPr bwMode="auto">
          <a:xfrm>
            <a:off x="9608941" y="5270916"/>
            <a:ext cx="1007110" cy="68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Draw an Easy Cartoon Bat ...">
            <a:extLst>
              <a:ext uri="{FF2B5EF4-FFF2-40B4-BE49-F238E27FC236}">
                <a16:creationId xmlns:a16="http://schemas.microsoft.com/office/drawing/2014/main" id="{054C5D12-B966-3198-B6AA-E83F2A5D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129" y="4623185"/>
            <a:ext cx="831985" cy="54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et Clip Art - Net Image">
            <a:extLst>
              <a:ext uri="{FF2B5EF4-FFF2-40B4-BE49-F238E27FC236}">
                <a16:creationId xmlns:a16="http://schemas.microsoft.com/office/drawing/2014/main" id="{971148F9-92D0-4D80-3A7A-63F21B244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208" y="3941884"/>
            <a:ext cx="292350" cy="50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ick Giraffe Cartoon Stock ...">
            <a:extLst>
              <a:ext uri="{FF2B5EF4-FFF2-40B4-BE49-F238E27FC236}">
                <a16:creationId xmlns:a16="http://schemas.microsoft.com/office/drawing/2014/main" id="{27A12D88-BED2-7E5B-8A18-C098E9D89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3"/>
          <a:stretch/>
        </p:blipFill>
        <p:spPr bwMode="auto">
          <a:xfrm>
            <a:off x="9735880" y="3098803"/>
            <a:ext cx="457181" cy="60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artoon Icon Vinyl Decal Sticker ...">
            <a:extLst>
              <a:ext uri="{FF2B5EF4-FFF2-40B4-BE49-F238E27FC236}">
                <a16:creationId xmlns:a16="http://schemas.microsoft.com/office/drawing/2014/main" id="{8F5B1326-8A5C-EA24-88AA-D3638F6D7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194" y="2425903"/>
            <a:ext cx="502617" cy="5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artoon of a detective investigate following footprints Stock Vector Image  &amp; Art - Alamy">
            <a:extLst>
              <a:ext uri="{FF2B5EF4-FFF2-40B4-BE49-F238E27FC236}">
                <a16:creationId xmlns:a16="http://schemas.microsoft.com/office/drawing/2014/main" id="{E573CF9A-D63E-E907-C4DB-0B76820E2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b="8579"/>
          <a:stretch/>
        </p:blipFill>
        <p:spPr bwMode="auto">
          <a:xfrm>
            <a:off x="9658612" y="1601393"/>
            <a:ext cx="609783" cy="60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oncept of design thinking. Search and ...">
            <a:extLst>
              <a:ext uri="{FF2B5EF4-FFF2-40B4-BE49-F238E27FC236}">
                <a16:creationId xmlns:a16="http://schemas.microsoft.com/office/drawing/2014/main" id="{DAEA8E07-DA96-2E0D-ECD7-70664AB1C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" t="10730"/>
          <a:stretch/>
        </p:blipFill>
        <p:spPr bwMode="auto">
          <a:xfrm>
            <a:off x="9608941" y="881982"/>
            <a:ext cx="690804" cy="6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ext Pandemic ...">
            <a:extLst>
              <a:ext uri="{FF2B5EF4-FFF2-40B4-BE49-F238E27FC236}">
                <a16:creationId xmlns:a16="http://schemas.microsoft.com/office/drawing/2014/main" id="{06E0F6EC-895D-59C0-C904-4BD996FA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545" y="160255"/>
            <a:ext cx="1189982" cy="6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58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239E0-AF24-78C0-C26E-088DBD5A2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5FB928E-F553-4FE1-84D3-82BF2300B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50361"/>
              </p:ext>
            </p:extLst>
          </p:nvPr>
        </p:nvGraphicFramePr>
        <p:xfrm>
          <a:off x="0" y="1333238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D9C2AD-6808-1A4A-F674-EA08891B3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115071"/>
              </p:ext>
            </p:extLst>
          </p:nvPr>
        </p:nvGraphicFramePr>
        <p:xfrm>
          <a:off x="0" y="1698257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07D72B2-65C8-47F5-15D8-21947E83BD42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12118-82C5-EBA8-249B-76D28A879318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540C9-DA11-199B-100D-FD14556370C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9BC5B5-6FC5-7E92-2DF5-7C8F7CF6415B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6B7949-6E0F-AF37-F25E-C09B7D6C3515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B22E9-7D0C-20F2-182B-0457FCB56F2F}"/>
              </a:ext>
            </a:extLst>
          </p:cNvPr>
          <p:cNvSpPr/>
          <p:nvPr/>
        </p:nvSpPr>
        <p:spPr>
          <a:xfrm>
            <a:off x="566928" y="6237809"/>
            <a:ext cx="384048" cy="4389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9D9A4-51EC-7AFE-6704-78505B7DFFD8}"/>
              </a:ext>
            </a:extLst>
          </p:cNvPr>
          <p:cNvSpPr txBox="1"/>
          <p:nvPr/>
        </p:nvSpPr>
        <p:spPr>
          <a:xfrm>
            <a:off x="1014984" y="6272599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E8F49B-5147-43D9-FD52-DFAC1E0A7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012976"/>
              </p:ext>
            </p:extLst>
          </p:nvPr>
        </p:nvGraphicFramePr>
        <p:xfrm>
          <a:off x="0" y="2748592"/>
          <a:ext cx="12192001" cy="2326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36754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43EC6-F0EB-D597-1498-39EF6AEF8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BF01AF3-88A6-B702-6BF9-965307B05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061435"/>
              </p:ext>
            </p:extLst>
          </p:nvPr>
        </p:nvGraphicFramePr>
        <p:xfrm>
          <a:off x="-2" y="3509549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A3A5599-0421-4C80-D972-F9190167C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91720"/>
              </p:ext>
            </p:extLst>
          </p:nvPr>
        </p:nvGraphicFramePr>
        <p:xfrm>
          <a:off x="-1" y="38763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569F1EE-EC95-8805-79E0-F9937DEF6C38}"/>
              </a:ext>
            </a:extLst>
          </p:cNvPr>
          <p:cNvSpPr/>
          <p:nvPr/>
        </p:nvSpPr>
        <p:spPr>
          <a:xfrm>
            <a:off x="566928" y="5259016"/>
            <a:ext cx="384048" cy="438912"/>
          </a:xfrm>
          <a:prstGeom prst="rect">
            <a:avLst/>
          </a:prstGeom>
          <a:solidFill>
            <a:srgbClr val="3176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E8D929-B4A5-5F8D-310A-EA3DB5E3B5DE}"/>
              </a:ext>
            </a:extLst>
          </p:cNvPr>
          <p:cNvSpPr/>
          <p:nvPr/>
        </p:nvSpPr>
        <p:spPr>
          <a:xfrm>
            <a:off x="566928" y="5820720"/>
            <a:ext cx="384048" cy="438912"/>
          </a:xfrm>
          <a:prstGeom prst="rect">
            <a:avLst/>
          </a:prstGeom>
          <a:solidFill>
            <a:srgbClr val="6DB4E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922D6F-7E25-0E99-4800-66D04E9ADC8D}"/>
              </a:ext>
            </a:extLst>
          </p:cNvPr>
          <p:cNvSpPr txBox="1"/>
          <p:nvPr/>
        </p:nvSpPr>
        <p:spPr>
          <a:xfrm>
            <a:off x="1014984" y="5311862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8261A2-46CC-A567-61F0-F793B076E30A}"/>
              </a:ext>
            </a:extLst>
          </p:cNvPr>
          <p:cNvSpPr txBox="1"/>
          <p:nvPr/>
        </p:nvSpPr>
        <p:spPr>
          <a:xfrm>
            <a:off x="1014984" y="585551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C5DF8E-C2BD-DBDB-89BC-98E760DAF788}"/>
              </a:ext>
            </a:extLst>
          </p:cNvPr>
          <p:cNvSpPr/>
          <p:nvPr/>
        </p:nvSpPr>
        <p:spPr>
          <a:xfrm>
            <a:off x="566928" y="6376185"/>
            <a:ext cx="3840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45ECE-EB16-F0A8-B67F-F44D9D072864}"/>
              </a:ext>
            </a:extLst>
          </p:cNvPr>
          <p:cNvSpPr txBox="1"/>
          <p:nvPr/>
        </p:nvSpPr>
        <p:spPr>
          <a:xfrm>
            <a:off x="1014984" y="6410975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53AAA7-C16E-49F1-2F77-164E6CE6F64A}"/>
              </a:ext>
            </a:extLst>
          </p:cNvPr>
          <p:cNvGrpSpPr/>
          <p:nvPr/>
        </p:nvGrpSpPr>
        <p:grpSpPr>
          <a:xfrm>
            <a:off x="8003363" y="1456142"/>
            <a:ext cx="1486793" cy="594717"/>
            <a:chOff x="8028831" y="710247"/>
            <a:chExt cx="1486793" cy="594717"/>
          </a:xfrm>
        </p:grpSpPr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883052C9-739F-5939-79B9-20ED1D1975EA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Chevron 4">
              <a:extLst>
                <a:ext uri="{FF2B5EF4-FFF2-40B4-BE49-F238E27FC236}">
                  <a16:creationId xmlns:a16="http://schemas.microsoft.com/office/drawing/2014/main" id="{F2D5124E-1E48-01E9-25A9-834F4DA2618D}"/>
                </a:ext>
              </a:extLst>
            </p:cNvPr>
            <p:cNvSpPr txBox="1"/>
            <p:nvPr/>
          </p:nvSpPr>
          <p:spPr>
            <a:xfrm>
              <a:off x="8326190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1</a:t>
              </a:r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5D4AA15-76DD-04B1-927E-EF9827152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799645"/>
              </p:ext>
            </p:extLst>
          </p:nvPr>
        </p:nvGraphicFramePr>
        <p:xfrm>
          <a:off x="0" y="1753500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C5A241C4-0E2E-4C31-8FA1-57CE34FDBA31}"/>
              </a:ext>
            </a:extLst>
          </p:cNvPr>
          <p:cNvGrpSpPr/>
          <p:nvPr/>
        </p:nvGrpSpPr>
        <p:grpSpPr>
          <a:xfrm>
            <a:off x="8003363" y="3170879"/>
            <a:ext cx="1486793" cy="594717"/>
            <a:chOff x="8028831" y="710247"/>
            <a:chExt cx="1486793" cy="594717"/>
          </a:xfrm>
          <a:solidFill>
            <a:srgbClr val="6DB4E1"/>
          </a:solidFill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E5C11631-8FF4-DD82-98EE-970A5CD1B7E1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hevron 4">
              <a:extLst>
                <a:ext uri="{FF2B5EF4-FFF2-40B4-BE49-F238E27FC236}">
                  <a16:creationId xmlns:a16="http://schemas.microsoft.com/office/drawing/2014/main" id="{B7B2C8B9-C737-FA89-9D6B-D78F112300A8}"/>
                </a:ext>
              </a:extLst>
            </p:cNvPr>
            <p:cNvSpPr txBox="1"/>
            <p:nvPr/>
          </p:nvSpPr>
          <p:spPr>
            <a:xfrm>
              <a:off x="8326190" y="752959"/>
              <a:ext cx="892076" cy="5092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DFBCA5-5485-A135-68C2-E7D883F2D05F}"/>
              </a:ext>
            </a:extLst>
          </p:cNvPr>
          <p:cNvGrpSpPr/>
          <p:nvPr/>
        </p:nvGrpSpPr>
        <p:grpSpPr>
          <a:xfrm>
            <a:off x="8042001" y="4964835"/>
            <a:ext cx="1486793" cy="594717"/>
            <a:chOff x="8028831" y="710247"/>
            <a:chExt cx="1486793" cy="594717"/>
          </a:xfrm>
          <a:solidFill>
            <a:schemeClr val="accent1">
              <a:lumMod val="75000"/>
            </a:schemeClr>
          </a:solidFill>
        </p:grpSpPr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8709B893-104A-68AE-D544-2595A402FA68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hevron 4">
              <a:extLst>
                <a:ext uri="{FF2B5EF4-FFF2-40B4-BE49-F238E27FC236}">
                  <a16:creationId xmlns:a16="http://schemas.microsoft.com/office/drawing/2014/main" id="{C459F93E-E2F6-D3CE-F58B-14EF8FD19D38}"/>
                </a:ext>
              </a:extLst>
            </p:cNvPr>
            <p:cNvSpPr txBox="1"/>
            <p:nvPr/>
          </p:nvSpPr>
          <p:spPr>
            <a:xfrm>
              <a:off x="8326190" y="752959"/>
              <a:ext cx="892076" cy="5092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35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E3662-1E62-58F3-2296-7ABF5570E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200CDC1-F295-E1A4-111A-FBAE19361FB9}"/>
              </a:ext>
            </a:extLst>
          </p:cNvPr>
          <p:cNvGrpSpPr/>
          <p:nvPr/>
        </p:nvGrpSpPr>
        <p:grpSpPr>
          <a:xfrm>
            <a:off x="8040342" y="2300770"/>
            <a:ext cx="1486793" cy="594717"/>
            <a:chOff x="8028831" y="710247"/>
            <a:chExt cx="1486793" cy="594717"/>
          </a:xfrm>
        </p:grpSpPr>
        <p:sp>
          <p:nvSpPr>
            <p:cNvPr id="31" name="Chevron 30">
              <a:extLst>
                <a:ext uri="{FF2B5EF4-FFF2-40B4-BE49-F238E27FC236}">
                  <a16:creationId xmlns:a16="http://schemas.microsoft.com/office/drawing/2014/main" id="{D304D2F5-B40F-D6BA-4C8B-6610DFC942EF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Chevron 14">
              <a:extLst>
                <a:ext uri="{FF2B5EF4-FFF2-40B4-BE49-F238E27FC236}">
                  <a16:creationId xmlns:a16="http://schemas.microsoft.com/office/drawing/2014/main" id="{F5B01D4F-A1BA-10DC-9270-56D8AE195544}"/>
                </a:ext>
              </a:extLst>
            </p:cNvPr>
            <p:cNvSpPr txBox="1"/>
            <p:nvPr/>
          </p:nvSpPr>
          <p:spPr>
            <a:xfrm>
              <a:off x="8326190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ECE149-6037-B3C2-7999-30C57BD72AAE}"/>
              </a:ext>
            </a:extLst>
          </p:cNvPr>
          <p:cNvGrpSpPr/>
          <p:nvPr/>
        </p:nvGrpSpPr>
        <p:grpSpPr>
          <a:xfrm>
            <a:off x="1349773" y="2300770"/>
            <a:ext cx="1486793" cy="594717"/>
            <a:chOff x="1338262" y="710247"/>
            <a:chExt cx="1486793" cy="594717"/>
          </a:xfrm>
        </p:grpSpPr>
        <p:sp>
          <p:nvSpPr>
            <p:cNvPr id="41" name="Chevron 40">
              <a:extLst>
                <a:ext uri="{FF2B5EF4-FFF2-40B4-BE49-F238E27FC236}">
                  <a16:creationId xmlns:a16="http://schemas.microsoft.com/office/drawing/2014/main" id="{DE6E2718-940D-EB21-FE9A-84BE7875EE7F}"/>
                </a:ext>
              </a:extLst>
            </p:cNvPr>
            <p:cNvSpPr/>
            <p:nvPr/>
          </p:nvSpPr>
          <p:spPr>
            <a:xfrm>
              <a:off x="1338262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fillRef>
            <a:effectRef idx="0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Chevron 4">
              <a:extLst>
                <a:ext uri="{FF2B5EF4-FFF2-40B4-BE49-F238E27FC236}">
                  <a16:creationId xmlns:a16="http://schemas.microsoft.com/office/drawing/2014/main" id="{61CF3E8E-1852-E21E-E428-1A55BDE52B49}"/>
                </a:ext>
              </a:extLst>
            </p:cNvPr>
            <p:cNvSpPr txBox="1"/>
            <p:nvPr/>
          </p:nvSpPr>
          <p:spPr>
            <a:xfrm>
              <a:off x="1635621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853C55-A969-96FE-D984-9BC4F6D96BFE}"/>
              </a:ext>
            </a:extLst>
          </p:cNvPr>
          <p:cNvGrpSpPr/>
          <p:nvPr/>
        </p:nvGrpSpPr>
        <p:grpSpPr>
          <a:xfrm>
            <a:off x="2687887" y="2300770"/>
            <a:ext cx="1486793" cy="594717"/>
            <a:chOff x="2676376" y="710247"/>
            <a:chExt cx="1486793" cy="594717"/>
          </a:xfrm>
        </p:grpSpPr>
        <p:sp>
          <p:nvSpPr>
            <p:cNvPr id="39" name="Chevron 38">
              <a:extLst>
                <a:ext uri="{FF2B5EF4-FFF2-40B4-BE49-F238E27FC236}">
                  <a16:creationId xmlns:a16="http://schemas.microsoft.com/office/drawing/2014/main" id="{0E1E50F8-524E-B949-0D96-F307D5169E1A}"/>
                </a:ext>
              </a:extLst>
            </p:cNvPr>
            <p:cNvSpPr/>
            <p:nvPr/>
          </p:nvSpPr>
          <p:spPr>
            <a:xfrm>
              <a:off x="2676376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136400"/>
                <a:satOff val="-14223"/>
                <a:lumOff val="9555"/>
                <a:alphaOff val="0"/>
              </a:schemeClr>
            </a:fillRef>
            <a:effectRef idx="0">
              <a:schemeClr val="accent1">
                <a:shade val="80000"/>
                <a:hueOff val="136400"/>
                <a:satOff val="-14223"/>
                <a:lumOff val="955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Chevron 6">
              <a:extLst>
                <a:ext uri="{FF2B5EF4-FFF2-40B4-BE49-F238E27FC236}">
                  <a16:creationId xmlns:a16="http://schemas.microsoft.com/office/drawing/2014/main" id="{8F206640-EF62-2C45-9A02-9403E8E60A84}"/>
                </a:ext>
              </a:extLst>
            </p:cNvPr>
            <p:cNvSpPr txBox="1"/>
            <p:nvPr/>
          </p:nvSpPr>
          <p:spPr>
            <a:xfrm>
              <a:off x="2973735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Field Visit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A5C627-9EC1-D940-F9CC-81800A131EC9}"/>
              </a:ext>
            </a:extLst>
          </p:cNvPr>
          <p:cNvGrpSpPr/>
          <p:nvPr/>
        </p:nvGrpSpPr>
        <p:grpSpPr>
          <a:xfrm>
            <a:off x="4026001" y="2300770"/>
            <a:ext cx="1486793" cy="594717"/>
            <a:chOff x="4014490" y="710247"/>
            <a:chExt cx="1486793" cy="594717"/>
          </a:xfrm>
        </p:grpSpPr>
        <p:sp>
          <p:nvSpPr>
            <p:cNvPr id="37" name="Chevron 36">
              <a:extLst>
                <a:ext uri="{FF2B5EF4-FFF2-40B4-BE49-F238E27FC236}">
                  <a16:creationId xmlns:a16="http://schemas.microsoft.com/office/drawing/2014/main" id="{4FC04C59-6DC1-9220-9BD5-F6FD98818FCB}"/>
                </a:ext>
              </a:extLst>
            </p:cNvPr>
            <p:cNvSpPr/>
            <p:nvPr/>
          </p:nvSpPr>
          <p:spPr>
            <a:xfrm>
              <a:off x="4014490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204599"/>
                <a:satOff val="-21335"/>
                <a:lumOff val="14333"/>
                <a:alphaOff val="0"/>
              </a:schemeClr>
            </a:fillRef>
            <a:effectRef idx="0">
              <a:schemeClr val="accent1">
                <a:shade val="80000"/>
                <a:hueOff val="204599"/>
                <a:satOff val="-21335"/>
                <a:lumOff val="1433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Chevron 8">
              <a:extLst>
                <a:ext uri="{FF2B5EF4-FFF2-40B4-BE49-F238E27FC236}">
                  <a16:creationId xmlns:a16="http://schemas.microsoft.com/office/drawing/2014/main" id="{0249DA58-CFD2-8220-2DA4-720BCD9DADBF}"/>
                </a:ext>
              </a:extLst>
            </p:cNvPr>
            <p:cNvSpPr txBox="1"/>
            <p:nvPr/>
          </p:nvSpPr>
          <p:spPr>
            <a:xfrm>
              <a:off x="4311849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Location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7945D-048D-D1C2-D03F-16425391312E}"/>
              </a:ext>
            </a:extLst>
          </p:cNvPr>
          <p:cNvGrpSpPr/>
          <p:nvPr/>
        </p:nvGrpSpPr>
        <p:grpSpPr>
          <a:xfrm>
            <a:off x="5364114" y="2300770"/>
            <a:ext cx="1486793" cy="594717"/>
            <a:chOff x="5352603" y="710247"/>
            <a:chExt cx="1486793" cy="594717"/>
          </a:xfrm>
        </p:grpSpPr>
        <p:sp>
          <p:nvSpPr>
            <p:cNvPr id="35" name="Chevron 34">
              <a:extLst>
                <a:ext uri="{FF2B5EF4-FFF2-40B4-BE49-F238E27FC236}">
                  <a16:creationId xmlns:a16="http://schemas.microsoft.com/office/drawing/2014/main" id="{C12ACEA9-8F6A-87BD-373E-99C7F7D99EEA}"/>
                </a:ext>
              </a:extLst>
            </p:cNvPr>
            <p:cNvSpPr/>
            <p:nvPr/>
          </p:nvSpPr>
          <p:spPr>
            <a:xfrm>
              <a:off x="5352603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272799"/>
                <a:satOff val="-28446"/>
                <a:lumOff val="19110"/>
                <a:alphaOff val="0"/>
              </a:schemeClr>
            </a:fillRef>
            <a:effectRef idx="0">
              <a:schemeClr val="accent1">
                <a:shade val="80000"/>
                <a:hueOff val="272799"/>
                <a:satOff val="-28446"/>
                <a:lumOff val="1911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Chevron 10">
              <a:extLst>
                <a:ext uri="{FF2B5EF4-FFF2-40B4-BE49-F238E27FC236}">
                  <a16:creationId xmlns:a16="http://schemas.microsoft.com/office/drawing/2014/main" id="{6B07A7DB-44D1-554B-E2CF-A8C07258406C}"/>
                </a:ext>
              </a:extLst>
            </p:cNvPr>
            <p:cNvSpPr txBox="1"/>
            <p:nvPr/>
          </p:nvSpPr>
          <p:spPr>
            <a:xfrm>
              <a:off x="5649962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Event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6895B5-8582-84B8-4A48-25CB8C865609}"/>
              </a:ext>
            </a:extLst>
          </p:cNvPr>
          <p:cNvGrpSpPr/>
          <p:nvPr/>
        </p:nvGrpSpPr>
        <p:grpSpPr>
          <a:xfrm>
            <a:off x="6702228" y="2300770"/>
            <a:ext cx="1486793" cy="594717"/>
            <a:chOff x="6690717" y="710247"/>
            <a:chExt cx="1486793" cy="594717"/>
          </a:xfrm>
        </p:grpSpPr>
        <p:sp>
          <p:nvSpPr>
            <p:cNvPr id="33" name="Chevron 32">
              <a:extLst>
                <a:ext uri="{FF2B5EF4-FFF2-40B4-BE49-F238E27FC236}">
                  <a16:creationId xmlns:a16="http://schemas.microsoft.com/office/drawing/2014/main" id="{C4AC76AE-4962-7AF3-EAE5-2DEDEDB20480}"/>
                </a:ext>
              </a:extLst>
            </p:cNvPr>
            <p:cNvSpPr/>
            <p:nvPr/>
          </p:nvSpPr>
          <p:spPr>
            <a:xfrm>
              <a:off x="6690717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340999"/>
                <a:satOff val="-35558"/>
                <a:lumOff val="23888"/>
                <a:alphaOff val="0"/>
              </a:schemeClr>
            </a:fillRef>
            <a:effectRef idx="0">
              <a:schemeClr val="accent1">
                <a:shade val="80000"/>
                <a:hueOff val="340999"/>
                <a:satOff val="-35558"/>
                <a:lumOff val="2388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Chevron 12">
              <a:extLst>
                <a:ext uri="{FF2B5EF4-FFF2-40B4-BE49-F238E27FC236}">
                  <a16:creationId xmlns:a16="http://schemas.microsoft.com/office/drawing/2014/main" id="{7503B0DD-DB58-92AD-2CF9-70A8EB65F653}"/>
                </a:ext>
              </a:extLst>
            </p:cNvPr>
            <p:cNvSpPr txBox="1"/>
            <p:nvPr/>
          </p:nvSpPr>
          <p:spPr>
            <a:xfrm>
              <a:off x="6988076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Collection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72F61A-AED9-DE5F-FF00-4531BE37B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131130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567B55B-3F86-FC7A-E663-AF553BA0B84C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181739-C311-8E11-55BF-74846F17187D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57DADC-670B-5305-45E2-97664C04F771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E8BDC-0FFA-91D4-9FDE-1F4EC4FFD5CD}"/>
              </a:ext>
            </a:extLst>
          </p:cNvPr>
          <p:cNvSpPr txBox="1"/>
          <p:nvPr/>
        </p:nvSpPr>
        <p:spPr>
          <a:xfrm>
            <a:off x="1014984" y="5155430"/>
            <a:ext cx="486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Outbreak Surveillance Activity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892098-DD39-A7F3-599F-D050F1975EE7}"/>
              </a:ext>
            </a:extLst>
          </p:cNvPr>
          <p:cNvSpPr txBox="1"/>
          <p:nvPr/>
        </p:nvSpPr>
        <p:spPr>
          <a:xfrm>
            <a:off x="1014983" y="5717134"/>
            <a:ext cx="605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Ranger Patrol Surveillance Activity</a:t>
            </a: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77BE6F0E-376F-C599-2733-8C07701DD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65331"/>
              </p:ext>
            </p:extLst>
          </p:nvPr>
        </p:nvGraphicFramePr>
        <p:xfrm>
          <a:off x="-2" y="1730710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79106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38359-9797-D8C3-1C12-CF12BC0E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91F95E-B3A1-113D-068E-713EA1977455}"/>
              </a:ext>
            </a:extLst>
          </p:cNvPr>
          <p:cNvGrpSpPr/>
          <p:nvPr/>
        </p:nvGrpSpPr>
        <p:grpSpPr>
          <a:xfrm>
            <a:off x="1152606" y="1976120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AEAE867-E5BC-8F6C-4DCE-FF9989D8331E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B3DD3C6D-813C-544E-16D6-A2EBB90F01E6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3B41B7B-3B7C-481B-F74B-6EBD0FF1727E}"/>
              </a:ext>
            </a:extLst>
          </p:cNvPr>
          <p:cNvGrpSpPr/>
          <p:nvPr/>
        </p:nvGrpSpPr>
        <p:grpSpPr>
          <a:xfrm>
            <a:off x="1136735" y="900979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7FA88EF-05AE-6263-5D6C-66587606C53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A483E6D5-1C17-1765-758A-532885AF1FDE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72A0D2C-FDB6-C40B-5F7A-9A04D940FC31}"/>
              </a:ext>
            </a:extLst>
          </p:cNvPr>
          <p:cNvGrpSpPr/>
          <p:nvPr/>
        </p:nvGrpSpPr>
        <p:grpSpPr>
          <a:xfrm>
            <a:off x="1157170" y="3051258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BB976F7-6874-0046-9DF4-B1288E1E636F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72F60537-1D6D-AD84-6860-F104FFA8C70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56ECA8-E7C8-E475-F1FE-A3B6553C6CC9}"/>
              </a:ext>
            </a:extLst>
          </p:cNvPr>
          <p:cNvGrpSpPr/>
          <p:nvPr/>
        </p:nvGrpSpPr>
        <p:grpSpPr>
          <a:xfrm>
            <a:off x="3425524" y="1976120"/>
            <a:ext cx="1065196" cy="599440"/>
            <a:chOff x="5988956" y="4397319"/>
            <a:chExt cx="923089" cy="64613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E5732BD-3A47-78A2-1F82-E6831A009A4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B3A77884-78EC-39F4-3B3F-F30C5A87F053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3264E2-45D0-A133-FF2B-21721675A7D0}"/>
              </a:ext>
            </a:extLst>
          </p:cNvPr>
          <p:cNvGrpSpPr/>
          <p:nvPr/>
        </p:nvGrpSpPr>
        <p:grpSpPr>
          <a:xfrm>
            <a:off x="3409653" y="900979"/>
            <a:ext cx="1065196" cy="599440"/>
            <a:chOff x="5988956" y="4397319"/>
            <a:chExt cx="923089" cy="646132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3318546-B91F-85B4-1430-65F74AD6088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4CD13B2A-5AAC-E870-D07A-703808A7960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3D6E6B-7E07-7F65-70E4-68FC45B8256C}"/>
              </a:ext>
            </a:extLst>
          </p:cNvPr>
          <p:cNvGrpSpPr/>
          <p:nvPr/>
        </p:nvGrpSpPr>
        <p:grpSpPr>
          <a:xfrm>
            <a:off x="4675204" y="1976120"/>
            <a:ext cx="1065196" cy="599440"/>
            <a:chOff x="5988956" y="4397319"/>
            <a:chExt cx="923089" cy="64613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B5B5948-D619-52A6-9E50-44D4EB41DAE8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960CA8DD-444A-9C18-0E76-382CC4FEFA8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C768A-B18F-4655-E9D7-9CC9B5665E65}"/>
              </a:ext>
            </a:extLst>
          </p:cNvPr>
          <p:cNvGrpSpPr/>
          <p:nvPr/>
        </p:nvGrpSpPr>
        <p:grpSpPr>
          <a:xfrm>
            <a:off x="4659333" y="900979"/>
            <a:ext cx="1065196" cy="599440"/>
            <a:chOff x="5988956" y="4397319"/>
            <a:chExt cx="923089" cy="64613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41585C5-ABB6-C3AD-FE62-8AAAC63F115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BE5E9679-5CE3-ED1B-50F5-88A8ECEEB3DD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3A0161-D051-AC4C-19BD-3D954FB7ED13}"/>
              </a:ext>
            </a:extLst>
          </p:cNvPr>
          <p:cNvGrpSpPr/>
          <p:nvPr/>
        </p:nvGrpSpPr>
        <p:grpSpPr>
          <a:xfrm>
            <a:off x="5924884" y="1976120"/>
            <a:ext cx="1065196" cy="599440"/>
            <a:chOff x="5988956" y="4397319"/>
            <a:chExt cx="923089" cy="646132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B1195AF-0ECE-573D-91BA-39D2A005EF51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BF029855-2F81-C801-AE88-DD89ECB405C1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A089C24-95DE-994F-96B8-2DB8A904D352}"/>
              </a:ext>
            </a:extLst>
          </p:cNvPr>
          <p:cNvGrpSpPr/>
          <p:nvPr/>
        </p:nvGrpSpPr>
        <p:grpSpPr>
          <a:xfrm>
            <a:off x="5909013" y="900979"/>
            <a:ext cx="1065196" cy="599440"/>
            <a:chOff x="5988956" y="4397319"/>
            <a:chExt cx="923089" cy="64613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8B304D7-CDD4-0A9A-42AA-C2F2676867C5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C57412FC-EBE2-A77F-87F9-8D9DDD8F431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9481B6-D9AE-AF92-C878-58FE752C2E99}"/>
              </a:ext>
            </a:extLst>
          </p:cNvPr>
          <p:cNvGrpSpPr/>
          <p:nvPr/>
        </p:nvGrpSpPr>
        <p:grpSpPr>
          <a:xfrm>
            <a:off x="4671346" y="3051258"/>
            <a:ext cx="1065196" cy="599440"/>
            <a:chOff x="5988956" y="4397319"/>
            <a:chExt cx="923089" cy="64613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E55A946-1B77-E19A-E8E7-CD164BBFE87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A320CB88-6BBE-581F-C08C-36569ADB1C1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B88374-3F6F-3A5A-3C29-3E218A0975AC}"/>
              </a:ext>
            </a:extLst>
          </p:cNvPr>
          <p:cNvGrpSpPr/>
          <p:nvPr/>
        </p:nvGrpSpPr>
        <p:grpSpPr>
          <a:xfrm>
            <a:off x="8139974" y="871711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9576544-1D65-AD68-7D78-46B6600AFA4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ounded Rectangle 4">
              <a:extLst>
                <a:ext uri="{FF2B5EF4-FFF2-40B4-BE49-F238E27FC236}">
                  <a16:creationId xmlns:a16="http://schemas.microsoft.com/office/drawing/2014/main" id="{5B00BC06-F0E2-49FF-7257-A913B4677AE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Diagnostic</a:t>
              </a:r>
              <a:endParaRPr lang="en-US" sz="1100" kern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F4744C-4210-A44F-1F92-33ECD02C3ABD}"/>
              </a:ext>
            </a:extLst>
          </p:cNvPr>
          <p:cNvGrpSpPr/>
          <p:nvPr/>
        </p:nvGrpSpPr>
        <p:grpSpPr>
          <a:xfrm>
            <a:off x="8155845" y="1976120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B73DAEC-AA29-E8AE-C9E0-9227E0D653C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ounded Rectangle 4">
              <a:extLst>
                <a:ext uri="{FF2B5EF4-FFF2-40B4-BE49-F238E27FC236}">
                  <a16:creationId xmlns:a16="http://schemas.microsoft.com/office/drawing/2014/main" id="{F4D3EB76-7CE4-4F0B-BF40-9EE5F1CF8BC9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Diagnostic Product</a:t>
              </a:r>
              <a:endParaRPr lang="en-US" sz="1100" kern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68E3A32-EB24-272E-7F6B-74CA519215DC}"/>
              </a:ext>
            </a:extLst>
          </p:cNvPr>
          <p:cNvGrpSpPr/>
          <p:nvPr/>
        </p:nvGrpSpPr>
        <p:grpSpPr>
          <a:xfrm>
            <a:off x="8155845" y="3051259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C60DA2A-E823-CC8C-E2A0-89ABB1D6031F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ounded Rectangle 4">
              <a:extLst>
                <a:ext uri="{FF2B5EF4-FFF2-40B4-BE49-F238E27FC236}">
                  <a16:creationId xmlns:a16="http://schemas.microsoft.com/office/drawing/2014/main" id="{31A4C5F1-7A74-C1A9-7868-BA7BE98411A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2D8CBE5-1B72-8DEC-E79B-BC8DFCFF1E66}"/>
              </a:ext>
            </a:extLst>
          </p:cNvPr>
          <p:cNvGrpSpPr/>
          <p:nvPr/>
        </p:nvGrpSpPr>
        <p:grpSpPr>
          <a:xfrm>
            <a:off x="4655475" y="4273112"/>
            <a:ext cx="1065196" cy="599440"/>
            <a:chOff x="5988956" y="4397319"/>
            <a:chExt cx="923089" cy="64613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676A1E6-C3BA-86F1-6B77-9E9373E4CE5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ounded Rectangle 4">
              <a:extLst>
                <a:ext uri="{FF2B5EF4-FFF2-40B4-BE49-F238E27FC236}">
                  <a16:creationId xmlns:a16="http://schemas.microsoft.com/office/drawing/2014/main" id="{75815F40-59F4-7CA4-3E8D-59BB034664B8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(Pooled) Specimen</a:t>
              </a:r>
              <a:endParaRPr lang="en-US" sz="1100" kern="1200" dirty="0"/>
            </a:p>
          </p:txBody>
        </p:sp>
      </p:grpSp>
      <p:sp>
        <p:nvSpPr>
          <p:cNvPr id="47" name="Down Arrow 46">
            <a:extLst>
              <a:ext uri="{FF2B5EF4-FFF2-40B4-BE49-F238E27FC236}">
                <a16:creationId xmlns:a16="http://schemas.microsoft.com/office/drawing/2014/main" id="{E790AB88-E30F-8780-BEA2-2E3890E1844B}"/>
              </a:ext>
            </a:extLst>
          </p:cNvPr>
          <p:cNvSpPr/>
          <p:nvPr/>
        </p:nvSpPr>
        <p:spPr>
          <a:xfrm>
            <a:off x="1490902" y="1533550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8CE27857-5951-59EC-AAFB-820CD8AFBA98}"/>
              </a:ext>
            </a:extLst>
          </p:cNvPr>
          <p:cNvSpPr/>
          <p:nvPr/>
        </p:nvSpPr>
        <p:spPr>
          <a:xfrm>
            <a:off x="3763820" y="1552963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62B3DA4C-F687-9482-E985-8F9B09A3330D}"/>
              </a:ext>
            </a:extLst>
          </p:cNvPr>
          <p:cNvSpPr/>
          <p:nvPr/>
        </p:nvSpPr>
        <p:spPr>
          <a:xfrm>
            <a:off x="5029371" y="1539428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1C3A7373-F16A-64C9-B1FE-4CAB2B189B79}"/>
              </a:ext>
            </a:extLst>
          </p:cNvPr>
          <p:cNvSpPr/>
          <p:nvPr/>
        </p:nvSpPr>
        <p:spPr>
          <a:xfrm>
            <a:off x="6275958" y="1552963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C05D2738-0C28-78EC-2B68-9E9BE021091C}"/>
              </a:ext>
            </a:extLst>
          </p:cNvPr>
          <p:cNvSpPr/>
          <p:nvPr/>
        </p:nvSpPr>
        <p:spPr>
          <a:xfrm>
            <a:off x="8510012" y="1523278"/>
            <a:ext cx="325120" cy="417166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626E33E7-F2FA-515D-5F26-98EEC97C8B1A}"/>
              </a:ext>
            </a:extLst>
          </p:cNvPr>
          <p:cNvSpPr/>
          <p:nvPr/>
        </p:nvSpPr>
        <p:spPr>
          <a:xfrm>
            <a:off x="1490902" y="2604827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5E81C07C-0DA9-5DF5-312A-AB90D6549DBF}"/>
              </a:ext>
            </a:extLst>
          </p:cNvPr>
          <p:cNvSpPr/>
          <p:nvPr/>
        </p:nvSpPr>
        <p:spPr>
          <a:xfrm rot="19152146">
            <a:off x="3860607" y="2604827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922CBFEF-3742-5D65-544F-199FE8019E96}"/>
              </a:ext>
            </a:extLst>
          </p:cNvPr>
          <p:cNvSpPr/>
          <p:nvPr/>
        </p:nvSpPr>
        <p:spPr>
          <a:xfrm>
            <a:off x="5029371" y="2604827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F43C45AE-2674-1ABF-808C-27E0B0AF76FC}"/>
              </a:ext>
            </a:extLst>
          </p:cNvPr>
          <p:cNvSpPr/>
          <p:nvPr/>
        </p:nvSpPr>
        <p:spPr>
          <a:xfrm rot="2451613">
            <a:off x="6216296" y="2618194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08CCCD6F-F0A2-F813-599C-89C5AE0B5240}"/>
              </a:ext>
            </a:extLst>
          </p:cNvPr>
          <p:cNvSpPr/>
          <p:nvPr/>
        </p:nvSpPr>
        <p:spPr>
          <a:xfrm>
            <a:off x="8510012" y="2604827"/>
            <a:ext cx="325120" cy="417166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ent-Up Arrow 56">
            <a:extLst>
              <a:ext uri="{FF2B5EF4-FFF2-40B4-BE49-F238E27FC236}">
                <a16:creationId xmlns:a16="http://schemas.microsoft.com/office/drawing/2014/main" id="{A5059A14-DF8D-1748-7259-CCCEC018B15F}"/>
              </a:ext>
            </a:extLst>
          </p:cNvPr>
          <p:cNvSpPr/>
          <p:nvPr/>
        </p:nvSpPr>
        <p:spPr>
          <a:xfrm rot="5400000" flipH="1">
            <a:off x="6496158" y="1816926"/>
            <a:ext cx="2426875" cy="797271"/>
          </a:xfrm>
          <a:prstGeom prst="bentUpArrow">
            <a:avLst>
              <a:gd name="adj1" fmla="val 25000"/>
              <a:gd name="adj2" fmla="val 25000"/>
              <a:gd name="adj3" fmla="val 22764"/>
            </a:avLst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CEF687-1352-8369-694A-5361C1AF187E}"/>
              </a:ext>
            </a:extLst>
          </p:cNvPr>
          <p:cNvSpPr/>
          <p:nvPr/>
        </p:nvSpPr>
        <p:spPr>
          <a:xfrm>
            <a:off x="5784156" y="3220720"/>
            <a:ext cx="1724084" cy="208279"/>
          </a:xfrm>
          <a:prstGeom prst="rect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FCA983C0-861E-6C24-E3E5-7E57F144ECE9}"/>
              </a:ext>
            </a:extLst>
          </p:cNvPr>
          <p:cNvSpPr/>
          <p:nvPr/>
        </p:nvSpPr>
        <p:spPr>
          <a:xfrm rot="17727567">
            <a:off x="3252471" y="2681499"/>
            <a:ext cx="325120" cy="240646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D7E0FC16-18FC-A087-817D-AC90D99927DC}"/>
              </a:ext>
            </a:extLst>
          </p:cNvPr>
          <p:cNvSpPr/>
          <p:nvPr/>
        </p:nvSpPr>
        <p:spPr>
          <a:xfrm>
            <a:off x="5029371" y="3682312"/>
            <a:ext cx="325120" cy="561532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543DCC7C-EBDB-CB78-DE24-7A6B8E5AE1AE}"/>
              </a:ext>
            </a:extLst>
          </p:cNvPr>
          <p:cNvSpPr/>
          <p:nvPr/>
        </p:nvSpPr>
        <p:spPr>
          <a:xfrm rot="3920844">
            <a:off x="6784893" y="2672727"/>
            <a:ext cx="325120" cy="2406461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6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C5F42-E299-2771-CA9C-38D45F849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295E6B4-5EB4-56EF-B20A-941E78D7880F}"/>
              </a:ext>
            </a:extLst>
          </p:cNvPr>
          <p:cNvGrpSpPr/>
          <p:nvPr/>
        </p:nvGrpSpPr>
        <p:grpSpPr>
          <a:xfrm>
            <a:off x="1135723" y="1976120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2D0DBB9-32B9-6033-A69C-E6953B85E20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8AD3ECC6-449F-B027-961A-BFAE303BAF5A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0A02596-6F45-1D3D-1369-C962976E6CF8}"/>
              </a:ext>
            </a:extLst>
          </p:cNvPr>
          <p:cNvGrpSpPr/>
          <p:nvPr/>
        </p:nvGrpSpPr>
        <p:grpSpPr>
          <a:xfrm>
            <a:off x="1119852" y="900979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FDE5FBE-F2D0-1CEB-E2CF-22A9436CBD9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7EEEF71-7B3E-7F23-1C47-2A68140B8BE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997029A-230C-49C6-EFA9-B5A004674C65}"/>
              </a:ext>
            </a:extLst>
          </p:cNvPr>
          <p:cNvGrpSpPr/>
          <p:nvPr/>
        </p:nvGrpSpPr>
        <p:grpSpPr>
          <a:xfrm>
            <a:off x="1140287" y="3051258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248C487-3C9A-F7B9-32DA-4150DAF76A28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BFC8323B-1C05-6258-B489-1AC8B1B593C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0AED66-052C-6036-658E-0EAB7342B0D9}"/>
              </a:ext>
            </a:extLst>
          </p:cNvPr>
          <p:cNvGrpSpPr/>
          <p:nvPr/>
        </p:nvGrpSpPr>
        <p:grpSpPr>
          <a:xfrm>
            <a:off x="5741161" y="1976120"/>
            <a:ext cx="1065196" cy="599440"/>
            <a:chOff x="5988956" y="4397319"/>
            <a:chExt cx="923089" cy="64613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84D7F0E-3421-7CE6-81AF-B1BB9490D0DD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ECC2D018-E503-47D7-47AA-F37E87AE79F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6AED07-BA28-4E61-A02D-EE75611ADA25}"/>
              </a:ext>
            </a:extLst>
          </p:cNvPr>
          <p:cNvGrpSpPr/>
          <p:nvPr/>
        </p:nvGrpSpPr>
        <p:grpSpPr>
          <a:xfrm>
            <a:off x="5725290" y="900979"/>
            <a:ext cx="1065196" cy="599440"/>
            <a:chOff x="5988956" y="4397319"/>
            <a:chExt cx="923089" cy="64613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882F96C-BA68-5C4C-F8F3-6DFE29A700E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B7E06002-43C7-93FC-A8BD-BA44AD398DEE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EF422A-A7E5-826A-474D-544267579CAF}"/>
              </a:ext>
            </a:extLst>
          </p:cNvPr>
          <p:cNvGrpSpPr/>
          <p:nvPr/>
        </p:nvGrpSpPr>
        <p:grpSpPr>
          <a:xfrm>
            <a:off x="5737303" y="3051258"/>
            <a:ext cx="1065196" cy="599440"/>
            <a:chOff x="5988956" y="4397319"/>
            <a:chExt cx="923089" cy="64613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5A76665-6243-6CAC-16C1-2A69790DFE48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838D161A-46B5-ED7F-660E-03FAA3118FD3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D1066A-CA89-769B-5DF5-3A96515B7B2B}"/>
              </a:ext>
            </a:extLst>
          </p:cNvPr>
          <p:cNvGrpSpPr/>
          <p:nvPr/>
        </p:nvGrpSpPr>
        <p:grpSpPr>
          <a:xfrm>
            <a:off x="3464282" y="1387164"/>
            <a:ext cx="1065196" cy="599440"/>
            <a:chOff x="5988956" y="4397319"/>
            <a:chExt cx="923089" cy="646132"/>
          </a:xfrm>
          <a:solidFill>
            <a:srgbClr val="B2B2B2"/>
          </a:solidFill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2F1969C4-911B-1FF4-8A39-B0AD5ACC5FB0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ounded Rectangle 4">
              <a:extLst>
                <a:ext uri="{FF2B5EF4-FFF2-40B4-BE49-F238E27FC236}">
                  <a16:creationId xmlns:a16="http://schemas.microsoft.com/office/drawing/2014/main" id="{C3860C12-7F78-9A25-0F86-8A79604FCF41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(Pooled) Specimen</a:t>
              </a:r>
              <a:endParaRPr lang="en-US" sz="1100" kern="1200" dirty="0"/>
            </a:p>
          </p:txBody>
        </p:sp>
      </p:grpSp>
      <p:sp>
        <p:nvSpPr>
          <p:cNvPr id="47" name="Down Arrow 46">
            <a:extLst>
              <a:ext uri="{FF2B5EF4-FFF2-40B4-BE49-F238E27FC236}">
                <a16:creationId xmlns:a16="http://schemas.microsoft.com/office/drawing/2014/main" id="{699F1530-7D98-F3D2-72AD-8AD589358E34}"/>
              </a:ext>
            </a:extLst>
          </p:cNvPr>
          <p:cNvSpPr/>
          <p:nvPr/>
        </p:nvSpPr>
        <p:spPr>
          <a:xfrm>
            <a:off x="1474019" y="1539910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FEC3A7FE-1E48-AECA-36E1-A6BDC01C7523}"/>
              </a:ext>
            </a:extLst>
          </p:cNvPr>
          <p:cNvSpPr/>
          <p:nvPr/>
        </p:nvSpPr>
        <p:spPr>
          <a:xfrm>
            <a:off x="6095328" y="1539428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66104731-851D-8253-6C5A-4C1A902E4E07}"/>
              </a:ext>
            </a:extLst>
          </p:cNvPr>
          <p:cNvSpPr/>
          <p:nvPr/>
        </p:nvSpPr>
        <p:spPr>
          <a:xfrm>
            <a:off x="1482023" y="2619459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C3615D02-C738-8FCF-5CF4-F8551E7259FF}"/>
              </a:ext>
            </a:extLst>
          </p:cNvPr>
          <p:cNvSpPr/>
          <p:nvPr/>
        </p:nvSpPr>
        <p:spPr>
          <a:xfrm>
            <a:off x="6095328" y="2604827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3412B6DD-8044-452B-EBFC-76FABE9889B5}"/>
              </a:ext>
            </a:extLst>
          </p:cNvPr>
          <p:cNvSpPr/>
          <p:nvPr/>
        </p:nvSpPr>
        <p:spPr>
          <a:xfrm rot="8335721">
            <a:off x="4990369" y="1616505"/>
            <a:ext cx="325120" cy="1625493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F550E3-5AB0-629B-BB28-AE181F0AD700}"/>
              </a:ext>
            </a:extLst>
          </p:cNvPr>
          <p:cNvGrpSpPr/>
          <p:nvPr/>
        </p:nvGrpSpPr>
        <p:grpSpPr>
          <a:xfrm>
            <a:off x="1127856" y="4126396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BA18AEF-D286-2322-7598-589C67809C81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F76071EA-37F0-C654-876E-FE520DEB620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Diagnostic</a:t>
              </a:r>
              <a:endParaRPr lang="en-US" sz="1100" kern="1200" dirty="0"/>
            </a:p>
          </p:txBody>
        </p:sp>
      </p:grpSp>
      <p:sp>
        <p:nvSpPr>
          <p:cNvPr id="67" name="Down Arrow 66">
            <a:extLst>
              <a:ext uri="{FF2B5EF4-FFF2-40B4-BE49-F238E27FC236}">
                <a16:creationId xmlns:a16="http://schemas.microsoft.com/office/drawing/2014/main" id="{3C4713B0-8D52-0B03-0902-307BE895A75E}"/>
              </a:ext>
            </a:extLst>
          </p:cNvPr>
          <p:cNvSpPr/>
          <p:nvPr/>
        </p:nvSpPr>
        <p:spPr>
          <a:xfrm>
            <a:off x="1490902" y="3694597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>
            <a:extLst>
              <a:ext uri="{FF2B5EF4-FFF2-40B4-BE49-F238E27FC236}">
                <a16:creationId xmlns:a16="http://schemas.microsoft.com/office/drawing/2014/main" id="{5CC110DF-9DDD-D10E-0B24-FA9815ADC780}"/>
              </a:ext>
            </a:extLst>
          </p:cNvPr>
          <p:cNvSpPr/>
          <p:nvPr/>
        </p:nvSpPr>
        <p:spPr>
          <a:xfrm rot="13444294">
            <a:off x="2649658" y="1614052"/>
            <a:ext cx="325120" cy="164284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811866BB-438B-2BBD-F096-7B511D966C8A}"/>
              </a:ext>
            </a:extLst>
          </p:cNvPr>
          <p:cNvSpPr/>
          <p:nvPr/>
        </p:nvSpPr>
        <p:spPr>
          <a:xfrm rot="16200000">
            <a:off x="2793736" y="3891661"/>
            <a:ext cx="325120" cy="1065196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B960AD43-6549-DCAF-4B70-E232864FF0B9}"/>
              </a:ext>
            </a:extLst>
          </p:cNvPr>
          <p:cNvSpPr/>
          <p:nvPr/>
        </p:nvSpPr>
        <p:spPr>
          <a:xfrm rot="10800000">
            <a:off x="3874343" y="2028283"/>
            <a:ext cx="325121" cy="2047233"/>
          </a:xfrm>
          <a:prstGeom prst="downArrow">
            <a:avLst>
              <a:gd name="adj1" fmla="val 50000"/>
              <a:gd name="adj2" fmla="val 64802"/>
            </a:avLst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D5FE73-A87F-92D4-35BB-7AD27A9C4E15}"/>
              </a:ext>
            </a:extLst>
          </p:cNvPr>
          <p:cNvGrpSpPr/>
          <p:nvPr/>
        </p:nvGrpSpPr>
        <p:grpSpPr>
          <a:xfrm>
            <a:off x="3520636" y="4124540"/>
            <a:ext cx="1065196" cy="599440"/>
            <a:chOff x="5988956" y="4397319"/>
            <a:chExt cx="923089" cy="646132"/>
          </a:xfrm>
          <a:solidFill>
            <a:srgbClr val="E47978"/>
          </a:solidFill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C208776-D52E-FF2D-4C71-92E2EEFF5B1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ounded Rectangle 4">
              <a:extLst>
                <a:ext uri="{FF2B5EF4-FFF2-40B4-BE49-F238E27FC236}">
                  <a16:creationId xmlns:a16="http://schemas.microsoft.com/office/drawing/2014/main" id="{D08A76F0-98CA-52A1-A633-0BB6453DA675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(Diagnostic Product)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sp>
        <p:nvSpPr>
          <p:cNvPr id="57" name="Down Arrow 56">
            <a:extLst>
              <a:ext uri="{FF2B5EF4-FFF2-40B4-BE49-F238E27FC236}">
                <a16:creationId xmlns:a16="http://schemas.microsoft.com/office/drawing/2014/main" id="{88FEEF6B-7EC2-318F-B5FB-6DCA6F043C61}"/>
              </a:ext>
            </a:extLst>
          </p:cNvPr>
          <p:cNvSpPr/>
          <p:nvPr/>
        </p:nvSpPr>
        <p:spPr>
          <a:xfrm rot="2035229">
            <a:off x="2704360" y="1871823"/>
            <a:ext cx="325120" cy="2450890"/>
          </a:xfrm>
          <a:prstGeom prst="downArrow">
            <a:avLst/>
          </a:prstGeom>
          <a:solidFill>
            <a:srgbClr val="B2B2B2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FEEBFB36-E104-2C7E-21E5-3FFFC84CAFF3}"/>
              </a:ext>
            </a:extLst>
          </p:cNvPr>
          <p:cNvSpPr/>
          <p:nvPr/>
        </p:nvSpPr>
        <p:spPr>
          <a:xfrm rot="5400000">
            <a:off x="2229138" y="4257355"/>
            <a:ext cx="325120" cy="333809"/>
          </a:xfrm>
          <a:prstGeom prst="downArrow">
            <a:avLst/>
          </a:prstGeom>
          <a:solidFill>
            <a:srgbClr val="E479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42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71EEA-79FD-5552-B24A-36E5DA671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D4C71E5-A6EA-E76B-4F90-84335E304855}"/>
              </a:ext>
            </a:extLst>
          </p:cNvPr>
          <p:cNvGrpSpPr/>
          <p:nvPr/>
        </p:nvGrpSpPr>
        <p:grpSpPr>
          <a:xfrm>
            <a:off x="1119852" y="900979"/>
            <a:ext cx="3465980" cy="3824857"/>
            <a:chOff x="1119852" y="900979"/>
            <a:chExt cx="3465980" cy="382485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C488A7E-85B7-3DAB-9C4E-FD2FAFE24053}"/>
                </a:ext>
              </a:extLst>
            </p:cNvPr>
            <p:cNvGrpSpPr/>
            <p:nvPr/>
          </p:nvGrpSpPr>
          <p:grpSpPr>
            <a:xfrm>
              <a:off x="1135723" y="1976120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02EAE05-F554-1308-9654-D9ABCD750B6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Rounded Rectangle 4">
                <a:extLst>
                  <a:ext uri="{FF2B5EF4-FFF2-40B4-BE49-F238E27FC236}">
                    <a16:creationId xmlns:a16="http://schemas.microsoft.com/office/drawing/2014/main" id="{12971F88-CE5E-0D85-B6F3-91DAD8947B59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Record</a:t>
                </a:r>
                <a:endParaRPr lang="en-US" sz="1100" kern="1200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1A4925E-0502-A538-200D-D430EE594B52}"/>
                </a:ext>
              </a:extLst>
            </p:cNvPr>
            <p:cNvGrpSpPr/>
            <p:nvPr/>
          </p:nvGrpSpPr>
          <p:grpSpPr>
            <a:xfrm>
              <a:off x="1119852" y="900979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9129C8F8-C383-A77C-3A51-1A49FF0EF440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6" name="Rounded Rectangle 4">
                <a:extLst>
                  <a:ext uri="{FF2B5EF4-FFF2-40B4-BE49-F238E27FC236}">
                    <a16:creationId xmlns:a16="http://schemas.microsoft.com/office/drawing/2014/main" id="{B632F224-4FBB-0F5A-FA36-0484CA2D6824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</a:t>
                </a:r>
                <a:endParaRPr lang="en-US" sz="1100" kern="1200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971F36-8D43-F999-B9B0-10A997F51631}"/>
                </a:ext>
              </a:extLst>
            </p:cNvPr>
            <p:cNvGrpSpPr/>
            <p:nvPr/>
          </p:nvGrpSpPr>
          <p:grpSpPr>
            <a:xfrm>
              <a:off x="1140287" y="3051258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6F35EB6-82DF-FE9F-7B43-470B58085BB2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Rounded Rectangle 4">
                <a:extLst>
                  <a:ext uri="{FF2B5EF4-FFF2-40B4-BE49-F238E27FC236}">
                    <a16:creationId xmlns:a16="http://schemas.microsoft.com/office/drawing/2014/main" id="{9765D4F3-1F44-6E68-E94B-7268B6B7C71C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Specimen</a:t>
                </a:r>
                <a:endParaRPr lang="en-US" sz="1100" kern="12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E3B3E8D-21E6-041F-9029-6414A13FD16C}"/>
                </a:ext>
              </a:extLst>
            </p:cNvPr>
            <p:cNvGrpSpPr/>
            <p:nvPr/>
          </p:nvGrpSpPr>
          <p:grpSpPr>
            <a:xfrm>
              <a:off x="3464282" y="1387164"/>
              <a:ext cx="1065196" cy="599440"/>
              <a:chOff x="5988956" y="4397319"/>
              <a:chExt cx="923089" cy="646132"/>
            </a:xfrm>
            <a:solidFill>
              <a:srgbClr val="B2B2B2"/>
            </a:solidFill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5E3309A9-5F74-6F51-958B-E577B04D1B73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Rounded Rectangle 4">
                <a:extLst>
                  <a:ext uri="{FF2B5EF4-FFF2-40B4-BE49-F238E27FC236}">
                    <a16:creationId xmlns:a16="http://schemas.microsoft.com/office/drawing/2014/main" id="{E83D8ED3-510C-57BF-867B-714CC286C82A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(Pooled) Specimen</a:t>
                </a:r>
                <a:endParaRPr lang="en-US" sz="1100" kern="1200" dirty="0"/>
              </a:p>
            </p:txBody>
          </p:sp>
        </p:grpSp>
        <p:sp>
          <p:nvSpPr>
            <p:cNvPr id="47" name="Down Arrow 46">
              <a:extLst>
                <a:ext uri="{FF2B5EF4-FFF2-40B4-BE49-F238E27FC236}">
                  <a16:creationId xmlns:a16="http://schemas.microsoft.com/office/drawing/2014/main" id="{9E6894D1-10E2-7092-87C8-61172EEFE4CF}"/>
                </a:ext>
              </a:extLst>
            </p:cNvPr>
            <p:cNvSpPr/>
            <p:nvPr/>
          </p:nvSpPr>
          <p:spPr>
            <a:xfrm>
              <a:off x="1474019" y="1539910"/>
              <a:ext cx="325120" cy="41716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own Arrow 51">
              <a:extLst>
                <a:ext uri="{FF2B5EF4-FFF2-40B4-BE49-F238E27FC236}">
                  <a16:creationId xmlns:a16="http://schemas.microsoft.com/office/drawing/2014/main" id="{718224A4-93D3-FE7C-DA9C-B5D8842DD1B4}"/>
                </a:ext>
              </a:extLst>
            </p:cNvPr>
            <p:cNvSpPr/>
            <p:nvPr/>
          </p:nvSpPr>
          <p:spPr>
            <a:xfrm>
              <a:off x="1482023" y="2619459"/>
              <a:ext cx="325120" cy="41716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CA768C0-CBE1-64C4-E168-CA1CFBA0825F}"/>
                </a:ext>
              </a:extLst>
            </p:cNvPr>
            <p:cNvGrpSpPr/>
            <p:nvPr/>
          </p:nvGrpSpPr>
          <p:grpSpPr>
            <a:xfrm>
              <a:off x="1127856" y="4126396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4BC5A611-C593-0D61-B5D0-C45D414F8CF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Rounded Rectangle 4">
                <a:extLst>
                  <a:ext uri="{FF2B5EF4-FFF2-40B4-BE49-F238E27FC236}">
                    <a16:creationId xmlns:a16="http://schemas.microsoft.com/office/drawing/2014/main" id="{9758BE52-23CA-C92D-EB88-6C1DFD4451F4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 err="1"/>
                  <a:t>Daiagnostic</a:t>
                </a:r>
                <a:endParaRPr lang="en-US" sz="1100" kern="1200" dirty="0"/>
              </a:p>
            </p:txBody>
          </p:sp>
        </p:grpSp>
        <p:sp>
          <p:nvSpPr>
            <p:cNvPr id="67" name="Down Arrow 66">
              <a:extLst>
                <a:ext uri="{FF2B5EF4-FFF2-40B4-BE49-F238E27FC236}">
                  <a16:creationId xmlns:a16="http://schemas.microsoft.com/office/drawing/2014/main" id="{6CC2A438-FB94-428C-CD7F-6A05FC29A67B}"/>
                </a:ext>
              </a:extLst>
            </p:cNvPr>
            <p:cNvSpPr/>
            <p:nvPr/>
          </p:nvSpPr>
          <p:spPr>
            <a:xfrm>
              <a:off x="1490902" y="3694597"/>
              <a:ext cx="325120" cy="417166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Down Arrow 73">
              <a:extLst>
                <a:ext uri="{FF2B5EF4-FFF2-40B4-BE49-F238E27FC236}">
                  <a16:creationId xmlns:a16="http://schemas.microsoft.com/office/drawing/2014/main" id="{4B231109-74BD-B5CE-22A7-BC6BE9E7CE17}"/>
                </a:ext>
              </a:extLst>
            </p:cNvPr>
            <p:cNvSpPr/>
            <p:nvPr/>
          </p:nvSpPr>
          <p:spPr>
            <a:xfrm rot="13444294">
              <a:off x="2649658" y="1614052"/>
              <a:ext cx="325120" cy="1642842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own Arrow 26">
              <a:extLst>
                <a:ext uri="{FF2B5EF4-FFF2-40B4-BE49-F238E27FC236}">
                  <a16:creationId xmlns:a16="http://schemas.microsoft.com/office/drawing/2014/main" id="{98212410-CFB1-0194-266E-5C3F3809ADAA}"/>
                </a:ext>
              </a:extLst>
            </p:cNvPr>
            <p:cNvSpPr/>
            <p:nvPr/>
          </p:nvSpPr>
          <p:spPr>
            <a:xfrm rot="16200000">
              <a:off x="2793736" y="3891661"/>
              <a:ext cx="325120" cy="1065196"/>
            </a:xfrm>
            <a:prstGeom prst="downArrow">
              <a:avLst/>
            </a:prstGeom>
            <a:solidFill>
              <a:srgbClr val="E47878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371C0728-DB10-BDDA-F70C-60EB69268B96}"/>
                </a:ext>
              </a:extLst>
            </p:cNvPr>
            <p:cNvSpPr/>
            <p:nvPr/>
          </p:nvSpPr>
          <p:spPr>
            <a:xfrm rot="10800000">
              <a:off x="3874343" y="2028283"/>
              <a:ext cx="325121" cy="2047233"/>
            </a:xfrm>
            <a:prstGeom prst="downArrow">
              <a:avLst>
                <a:gd name="adj1" fmla="val 50000"/>
                <a:gd name="adj2" fmla="val 64802"/>
              </a:avLst>
            </a:prstGeom>
            <a:solidFill>
              <a:srgbClr val="E47878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943BD3C-EA4A-7ACC-56AC-E19DE8AF7856}"/>
                </a:ext>
              </a:extLst>
            </p:cNvPr>
            <p:cNvGrpSpPr/>
            <p:nvPr/>
          </p:nvGrpSpPr>
          <p:grpSpPr>
            <a:xfrm>
              <a:off x="3520636" y="4124540"/>
              <a:ext cx="1065196" cy="599440"/>
              <a:chOff x="5988956" y="4397319"/>
              <a:chExt cx="923089" cy="646132"/>
            </a:xfrm>
            <a:solidFill>
              <a:srgbClr val="E47978"/>
            </a:solidFill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03DAE30B-641B-B4DA-34E1-ADB5F0A0BB7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Rounded Rectangle 4">
                <a:extLst>
                  <a:ext uri="{FF2B5EF4-FFF2-40B4-BE49-F238E27FC236}">
                    <a16:creationId xmlns:a16="http://schemas.microsoft.com/office/drawing/2014/main" id="{6135C849-C375-4693-05A3-384ABD7F310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dirty="0"/>
                  <a:t>(Diagnostic Product)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Specimen</a:t>
                </a:r>
                <a:endParaRPr lang="en-US" sz="1100" kern="1200" dirty="0"/>
              </a:p>
            </p:txBody>
          </p:sp>
        </p:grpSp>
        <p:sp>
          <p:nvSpPr>
            <p:cNvPr id="57" name="Down Arrow 56">
              <a:extLst>
                <a:ext uri="{FF2B5EF4-FFF2-40B4-BE49-F238E27FC236}">
                  <a16:creationId xmlns:a16="http://schemas.microsoft.com/office/drawing/2014/main" id="{73F49437-1249-D23B-E0D9-2C83DB334B28}"/>
                </a:ext>
              </a:extLst>
            </p:cNvPr>
            <p:cNvSpPr/>
            <p:nvPr/>
          </p:nvSpPr>
          <p:spPr>
            <a:xfrm rot="2035229">
              <a:off x="2704360" y="1871823"/>
              <a:ext cx="325120" cy="2450890"/>
            </a:xfrm>
            <a:prstGeom prst="downArrow">
              <a:avLst/>
            </a:prstGeom>
            <a:solidFill>
              <a:srgbClr val="B2B2B2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Down Arrow 57">
              <a:extLst>
                <a:ext uri="{FF2B5EF4-FFF2-40B4-BE49-F238E27FC236}">
                  <a16:creationId xmlns:a16="http://schemas.microsoft.com/office/drawing/2014/main" id="{24A1C756-642E-37EB-A5D8-EA1F70A7A2BB}"/>
                </a:ext>
              </a:extLst>
            </p:cNvPr>
            <p:cNvSpPr/>
            <p:nvPr/>
          </p:nvSpPr>
          <p:spPr>
            <a:xfrm rot="5400000">
              <a:off x="2229138" y="4257355"/>
              <a:ext cx="325120" cy="333809"/>
            </a:xfrm>
            <a:prstGeom prst="downArrow">
              <a:avLst/>
            </a:prstGeom>
            <a:solidFill>
              <a:srgbClr val="E47978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4733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1936B-3D9D-B292-556C-0E03E5C4D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5595AC1-BC3F-42F5-2FFD-73392A12F474}"/>
              </a:ext>
            </a:extLst>
          </p:cNvPr>
          <p:cNvGrpSpPr/>
          <p:nvPr/>
        </p:nvGrpSpPr>
        <p:grpSpPr>
          <a:xfrm>
            <a:off x="668426" y="959277"/>
            <a:ext cx="610005" cy="331037"/>
            <a:chOff x="5988956" y="4397319"/>
            <a:chExt cx="923089" cy="646132"/>
          </a:xfrm>
          <a:solidFill>
            <a:schemeClr val="accent2">
              <a:lumMod val="75000"/>
            </a:schemeClr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FD4AE19-0B86-22A9-B49A-2162E2065851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D4FFF44F-1BFA-74E8-4D3D-08D76A3835CF}"/>
                </a:ext>
              </a:extLst>
            </p:cNvPr>
            <p:cNvSpPr txBox="1"/>
            <p:nvPr/>
          </p:nvSpPr>
          <p:spPr>
            <a:xfrm>
              <a:off x="6020502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Collection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713E0A-CB9A-0924-C985-4C37C94C2FBE}"/>
              </a:ext>
            </a:extLst>
          </p:cNvPr>
          <p:cNvGrpSpPr/>
          <p:nvPr/>
        </p:nvGrpSpPr>
        <p:grpSpPr>
          <a:xfrm>
            <a:off x="1408903" y="1866283"/>
            <a:ext cx="610005" cy="331037"/>
            <a:chOff x="5988956" y="4397319"/>
            <a:chExt cx="923089" cy="646132"/>
          </a:xfrm>
          <a:solidFill>
            <a:schemeClr val="accent2">
              <a:lumMod val="75000"/>
            </a:schemeClr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08B3B2E-4B8D-976E-64B8-0548D35A714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238BE0A4-1448-1DB9-6788-207DFC41D31D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Collection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79AE62-22AD-9D44-24DD-13C8A693D10D}"/>
              </a:ext>
            </a:extLst>
          </p:cNvPr>
          <p:cNvGrpSpPr/>
          <p:nvPr/>
        </p:nvGrpSpPr>
        <p:grpSpPr>
          <a:xfrm>
            <a:off x="172670" y="292224"/>
            <a:ext cx="610005" cy="331037"/>
            <a:chOff x="5988956" y="4397319"/>
            <a:chExt cx="923089" cy="646132"/>
          </a:xfrm>
          <a:solidFill>
            <a:schemeClr val="accent2">
              <a:lumMod val="50000"/>
            </a:schemeClr>
          </a:solidFill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0FE22B4-6B58-77CC-292C-AC4C09D6831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EFD36668-D76F-79A1-7BD5-352070A09D7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Event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40C1AE-3A99-3F6E-F791-71FCCEA2A2BD}"/>
              </a:ext>
            </a:extLst>
          </p:cNvPr>
          <p:cNvGrpSpPr/>
          <p:nvPr/>
        </p:nvGrpSpPr>
        <p:grpSpPr>
          <a:xfrm>
            <a:off x="2038705" y="1375029"/>
            <a:ext cx="894481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45CC96-4C5A-D1B3-4E26-235EA018F3C0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3DA4A08A-C1E7-5952-C619-9AD0833FD04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sp>
        <p:nvSpPr>
          <p:cNvPr id="50" name="Down Arrow 49">
            <a:extLst>
              <a:ext uri="{FF2B5EF4-FFF2-40B4-BE49-F238E27FC236}">
                <a16:creationId xmlns:a16="http://schemas.microsoft.com/office/drawing/2014/main" id="{768FFC34-9EC8-2D7D-8454-36CEF33A20E7}"/>
              </a:ext>
            </a:extLst>
          </p:cNvPr>
          <p:cNvSpPr/>
          <p:nvPr/>
        </p:nvSpPr>
        <p:spPr>
          <a:xfrm rot="16200000">
            <a:off x="1307603" y="1023059"/>
            <a:ext cx="175010" cy="185721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0549A776-C4BF-87F3-3ACD-B9F3D7EB0446}"/>
              </a:ext>
            </a:extLst>
          </p:cNvPr>
          <p:cNvSpPr/>
          <p:nvPr/>
        </p:nvSpPr>
        <p:spPr>
          <a:xfrm>
            <a:off x="3094547" y="1187508"/>
            <a:ext cx="145370" cy="568135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FBF95C72-C85D-587B-9285-BA1FAED1D176}"/>
              </a:ext>
            </a:extLst>
          </p:cNvPr>
          <p:cNvSpPr/>
          <p:nvPr/>
        </p:nvSpPr>
        <p:spPr>
          <a:xfrm rot="19713461">
            <a:off x="673538" y="640027"/>
            <a:ext cx="186186" cy="310103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34CD0D7-94D2-5098-033D-B8CC80D29845}"/>
              </a:ext>
            </a:extLst>
          </p:cNvPr>
          <p:cNvGrpSpPr/>
          <p:nvPr/>
        </p:nvGrpSpPr>
        <p:grpSpPr>
          <a:xfrm>
            <a:off x="1502485" y="961916"/>
            <a:ext cx="858155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0E4ED470-19C5-8EAF-69EF-DFF65CFEB22D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70" name="Rounded Rectangle 4">
              <a:extLst>
                <a:ext uri="{FF2B5EF4-FFF2-40B4-BE49-F238E27FC236}">
                  <a16:creationId xmlns:a16="http://schemas.microsoft.com/office/drawing/2014/main" id="{ECB55B04-E8AC-A8B1-9746-ED5A1F49DA1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38E1145-9CB2-B7A7-0440-BBD5AF1DDE6E}"/>
              </a:ext>
            </a:extLst>
          </p:cNvPr>
          <p:cNvGrpSpPr/>
          <p:nvPr/>
        </p:nvGrpSpPr>
        <p:grpSpPr>
          <a:xfrm>
            <a:off x="2710688" y="1826531"/>
            <a:ext cx="837471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7B19CC9D-7EA4-A87F-66BB-F735D0315E7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116" name="Rounded Rectangle 4">
              <a:extLst>
                <a:ext uri="{FF2B5EF4-FFF2-40B4-BE49-F238E27FC236}">
                  <a16:creationId xmlns:a16="http://schemas.microsoft.com/office/drawing/2014/main" id="{00107B10-9C84-FA7C-6B59-62728EFF911A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9675112-6480-D5BA-8EA4-3FE4F7C2A661}"/>
              </a:ext>
            </a:extLst>
          </p:cNvPr>
          <p:cNvGrpSpPr/>
          <p:nvPr/>
        </p:nvGrpSpPr>
        <p:grpSpPr>
          <a:xfrm>
            <a:off x="1565955" y="39456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BDE1C452-5A95-993A-CE7B-B24769CA869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19" name="Rounded Rectangle 4">
              <a:extLst>
                <a:ext uri="{FF2B5EF4-FFF2-40B4-BE49-F238E27FC236}">
                  <a16:creationId xmlns:a16="http://schemas.microsoft.com/office/drawing/2014/main" id="{A794404E-D57F-A15A-3678-6A8F1DBE9F6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E5AFA5CF-8005-61C7-E8E0-97A4450FF17C}"/>
              </a:ext>
            </a:extLst>
          </p:cNvPr>
          <p:cNvSpPr/>
          <p:nvPr/>
        </p:nvSpPr>
        <p:spPr>
          <a:xfrm rot="17595790">
            <a:off x="1501626" y="1072820"/>
            <a:ext cx="220626" cy="739434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4" name="Down Arrow 123">
            <a:extLst>
              <a:ext uri="{FF2B5EF4-FFF2-40B4-BE49-F238E27FC236}">
                <a16:creationId xmlns:a16="http://schemas.microsoft.com/office/drawing/2014/main" id="{3198D95A-4A9C-D4E2-F379-CF8998625DAC}"/>
              </a:ext>
            </a:extLst>
          </p:cNvPr>
          <p:cNvSpPr/>
          <p:nvPr/>
        </p:nvSpPr>
        <p:spPr>
          <a:xfrm rot="16200000">
            <a:off x="2252993" y="1704744"/>
            <a:ext cx="221114" cy="607178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5" name="Down Arrow 124">
            <a:extLst>
              <a:ext uri="{FF2B5EF4-FFF2-40B4-BE49-F238E27FC236}">
                <a16:creationId xmlns:a16="http://schemas.microsoft.com/office/drawing/2014/main" id="{3AE06893-2A8A-7970-B3AD-57CA5F07D08C}"/>
              </a:ext>
            </a:extLst>
          </p:cNvPr>
          <p:cNvSpPr/>
          <p:nvPr/>
        </p:nvSpPr>
        <p:spPr>
          <a:xfrm>
            <a:off x="1856942" y="410838"/>
            <a:ext cx="161966" cy="524888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7" name="Down Arrow 136">
            <a:extLst>
              <a:ext uri="{FF2B5EF4-FFF2-40B4-BE49-F238E27FC236}">
                <a16:creationId xmlns:a16="http://schemas.microsoft.com/office/drawing/2014/main" id="{A4B568C8-8133-1300-6E90-B6F42BD25983}"/>
              </a:ext>
            </a:extLst>
          </p:cNvPr>
          <p:cNvSpPr/>
          <p:nvPr/>
        </p:nvSpPr>
        <p:spPr>
          <a:xfrm>
            <a:off x="2470042" y="799608"/>
            <a:ext cx="145370" cy="568135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0" name="Bent-Up Arrow 139">
            <a:extLst>
              <a:ext uri="{FF2B5EF4-FFF2-40B4-BE49-F238E27FC236}">
                <a16:creationId xmlns:a16="http://schemas.microsoft.com/office/drawing/2014/main" id="{6019F475-2E84-9403-9A0D-DE3099268291}"/>
              </a:ext>
            </a:extLst>
          </p:cNvPr>
          <p:cNvSpPr/>
          <p:nvPr/>
        </p:nvSpPr>
        <p:spPr>
          <a:xfrm rot="5400000">
            <a:off x="160077" y="878826"/>
            <a:ext cx="1461242" cy="1036410"/>
          </a:xfrm>
          <a:prstGeom prst="bentUpArrow">
            <a:avLst>
              <a:gd name="adj1" fmla="val 10214"/>
              <a:gd name="adj2" fmla="val 9869"/>
              <a:gd name="adj3" fmla="val 12197"/>
            </a:avLst>
          </a:prstGeom>
          <a:solidFill>
            <a:srgbClr val="E4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CF6268-32E9-A389-78A0-943EA2C3CF88}"/>
              </a:ext>
            </a:extLst>
          </p:cNvPr>
          <p:cNvGrpSpPr/>
          <p:nvPr/>
        </p:nvGrpSpPr>
        <p:grpSpPr>
          <a:xfrm>
            <a:off x="2166538" y="419532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DB4BE4E-7A68-E384-85D6-5E017B6491D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BA236B27-30F3-4AB3-1B94-11529C7ADF9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A68F7FE-5F97-E1E2-D466-AB461E55E8E9}"/>
              </a:ext>
            </a:extLst>
          </p:cNvPr>
          <p:cNvGrpSpPr/>
          <p:nvPr/>
        </p:nvGrpSpPr>
        <p:grpSpPr>
          <a:xfrm>
            <a:off x="2799598" y="785583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6466746-5782-732B-42D1-B8920B36093B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3E51CC1D-5BF9-1300-5218-C67C6B78736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56AAE5-1B9F-ECEB-E22A-44218242412E}"/>
              </a:ext>
            </a:extLst>
          </p:cNvPr>
          <p:cNvGrpSpPr/>
          <p:nvPr/>
        </p:nvGrpSpPr>
        <p:grpSpPr>
          <a:xfrm>
            <a:off x="3394727" y="1168152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9893E2-BC14-F990-7504-BCC15441888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7DD04BA1-E41B-4139-DC82-7D0A3869AC5B}"/>
                </a:ext>
              </a:extLst>
            </p:cNvPr>
            <p:cNvSpPr txBox="1"/>
            <p:nvPr/>
          </p:nvSpPr>
          <p:spPr>
            <a:xfrm>
              <a:off x="6020501" y="4428867"/>
              <a:ext cx="832492" cy="58304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sp>
        <p:nvSpPr>
          <p:cNvPr id="11" name="Down Arrow 10">
            <a:extLst>
              <a:ext uri="{FF2B5EF4-FFF2-40B4-BE49-F238E27FC236}">
                <a16:creationId xmlns:a16="http://schemas.microsoft.com/office/drawing/2014/main" id="{BDF500A2-45F5-CF2B-9EF7-D8E5B1C315F5}"/>
              </a:ext>
            </a:extLst>
          </p:cNvPr>
          <p:cNvSpPr/>
          <p:nvPr/>
        </p:nvSpPr>
        <p:spPr>
          <a:xfrm>
            <a:off x="3697210" y="1550720"/>
            <a:ext cx="152821" cy="686047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3C3D6D-03E2-45AC-D960-7CD51F87B829}"/>
              </a:ext>
            </a:extLst>
          </p:cNvPr>
          <p:cNvGrpSpPr/>
          <p:nvPr/>
        </p:nvGrpSpPr>
        <p:grpSpPr>
          <a:xfrm>
            <a:off x="3353895" y="2255520"/>
            <a:ext cx="854174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0B36E9E-22AB-DE3C-AD95-69B6EB1EF2F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824C800E-5AD7-6E60-BEFE-8F22820FBA33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  <a:r>
                <a:rPr lang="en-US" sz="800" dirty="0"/>
                <a:t> </a:t>
              </a:r>
            </a:p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Source Record</a:t>
              </a:r>
            </a:p>
          </p:txBody>
        </p: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9DC6CCA2-C4EE-BD14-D4D0-D359D4E415F1}"/>
              </a:ext>
            </a:extLst>
          </p:cNvPr>
          <p:cNvSpPr/>
          <p:nvPr/>
        </p:nvSpPr>
        <p:spPr>
          <a:xfrm rot="16858362">
            <a:off x="2582424" y="1652319"/>
            <a:ext cx="186341" cy="1276594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3D7EDD-D76C-7D92-4BB6-1829A98B205C}"/>
              </a:ext>
            </a:extLst>
          </p:cNvPr>
          <p:cNvGrpSpPr/>
          <p:nvPr/>
        </p:nvGrpSpPr>
        <p:grpSpPr>
          <a:xfrm>
            <a:off x="110818" y="2663339"/>
            <a:ext cx="4247962" cy="2172168"/>
            <a:chOff x="418348" y="590242"/>
            <a:chExt cx="6625233" cy="347698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F613D0-A758-3B4D-E515-4433B26E565D}"/>
                </a:ext>
              </a:extLst>
            </p:cNvPr>
            <p:cNvGrpSpPr/>
            <p:nvPr/>
          </p:nvGrpSpPr>
          <p:grpSpPr>
            <a:xfrm>
              <a:off x="1284041" y="1825390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E4CBA1E7-59C4-5A54-D598-4AE0799FB1C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5" name="Rounded Rectangle 4">
                <a:extLst>
                  <a:ext uri="{FF2B5EF4-FFF2-40B4-BE49-F238E27FC236}">
                    <a16:creationId xmlns:a16="http://schemas.microsoft.com/office/drawing/2014/main" id="{964B7E59-5F05-67FF-4A39-D7855319601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7AACD82-95DD-CD15-E105-86C86FB09789}"/>
                </a:ext>
              </a:extLst>
            </p:cNvPr>
            <p:cNvGrpSpPr/>
            <p:nvPr/>
          </p:nvGrpSpPr>
          <p:grpSpPr>
            <a:xfrm>
              <a:off x="2577069" y="346778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41AEA35A-EE09-21D4-4C49-8EB86924814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3" name="Rounded Rectangle 4">
                <a:extLst>
                  <a:ext uri="{FF2B5EF4-FFF2-40B4-BE49-F238E27FC236}">
                    <a16:creationId xmlns:a16="http://schemas.microsoft.com/office/drawing/2014/main" id="{4FB1FE38-1DD2-2D20-00A4-DF830E9F77C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163CB36-7DF8-830D-6638-A3EC13A6DE05}"/>
                </a:ext>
              </a:extLst>
            </p:cNvPr>
            <p:cNvGrpSpPr/>
            <p:nvPr/>
          </p:nvGrpSpPr>
          <p:grpSpPr>
            <a:xfrm>
              <a:off x="418348" y="617495"/>
              <a:ext cx="1065196" cy="599440"/>
              <a:chOff x="5988956" y="4397319"/>
              <a:chExt cx="923089" cy="64613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6DCCFAA-B89C-D8A6-DE19-965DFFC01E4F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1" name="Rounded Rectangle 4">
                <a:extLst>
                  <a:ext uri="{FF2B5EF4-FFF2-40B4-BE49-F238E27FC236}">
                    <a16:creationId xmlns:a16="http://schemas.microsoft.com/office/drawing/2014/main" id="{8DD414E0-7A78-C5DC-F9A4-80999C145BC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Event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2D19F7-98A7-D202-C706-4FC27BA11C89}"/>
                </a:ext>
              </a:extLst>
            </p:cNvPr>
            <p:cNvGrpSpPr/>
            <p:nvPr/>
          </p:nvGrpSpPr>
          <p:grpSpPr>
            <a:xfrm>
              <a:off x="4282679" y="2637059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B423EAD1-D403-E795-AEF0-B90F8B97AEB0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8" name="Rounded Rectangle 4">
                <a:extLst>
                  <a:ext uri="{FF2B5EF4-FFF2-40B4-BE49-F238E27FC236}">
                    <a16:creationId xmlns:a16="http://schemas.microsoft.com/office/drawing/2014/main" id="{57666D89-437D-E5D0-2D81-5C27B8D824C2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733309D7-7414-C869-7072-22D56C6A0C89}"/>
                </a:ext>
              </a:extLst>
            </p:cNvPr>
            <p:cNvSpPr/>
            <p:nvPr/>
          </p:nvSpPr>
          <p:spPr>
            <a:xfrm rot="16200000">
              <a:off x="2436848" y="1896347"/>
              <a:ext cx="325120" cy="41716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DED92978-FB69-C0E3-471B-C58D5375B55A}"/>
                </a:ext>
              </a:extLst>
            </p:cNvPr>
            <p:cNvSpPr/>
            <p:nvPr/>
          </p:nvSpPr>
          <p:spPr>
            <a:xfrm rot="20286653">
              <a:off x="5844670" y="1165810"/>
              <a:ext cx="325120" cy="2287657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2644D074-E676-D384-42C2-8C13B3391E37}"/>
                </a:ext>
              </a:extLst>
            </p:cNvPr>
            <p:cNvSpPr/>
            <p:nvPr/>
          </p:nvSpPr>
          <p:spPr>
            <a:xfrm rot="19713461">
              <a:off x="1292968" y="1247293"/>
              <a:ext cx="325120" cy="56153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07B09B2-85EE-0E7F-D34A-F8FD3219D3BF}"/>
                </a:ext>
              </a:extLst>
            </p:cNvPr>
            <p:cNvGrpSpPr/>
            <p:nvPr/>
          </p:nvGrpSpPr>
          <p:grpSpPr>
            <a:xfrm>
              <a:off x="2851313" y="1796123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923B288D-27B5-2FD7-1D3D-A9D1C2A6908C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6" name="Rounded Rectangle 4">
                <a:extLst>
                  <a:ext uri="{FF2B5EF4-FFF2-40B4-BE49-F238E27FC236}">
                    <a16:creationId xmlns:a16="http://schemas.microsoft.com/office/drawing/2014/main" id="{C9727731-D46D-75C0-5419-AFBD4D4AB0B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24104FC-96EA-672E-019A-7A289C424A85}"/>
                </a:ext>
              </a:extLst>
            </p:cNvPr>
            <p:cNvGrpSpPr/>
            <p:nvPr/>
          </p:nvGrpSpPr>
          <p:grpSpPr>
            <a:xfrm>
              <a:off x="5685912" y="3438521"/>
              <a:ext cx="1357669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FB44E10C-BAAD-8146-6FB5-1ADDE96213CA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4" name="Rounded Rectangle 4">
                <a:extLst>
                  <a:ext uri="{FF2B5EF4-FFF2-40B4-BE49-F238E27FC236}">
                    <a16:creationId xmlns:a16="http://schemas.microsoft.com/office/drawing/2014/main" id="{93E4C667-ABD5-51F8-8AA4-5ABE0C83A6A4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311CC387-16B4-1A86-146F-D5A9D0F09545}"/>
                </a:ext>
              </a:extLst>
            </p:cNvPr>
            <p:cNvSpPr/>
            <p:nvPr/>
          </p:nvSpPr>
          <p:spPr>
            <a:xfrm rot="16200000">
              <a:off x="3393117" y="2274315"/>
              <a:ext cx="333587" cy="13561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8C388B67-E814-93FC-C0F7-BF07B7D54D7A}"/>
                </a:ext>
              </a:extLst>
            </p:cNvPr>
            <p:cNvSpPr/>
            <p:nvPr/>
          </p:nvSpPr>
          <p:spPr>
            <a:xfrm rot="16200000">
              <a:off x="4506439" y="2807596"/>
              <a:ext cx="325120" cy="191010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" name="Down Arrow 40">
              <a:extLst>
                <a:ext uri="{FF2B5EF4-FFF2-40B4-BE49-F238E27FC236}">
                  <a16:creationId xmlns:a16="http://schemas.microsoft.com/office/drawing/2014/main" id="{0F6BCFA0-8E0B-F577-C0B7-F865EF981ACF}"/>
                </a:ext>
              </a:extLst>
            </p:cNvPr>
            <p:cNvSpPr/>
            <p:nvPr/>
          </p:nvSpPr>
          <p:spPr>
            <a:xfrm rot="3849873">
              <a:off x="3598357" y="840077"/>
              <a:ext cx="325120" cy="1092435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F041C4D-F9E8-4BE8-C818-54022FF6128A}"/>
                </a:ext>
              </a:extLst>
            </p:cNvPr>
            <p:cNvSpPr/>
            <p:nvPr/>
          </p:nvSpPr>
          <p:spPr>
            <a:xfrm>
              <a:off x="4792372" y="1225819"/>
              <a:ext cx="325119" cy="13877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3" name="Bent-Up Arrow 42">
              <a:extLst>
                <a:ext uri="{FF2B5EF4-FFF2-40B4-BE49-F238E27FC236}">
                  <a16:creationId xmlns:a16="http://schemas.microsoft.com/office/drawing/2014/main" id="{79307EC3-EB04-26D6-7D45-5C5C2D353C1C}"/>
                </a:ext>
              </a:extLst>
            </p:cNvPr>
            <p:cNvSpPr/>
            <p:nvPr/>
          </p:nvSpPr>
          <p:spPr>
            <a:xfrm rot="5400000">
              <a:off x="238740" y="1630474"/>
              <a:ext cx="2646007" cy="1989170"/>
            </a:xfrm>
            <a:prstGeom prst="bentUpArrow">
              <a:avLst>
                <a:gd name="adj1" fmla="val 9813"/>
                <a:gd name="adj2" fmla="val 9869"/>
                <a:gd name="adj3" fmla="val 12197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F222E52-4A23-8A0F-0935-3429EF6DC01C}"/>
                </a:ext>
              </a:extLst>
            </p:cNvPr>
            <p:cNvGrpSpPr/>
            <p:nvPr/>
          </p:nvGrpSpPr>
          <p:grpSpPr>
            <a:xfrm>
              <a:off x="4282680" y="590242"/>
              <a:ext cx="1341371" cy="599440"/>
              <a:chOff x="5988956" y="4397319"/>
              <a:chExt cx="923089" cy="646132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BD808969-FA71-28E8-FFEB-1C73BDE915F1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51" name="Rounded Rectangle 4">
                <a:extLst>
                  <a:ext uri="{FF2B5EF4-FFF2-40B4-BE49-F238E27FC236}">
                    <a16:creationId xmlns:a16="http://schemas.microsoft.com/office/drawing/2014/main" id="{A6A15AFA-08BA-B3CB-FD1F-B01361FBEA66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Environmental Source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A627567-271D-000B-1B01-D03AD34F762F}"/>
                </a:ext>
              </a:extLst>
            </p:cNvPr>
            <p:cNvGrpSpPr/>
            <p:nvPr/>
          </p:nvGrpSpPr>
          <p:grpSpPr>
            <a:xfrm>
              <a:off x="1731532" y="263705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CA7C53D6-36E9-69F9-5DD0-C65AF90E883D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48" name="Rounded Rectangle 4">
                <a:extLst>
                  <a:ext uri="{FF2B5EF4-FFF2-40B4-BE49-F238E27FC236}">
                    <a16:creationId xmlns:a16="http://schemas.microsoft.com/office/drawing/2014/main" id="{1C2AA579-2F12-F049-F00D-E751FE0E9C0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sp>
          <p:nvSpPr>
            <p:cNvPr id="46" name="Bent-Up Arrow 45">
              <a:extLst>
                <a:ext uri="{FF2B5EF4-FFF2-40B4-BE49-F238E27FC236}">
                  <a16:creationId xmlns:a16="http://schemas.microsoft.com/office/drawing/2014/main" id="{2407EA39-52A5-D8E9-8BA1-11775F0F5B8A}"/>
                </a:ext>
              </a:extLst>
            </p:cNvPr>
            <p:cNvSpPr/>
            <p:nvPr/>
          </p:nvSpPr>
          <p:spPr>
            <a:xfrm rot="5400000">
              <a:off x="337998" y="1795696"/>
              <a:ext cx="1828602" cy="841320"/>
            </a:xfrm>
            <a:prstGeom prst="bentUpArrow">
              <a:avLst>
                <a:gd name="adj1" fmla="val 22703"/>
                <a:gd name="adj2" fmla="val 21382"/>
                <a:gd name="adj3" fmla="val 2571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E63D364-E500-CDF8-DE25-308B158B6967}"/>
              </a:ext>
            </a:extLst>
          </p:cNvPr>
          <p:cNvGrpSpPr/>
          <p:nvPr/>
        </p:nvGrpSpPr>
        <p:grpSpPr>
          <a:xfrm>
            <a:off x="274984" y="5000958"/>
            <a:ext cx="3842205" cy="1845779"/>
            <a:chOff x="2015654" y="421333"/>
            <a:chExt cx="6140952" cy="3696866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899AA97-BE09-2C40-ACF3-E3827C0F0570}"/>
                </a:ext>
              </a:extLst>
            </p:cNvPr>
            <p:cNvGrpSpPr/>
            <p:nvPr/>
          </p:nvGrpSpPr>
          <p:grpSpPr>
            <a:xfrm>
              <a:off x="2881347" y="2693491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AAAD06A4-D5F5-8FCD-FD4B-9E02266C468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52" name="Rounded Rectangle 4">
                <a:extLst>
                  <a:ext uri="{FF2B5EF4-FFF2-40B4-BE49-F238E27FC236}">
                    <a16:creationId xmlns:a16="http://schemas.microsoft.com/office/drawing/2014/main" id="{C217F077-F965-A86B-04B9-760979EF7F2B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B80136E-1EDD-CFF2-B112-506662384411}"/>
                </a:ext>
              </a:extLst>
            </p:cNvPr>
            <p:cNvGrpSpPr/>
            <p:nvPr/>
          </p:nvGrpSpPr>
          <p:grpSpPr>
            <a:xfrm>
              <a:off x="2015654" y="1485596"/>
              <a:ext cx="1065196" cy="599440"/>
              <a:chOff x="5988956" y="4397319"/>
              <a:chExt cx="923089" cy="646132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18D6401D-16A2-6ED5-F6D0-E59D0B5E5A5F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50" name="Rounded Rectangle 4">
                <a:extLst>
                  <a:ext uri="{FF2B5EF4-FFF2-40B4-BE49-F238E27FC236}">
                    <a16:creationId xmlns:a16="http://schemas.microsoft.com/office/drawing/2014/main" id="{020A0B08-B122-2130-9852-E3467365323C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Event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5C28FDA-AD18-9FDB-1F75-331FEE87B4D7}"/>
                </a:ext>
              </a:extLst>
            </p:cNvPr>
            <p:cNvGrpSpPr/>
            <p:nvPr/>
          </p:nvGrpSpPr>
          <p:grpSpPr>
            <a:xfrm>
              <a:off x="5492903" y="260738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87A316F6-C3AA-43EC-68AD-4A9DF9B755A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8" name="Rounded Rectangle 4">
                <a:extLst>
                  <a:ext uri="{FF2B5EF4-FFF2-40B4-BE49-F238E27FC236}">
                    <a16:creationId xmlns:a16="http://schemas.microsoft.com/office/drawing/2014/main" id="{40051173-58F6-1F6E-947B-9F5BC16A4DE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107" name="Down Arrow 106">
              <a:extLst>
                <a:ext uri="{FF2B5EF4-FFF2-40B4-BE49-F238E27FC236}">
                  <a16:creationId xmlns:a16="http://schemas.microsoft.com/office/drawing/2014/main" id="{17539A40-75AC-DB3B-A03A-17083A32E484}"/>
                </a:ext>
              </a:extLst>
            </p:cNvPr>
            <p:cNvSpPr/>
            <p:nvPr/>
          </p:nvSpPr>
          <p:spPr>
            <a:xfrm rot="12509828">
              <a:off x="3804427" y="1701082"/>
              <a:ext cx="325120" cy="937964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8" name="Down Arrow 107">
              <a:extLst>
                <a:ext uri="{FF2B5EF4-FFF2-40B4-BE49-F238E27FC236}">
                  <a16:creationId xmlns:a16="http://schemas.microsoft.com/office/drawing/2014/main" id="{53FCC96B-6564-B0F2-7EBE-3BE46E9A857F}"/>
                </a:ext>
              </a:extLst>
            </p:cNvPr>
            <p:cNvSpPr/>
            <p:nvPr/>
          </p:nvSpPr>
          <p:spPr>
            <a:xfrm rot="20538816">
              <a:off x="6942677" y="1024266"/>
              <a:ext cx="325120" cy="246172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9" name="Down Arrow 108">
              <a:extLst>
                <a:ext uri="{FF2B5EF4-FFF2-40B4-BE49-F238E27FC236}">
                  <a16:creationId xmlns:a16="http://schemas.microsoft.com/office/drawing/2014/main" id="{AEF71FF9-98A9-DD9E-A441-FD2B78D73BA5}"/>
                </a:ext>
              </a:extLst>
            </p:cNvPr>
            <p:cNvSpPr/>
            <p:nvPr/>
          </p:nvSpPr>
          <p:spPr>
            <a:xfrm rot="19713461">
              <a:off x="2890274" y="2115394"/>
              <a:ext cx="325120" cy="56153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305F673-ABC0-1543-DF3D-0344568724D8}"/>
                </a:ext>
              </a:extLst>
            </p:cNvPr>
            <p:cNvGrpSpPr/>
            <p:nvPr/>
          </p:nvGrpSpPr>
          <p:grpSpPr>
            <a:xfrm>
              <a:off x="3693753" y="108529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5EDBEFA9-040E-0BC3-E38C-85FB74FCE0C6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6" name="Rounded Rectangle 4">
                <a:extLst>
                  <a:ext uri="{FF2B5EF4-FFF2-40B4-BE49-F238E27FC236}">
                    <a16:creationId xmlns:a16="http://schemas.microsoft.com/office/drawing/2014/main" id="{B702AE74-5E2C-5A08-D52B-11E714F0DE9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3DD2BB8-48C4-72E5-F57C-26F0FCF0FD4F}"/>
                </a:ext>
              </a:extLst>
            </p:cNvPr>
            <p:cNvGrpSpPr/>
            <p:nvPr/>
          </p:nvGrpSpPr>
          <p:grpSpPr>
            <a:xfrm>
              <a:off x="6798937" y="3489491"/>
              <a:ext cx="1357669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0743CFCB-B148-5FF9-57FB-15A4AB8D517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4" name="Rounded Rectangle 4">
                <a:extLst>
                  <a:ext uri="{FF2B5EF4-FFF2-40B4-BE49-F238E27FC236}">
                    <a16:creationId xmlns:a16="http://schemas.microsoft.com/office/drawing/2014/main" id="{0BDDF512-70A6-29B0-4B75-7C66E86527F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75ACADF-B067-0E25-2B6F-9DDAE105322E}"/>
                </a:ext>
              </a:extLst>
            </p:cNvPr>
            <p:cNvGrpSpPr/>
            <p:nvPr/>
          </p:nvGrpSpPr>
          <p:grpSpPr>
            <a:xfrm>
              <a:off x="5474497" y="421333"/>
              <a:ext cx="1341371" cy="599440"/>
              <a:chOff x="5988956" y="4397319"/>
              <a:chExt cx="923089" cy="646132"/>
            </a:xfrm>
            <a:solidFill>
              <a:srgbClr val="00A151"/>
            </a:solidFill>
          </p:grpSpPr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77EA0C3B-D0D3-C10F-77D4-201E047C594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42" name="Rounded Rectangle 4">
                <a:extLst>
                  <a:ext uri="{FF2B5EF4-FFF2-40B4-BE49-F238E27FC236}">
                    <a16:creationId xmlns:a16="http://schemas.microsoft.com/office/drawing/2014/main" id="{AB372923-64D6-142E-D011-492D12BFD58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Arthropod Source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2C6A4F4-E06D-68EA-4EE8-8C1E95163AB0}"/>
                </a:ext>
              </a:extLst>
            </p:cNvPr>
            <p:cNvGrpSpPr/>
            <p:nvPr/>
          </p:nvGrpSpPr>
          <p:grpSpPr>
            <a:xfrm>
              <a:off x="3542151" y="3518759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750D6728-C785-29B9-B02D-2FB40E63E95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38" name="Rounded Rectangle 4">
                <a:extLst>
                  <a:ext uri="{FF2B5EF4-FFF2-40B4-BE49-F238E27FC236}">
                    <a16:creationId xmlns:a16="http://schemas.microsoft.com/office/drawing/2014/main" id="{C8D7121C-678E-D748-1FD1-8B8F91CC0F75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sp>
          <p:nvSpPr>
            <p:cNvPr id="126" name="Down Arrow 125">
              <a:extLst>
                <a:ext uri="{FF2B5EF4-FFF2-40B4-BE49-F238E27FC236}">
                  <a16:creationId xmlns:a16="http://schemas.microsoft.com/office/drawing/2014/main" id="{B3ECBD98-8ABA-F371-7BA6-BDB06EFF6B1E}"/>
                </a:ext>
              </a:extLst>
            </p:cNvPr>
            <p:cNvSpPr/>
            <p:nvPr/>
          </p:nvSpPr>
          <p:spPr>
            <a:xfrm rot="15207778">
              <a:off x="4885129" y="2929464"/>
              <a:ext cx="325120" cy="85466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7" name="Down Arrow 126">
              <a:extLst>
                <a:ext uri="{FF2B5EF4-FFF2-40B4-BE49-F238E27FC236}">
                  <a16:creationId xmlns:a16="http://schemas.microsoft.com/office/drawing/2014/main" id="{8E8E860C-4B68-9EF6-CB5E-CF621B7E8043}"/>
                </a:ext>
              </a:extLst>
            </p:cNvPr>
            <p:cNvSpPr/>
            <p:nvPr/>
          </p:nvSpPr>
          <p:spPr>
            <a:xfrm rot="3328766">
              <a:off x="5026102" y="639830"/>
              <a:ext cx="325120" cy="47021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8" name="Down Arrow 127">
              <a:extLst>
                <a:ext uri="{FF2B5EF4-FFF2-40B4-BE49-F238E27FC236}">
                  <a16:creationId xmlns:a16="http://schemas.microsoft.com/office/drawing/2014/main" id="{A97D704F-2C7B-D112-D4FB-7D60F722A602}"/>
                </a:ext>
              </a:extLst>
            </p:cNvPr>
            <p:cNvSpPr/>
            <p:nvPr/>
          </p:nvSpPr>
          <p:spPr>
            <a:xfrm>
              <a:off x="5988068" y="1066982"/>
              <a:ext cx="325120" cy="148198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Bent-Up Arrow 128">
              <a:extLst>
                <a:ext uri="{FF2B5EF4-FFF2-40B4-BE49-F238E27FC236}">
                  <a16:creationId xmlns:a16="http://schemas.microsoft.com/office/drawing/2014/main" id="{FA5392E2-F82D-7217-FF22-769CCF19D8F3}"/>
                </a:ext>
              </a:extLst>
            </p:cNvPr>
            <p:cNvSpPr/>
            <p:nvPr/>
          </p:nvSpPr>
          <p:spPr>
            <a:xfrm rot="5400000">
              <a:off x="2083078" y="2576058"/>
              <a:ext cx="1854316" cy="996797"/>
            </a:xfrm>
            <a:prstGeom prst="bentUpArrow">
              <a:avLst>
                <a:gd name="adj1" fmla="val 17069"/>
                <a:gd name="adj2" fmla="val 15582"/>
                <a:gd name="adj3" fmla="val 19052"/>
              </a:avLst>
            </a:prstGeom>
            <a:solidFill>
              <a:srgbClr val="00A1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722BFE3-0C9C-0B78-1C88-22C23C256120}"/>
                </a:ext>
              </a:extLst>
            </p:cNvPr>
            <p:cNvGrpSpPr/>
            <p:nvPr/>
          </p:nvGrpSpPr>
          <p:grpSpPr>
            <a:xfrm>
              <a:off x="4419391" y="1796587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41AB7C05-AF15-6734-1CB7-0ACC7C513EE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35" name="Rounded Rectangle 4">
                <a:extLst>
                  <a:ext uri="{FF2B5EF4-FFF2-40B4-BE49-F238E27FC236}">
                    <a16:creationId xmlns:a16="http://schemas.microsoft.com/office/drawing/2014/main" id="{0461F2AC-94E7-77D6-97DE-26F459B0142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131" name="Down Arrow 130">
              <a:extLst>
                <a:ext uri="{FF2B5EF4-FFF2-40B4-BE49-F238E27FC236}">
                  <a16:creationId xmlns:a16="http://schemas.microsoft.com/office/drawing/2014/main" id="{F4B6523C-05A6-9189-9EC1-989B8CE3BCEC}"/>
                </a:ext>
              </a:extLst>
            </p:cNvPr>
            <p:cNvSpPr/>
            <p:nvPr/>
          </p:nvSpPr>
          <p:spPr>
            <a:xfrm rot="14552600">
              <a:off x="4303388" y="2228005"/>
              <a:ext cx="325120" cy="104289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2" name="Down Arrow 131">
              <a:extLst>
                <a:ext uri="{FF2B5EF4-FFF2-40B4-BE49-F238E27FC236}">
                  <a16:creationId xmlns:a16="http://schemas.microsoft.com/office/drawing/2014/main" id="{719DF266-D9D4-F6C4-E6E6-9DF85CFEA7F4}"/>
                </a:ext>
              </a:extLst>
            </p:cNvPr>
            <p:cNvSpPr/>
            <p:nvPr/>
          </p:nvSpPr>
          <p:spPr>
            <a:xfrm rot="1837499">
              <a:off x="5272678" y="1039396"/>
              <a:ext cx="325120" cy="7249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3" name="Down Arrow 132">
              <a:extLst>
                <a:ext uri="{FF2B5EF4-FFF2-40B4-BE49-F238E27FC236}">
                  <a16:creationId xmlns:a16="http://schemas.microsoft.com/office/drawing/2014/main" id="{0E0F9116-50BC-C98F-AFF9-DA35CC41B395}"/>
                </a:ext>
              </a:extLst>
            </p:cNvPr>
            <p:cNvSpPr/>
            <p:nvPr/>
          </p:nvSpPr>
          <p:spPr>
            <a:xfrm rot="16200000">
              <a:off x="5540582" y="2795131"/>
              <a:ext cx="325120" cy="20538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843599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C14D1-B618-8A99-73BF-47E812E55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C595748-6952-3B20-8B79-54DF7A0FB404}"/>
              </a:ext>
            </a:extLst>
          </p:cNvPr>
          <p:cNvGrpSpPr/>
          <p:nvPr/>
        </p:nvGrpSpPr>
        <p:grpSpPr>
          <a:xfrm>
            <a:off x="418348" y="590242"/>
            <a:ext cx="6625233" cy="3476987"/>
            <a:chOff x="418348" y="590242"/>
            <a:chExt cx="6625233" cy="347698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0E20D2E-09E1-9889-C546-90C5252AB1DE}"/>
                </a:ext>
              </a:extLst>
            </p:cNvPr>
            <p:cNvGrpSpPr/>
            <p:nvPr/>
          </p:nvGrpSpPr>
          <p:grpSpPr>
            <a:xfrm>
              <a:off x="1284041" y="1825390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695C19FE-29B6-4314-C5F5-7E36DA3B84F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9C693550-8F91-8B95-6D40-5A03415023CA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2A5D6A8-136D-4D8B-4DC1-5DFF6D5EA1B3}"/>
                </a:ext>
              </a:extLst>
            </p:cNvPr>
            <p:cNvGrpSpPr/>
            <p:nvPr/>
          </p:nvGrpSpPr>
          <p:grpSpPr>
            <a:xfrm>
              <a:off x="2577069" y="346778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62A7EBB-C9A3-9026-A2A7-8968C5EDB3A1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4">
                <a:extLst>
                  <a:ext uri="{FF2B5EF4-FFF2-40B4-BE49-F238E27FC236}">
                    <a16:creationId xmlns:a16="http://schemas.microsoft.com/office/drawing/2014/main" id="{DC8B7EA6-A8A8-9CC2-88C7-383B67B2A30A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F041DC9-E04C-CC8F-5F34-7629F9D472E4}"/>
                </a:ext>
              </a:extLst>
            </p:cNvPr>
            <p:cNvGrpSpPr/>
            <p:nvPr/>
          </p:nvGrpSpPr>
          <p:grpSpPr>
            <a:xfrm>
              <a:off x="418348" y="617495"/>
              <a:ext cx="1065196" cy="599440"/>
              <a:chOff x="5988956" y="4397319"/>
              <a:chExt cx="923089" cy="64613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0E26CD7-EF0F-BC45-69E5-D39F17AB632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4">
                <a:extLst>
                  <a:ext uri="{FF2B5EF4-FFF2-40B4-BE49-F238E27FC236}">
                    <a16:creationId xmlns:a16="http://schemas.microsoft.com/office/drawing/2014/main" id="{D6BE57B7-649F-65A3-DD2C-1AE45F23A62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Event</a:t>
                </a:r>
                <a:endParaRPr lang="en-US" sz="1100" kern="12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8C5CDE-9068-106C-AB3D-69F925BFBA95}"/>
                </a:ext>
              </a:extLst>
            </p:cNvPr>
            <p:cNvGrpSpPr/>
            <p:nvPr/>
          </p:nvGrpSpPr>
          <p:grpSpPr>
            <a:xfrm>
              <a:off x="4282679" y="2637059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E3688B77-A142-827E-28FF-9B9B9ED5F1D3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ounded Rectangle 4">
                <a:extLst>
                  <a:ext uri="{FF2B5EF4-FFF2-40B4-BE49-F238E27FC236}">
                    <a16:creationId xmlns:a16="http://schemas.microsoft.com/office/drawing/2014/main" id="{559A9D15-4140-5D23-6C59-544EA496862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DB1AB57D-4E2B-379C-32D7-3FEF80C19092}"/>
                </a:ext>
              </a:extLst>
            </p:cNvPr>
            <p:cNvSpPr/>
            <p:nvPr/>
          </p:nvSpPr>
          <p:spPr>
            <a:xfrm rot="16200000">
              <a:off x="2436848" y="1896347"/>
              <a:ext cx="325120" cy="41716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AB6C6A1A-17EC-8425-4E4B-9126F3B2EC3F}"/>
                </a:ext>
              </a:extLst>
            </p:cNvPr>
            <p:cNvSpPr/>
            <p:nvPr/>
          </p:nvSpPr>
          <p:spPr>
            <a:xfrm rot="20286653">
              <a:off x="5844670" y="1165810"/>
              <a:ext cx="325120" cy="2287657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3CBE4C62-557D-EEBE-368D-4966DFFE0C92}"/>
                </a:ext>
              </a:extLst>
            </p:cNvPr>
            <p:cNvSpPr/>
            <p:nvPr/>
          </p:nvSpPr>
          <p:spPr>
            <a:xfrm rot="19713461">
              <a:off x="1292968" y="1247293"/>
              <a:ext cx="325120" cy="56153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6D468BE-BA51-507F-C454-D4BD09F31FE1}"/>
                </a:ext>
              </a:extLst>
            </p:cNvPr>
            <p:cNvGrpSpPr/>
            <p:nvPr/>
          </p:nvGrpSpPr>
          <p:grpSpPr>
            <a:xfrm>
              <a:off x="2851313" y="1796123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E3A74728-9C5C-0338-6DC6-98FA8C5532B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ounded Rectangle 4">
                <a:extLst>
                  <a:ext uri="{FF2B5EF4-FFF2-40B4-BE49-F238E27FC236}">
                    <a16:creationId xmlns:a16="http://schemas.microsoft.com/office/drawing/2014/main" id="{CE988EE8-467D-8E9F-370B-09EC870C9D11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3CC5F2A-79DC-5669-8925-7F64D3CC332F}"/>
                </a:ext>
              </a:extLst>
            </p:cNvPr>
            <p:cNvGrpSpPr/>
            <p:nvPr/>
          </p:nvGrpSpPr>
          <p:grpSpPr>
            <a:xfrm>
              <a:off x="5685912" y="3438521"/>
              <a:ext cx="1357669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F994DAB0-CFDC-883B-2F0A-563D0BEF00C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ounded Rectangle 4">
                <a:extLst>
                  <a:ext uri="{FF2B5EF4-FFF2-40B4-BE49-F238E27FC236}">
                    <a16:creationId xmlns:a16="http://schemas.microsoft.com/office/drawing/2014/main" id="{A582C8E3-2456-75B0-89D0-B29C1233BAD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123" name="Down Arrow 122">
              <a:extLst>
                <a:ext uri="{FF2B5EF4-FFF2-40B4-BE49-F238E27FC236}">
                  <a16:creationId xmlns:a16="http://schemas.microsoft.com/office/drawing/2014/main" id="{F8D1144D-FDEF-C0AC-6595-C2874EABF9F6}"/>
                </a:ext>
              </a:extLst>
            </p:cNvPr>
            <p:cNvSpPr/>
            <p:nvPr/>
          </p:nvSpPr>
          <p:spPr>
            <a:xfrm rot="16200000">
              <a:off x="3393117" y="2274315"/>
              <a:ext cx="333587" cy="13561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Down Arrow 123">
              <a:extLst>
                <a:ext uri="{FF2B5EF4-FFF2-40B4-BE49-F238E27FC236}">
                  <a16:creationId xmlns:a16="http://schemas.microsoft.com/office/drawing/2014/main" id="{B38163BB-72F1-A7D5-4455-83E520A865D6}"/>
                </a:ext>
              </a:extLst>
            </p:cNvPr>
            <p:cNvSpPr/>
            <p:nvPr/>
          </p:nvSpPr>
          <p:spPr>
            <a:xfrm rot="16200000">
              <a:off x="4506439" y="2807596"/>
              <a:ext cx="325120" cy="191010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 Arrow 124">
              <a:extLst>
                <a:ext uri="{FF2B5EF4-FFF2-40B4-BE49-F238E27FC236}">
                  <a16:creationId xmlns:a16="http://schemas.microsoft.com/office/drawing/2014/main" id="{B0C755DE-0DBB-F8E9-7C8C-A4D0C3302511}"/>
                </a:ext>
              </a:extLst>
            </p:cNvPr>
            <p:cNvSpPr/>
            <p:nvPr/>
          </p:nvSpPr>
          <p:spPr>
            <a:xfrm rot="3849873">
              <a:off x="3598357" y="840077"/>
              <a:ext cx="325120" cy="1092435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Down Arrow 136">
              <a:extLst>
                <a:ext uri="{FF2B5EF4-FFF2-40B4-BE49-F238E27FC236}">
                  <a16:creationId xmlns:a16="http://schemas.microsoft.com/office/drawing/2014/main" id="{5CF1C9F4-4C21-74C7-082F-E9A9DC48FE9E}"/>
                </a:ext>
              </a:extLst>
            </p:cNvPr>
            <p:cNvSpPr/>
            <p:nvPr/>
          </p:nvSpPr>
          <p:spPr>
            <a:xfrm>
              <a:off x="4792372" y="1225819"/>
              <a:ext cx="325119" cy="13877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Bent-Up Arrow 139">
              <a:extLst>
                <a:ext uri="{FF2B5EF4-FFF2-40B4-BE49-F238E27FC236}">
                  <a16:creationId xmlns:a16="http://schemas.microsoft.com/office/drawing/2014/main" id="{923833F7-CE28-897A-657B-DBC6D1B71AB9}"/>
                </a:ext>
              </a:extLst>
            </p:cNvPr>
            <p:cNvSpPr/>
            <p:nvPr/>
          </p:nvSpPr>
          <p:spPr>
            <a:xfrm rot="5400000">
              <a:off x="238740" y="1630474"/>
              <a:ext cx="2646007" cy="1989170"/>
            </a:xfrm>
            <a:prstGeom prst="bentUpArrow">
              <a:avLst>
                <a:gd name="adj1" fmla="val 9813"/>
                <a:gd name="adj2" fmla="val 9869"/>
                <a:gd name="adj3" fmla="val 12197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E03C9F6-82A5-5012-2EE0-4D37A1134051}"/>
                </a:ext>
              </a:extLst>
            </p:cNvPr>
            <p:cNvGrpSpPr/>
            <p:nvPr/>
          </p:nvGrpSpPr>
          <p:grpSpPr>
            <a:xfrm>
              <a:off x="4282680" y="590242"/>
              <a:ext cx="1341371" cy="599440"/>
              <a:chOff x="5988956" y="4397319"/>
              <a:chExt cx="923089" cy="646132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F11F51A-97A3-74C3-8844-FEB020B82D0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4">
                <a:extLst>
                  <a:ext uri="{FF2B5EF4-FFF2-40B4-BE49-F238E27FC236}">
                    <a16:creationId xmlns:a16="http://schemas.microsoft.com/office/drawing/2014/main" id="{7A2F4515-19BF-A8D0-D765-19CD9A40857C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Environmental Source</a:t>
                </a:r>
                <a:endParaRPr lang="en-US" sz="1100" kern="12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E45D2B-4CFA-A846-6A81-E220F9961FD1}"/>
                </a:ext>
              </a:extLst>
            </p:cNvPr>
            <p:cNvGrpSpPr/>
            <p:nvPr/>
          </p:nvGrpSpPr>
          <p:grpSpPr>
            <a:xfrm>
              <a:off x="1731532" y="263705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3B8BE7E8-16F9-A7EA-231A-90BEA487E9F6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4">
                <a:extLst>
                  <a:ext uri="{FF2B5EF4-FFF2-40B4-BE49-F238E27FC236}">
                    <a16:creationId xmlns:a16="http://schemas.microsoft.com/office/drawing/2014/main" id="{94EFBDCB-A02A-5A8E-5296-B536A6099FC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sp>
          <p:nvSpPr>
            <p:cNvPr id="28" name="Bent-Up Arrow 27">
              <a:extLst>
                <a:ext uri="{FF2B5EF4-FFF2-40B4-BE49-F238E27FC236}">
                  <a16:creationId xmlns:a16="http://schemas.microsoft.com/office/drawing/2014/main" id="{FF923CE8-B8DF-6656-84AF-848FC5607BA9}"/>
                </a:ext>
              </a:extLst>
            </p:cNvPr>
            <p:cNvSpPr/>
            <p:nvPr/>
          </p:nvSpPr>
          <p:spPr>
            <a:xfrm rot="5400000">
              <a:off x="337998" y="1795696"/>
              <a:ext cx="1828602" cy="841320"/>
            </a:xfrm>
            <a:prstGeom prst="bentUpArrow">
              <a:avLst>
                <a:gd name="adj1" fmla="val 22703"/>
                <a:gd name="adj2" fmla="val 21382"/>
                <a:gd name="adj3" fmla="val 2571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5790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E1C54-35E8-817A-2310-01F85F399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13FC7F3-9768-0EE1-0594-463A1333F9A4}"/>
              </a:ext>
            </a:extLst>
          </p:cNvPr>
          <p:cNvGrpSpPr/>
          <p:nvPr/>
        </p:nvGrpSpPr>
        <p:grpSpPr>
          <a:xfrm>
            <a:off x="2015654" y="421333"/>
            <a:ext cx="6140952" cy="3696866"/>
            <a:chOff x="2015654" y="421333"/>
            <a:chExt cx="6140952" cy="369686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71BE13-5037-143F-B3A4-A234FDD923A7}"/>
                </a:ext>
              </a:extLst>
            </p:cNvPr>
            <p:cNvGrpSpPr/>
            <p:nvPr/>
          </p:nvGrpSpPr>
          <p:grpSpPr>
            <a:xfrm>
              <a:off x="2881347" y="2693491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68F68D50-E066-9EA7-A282-92C3539F487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AA7589CC-57C4-39FB-544B-4F24D0AC26A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B440F7-0B75-2BD0-589F-53C7F9504E34}"/>
                </a:ext>
              </a:extLst>
            </p:cNvPr>
            <p:cNvGrpSpPr/>
            <p:nvPr/>
          </p:nvGrpSpPr>
          <p:grpSpPr>
            <a:xfrm>
              <a:off x="2015654" y="1485596"/>
              <a:ext cx="1065196" cy="599440"/>
              <a:chOff x="5988956" y="4397319"/>
              <a:chExt cx="923089" cy="646132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736607DF-9809-727E-4189-8CE5A830CF7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4">
                <a:extLst>
                  <a:ext uri="{FF2B5EF4-FFF2-40B4-BE49-F238E27FC236}">
                    <a16:creationId xmlns:a16="http://schemas.microsoft.com/office/drawing/2014/main" id="{DD636D2A-D0F6-9A1E-D004-E3086DF2EA4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Event</a:t>
                </a:r>
                <a:endParaRPr lang="en-US" sz="1100" kern="12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0FBB924-F195-9E55-43BC-0E90EF8F5D1B}"/>
                </a:ext>
              </a:extLst>
            </p:cNvPr>
            <p:cNvGrpSpPr/>
            <p:nvPr/>
          </p:nvGrpSpPr>
          <p:grpSpPr>
            <a:xfrm>
              <a:off x="5492903" y="260738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E3F2C372-CAED-5E13-27E5-8574CE97756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ounded Rectangle 4">
                <a:extLst>
                  <a:ext uri="{FF2B5EF4-FFF2-40B4-BE49-F238E27FC236}">
                    <a16:creationId xmlns:a16="http://schemas.microsoft.com/office/drawing/2014/main" id="{10304E08-93DC-3616-C752-DC4B8134A92E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57A068C6-537A-724D-8EF6-A9639477B3E8}"/>
                </a:ext>
              </a:extLst>
            </p:cNvPr>
            <p:cNvSpPr/>
            <p:nvPr/>
          </p:nvSpPr>
          <p:spPr>
            <a:xfrm rot="12509828">
              <a:off x="3804427" y="1701082"/>
              <a:ext cx="325120" cy="937964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958F05E4-7AAA-C598-127A-D5A76EAB9D5C}"/>
                </a:ext>
              </a:extLst>
            </p:cNvPr>
            <p:cNvSpPr/>
            <p:nvPr/>
          </p:nvSpPr>
          <p:spPr>
            <a:xfrm rot="20538816">
              <a:off x="6942677" y="1024266"/>
              <a:ext cx="325120" cy="246172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B03BC292-9FC7-8EF5-35CA-FA6D1381E3BC}"/>
                </a:ext>
              </a:extLst>
            </p:cNvPr>
            <p:cNvSpPr/>
            <p:nvPr/>
          </p:nvSpPr>
          <p:spPr>
            <a:xfrm rot="19713461">
              <a:off x="2890274" y="2115394"/>
              <a:ext cx="325120" cy="56153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BF680BD-C80E-03CE-81A9-1318671933DD}"/>
                </a:ext>
              </a:extLst>
            </p:cNvPr>
            <p:cNvGrpSpPr/>
            <p:nvPr/>
          </p:nvGrpSpPr>
          <p:grpSpPr>
            <a:xfrm>
              <a:off x="3693753" y="108529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889E4B2D-1B1C-C5C0-1BF8-0C0A34A37292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ounded Rectangle 4">
                <a:extLst>
                  <a:ext uri="{FF2B5EF4-FFF2-40B4-BE49-F238E27FC236}">
                    <a16:creationId xmlns:a16="http://schemas.microsoft.com/office/drawing/2014/main" id="{77C25E4B-F5F6-84CF-3362-48284AD46C9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D0F18B7-017F-D649-0F22-4AE610688CEC}"/>
                </a:ext>
              </a:extLst>
            </p:cNvPr>
            <p:cNvGrpSpPr/>
            <p:nvPr/>
          </p:nvGrpSpPr>
          <p:grpSpPr>
            <a:xfrm>
              <a:off x="6798937" y="3489491"/>
              <a:ext cx="1357669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7843BDC1-0C15-3672-E001-6AA9A14CE30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ounded Rectangle 4">
                <a:extLst>
                  <a:ext uri="{FF2B5EF4-FFF2-40B4-BE49-F238E27FC236}">
                    <a16:creationId xmlns:a16="http://schemas.microsoft.com/office/drawing/2014/main" id="{2F2B5BF0-9D21-44C2-51C3-A5D2E77AD71B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D1E680D-7F77-9FAD-CF8C-AF494EFB28A4}"/>
                </a:ext>
              </a:extLst>
            </p:cNvPr>
            <p:cNvGrpSpPr/>
            <p:nvPr/>
          </p:nvGrpSpPr>
          <p:grpSpPr>
            <a:xfrm>
              <a:off x="5474497" y="421333"/>
              <a:ext cx="1341371" cy="599440"/>
              <a:chOff x="5988956" y="4397319"/>
              <a:chExt cx="923089" cy="646132"/>
            </a:xfrm>
            <a:solidFill>
              <a:srgbClr val="00A151"/>
            </a:solidFill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159897CE-0ADF-64F8-0261-C67F3691307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19" name="Rounded Rectangle 4">
                <a:extLst>
                  <a:ext uri="{FF2B5EF4-FFF2-40B4-BE49-F238E27FC236}">
                    <a16:creationId xmlns:a16="http://schemas.microsoft.com/office/drawing/2014/main" id="{87F3E822-B411-5995-9758-BC29D465243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Arthropod Source</a:t>
                </a:r>
                <a:endParaRPr lang="en-US" sz="1100" kern="1200" dirty="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0D91AC7-6A4B-09F3-EF83-3D1EFC3E0403}"/>
                </a:ext>
              </a:extLst>
            </p:cNvPr>
            <p:cNvGrpSpPr/>
            <p:nvPr/>
          </p:nvGrpSpPr>
          <p:grpSpPr>
            <a:xfrm>
              <a:off x="3542151" y="3518759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A986FEDE-AC5D-6AB9-C3E8-EF1DCC11F6D2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22" name="Rounded Rectangle 4">
                <a:extLst>
                  <a:ext uri="{FF2B5EF4-FFF2-40B4-BE49-F238E27FC236}">
                    <a16:creationId xmlns:a16="http://schemas.microsoft.com/office/drawing/2014/main" id="{6CF0ECA7-D726-B397-AEFB-2BC0F8678188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sp>
          <p:nvSpPr>
            <p:cNvPr id="123" name="Down Arrow 122">
              <a:extLst>
                <a:ext uri="{FF2B5EF4-FFF2-40B4-BE49-F238E27FC236}">
                  <a16:creationId xmlns:a16="http://schemas.microsoft.com/office/drawing/2014/main" id="{42FE50B9-0569-89B1-3E51-BCD26B5DD3DD}"/>
                </a:ext>
              </a:extLst>
            </p:cNvPr>
            <p:cNvSpPr/>
            <p:nvPr/>
          </p:nvSpPr>
          <p:spPr>
            <a:xfrm rot="15207778">
              <a:off x="4885129" y="2929464"/>
              <a:ext cx="325120" cy="85466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 Arrow 124">
              <a:extLst>
                <a:ext uri="{FF2B5EF4-FFF2-40B4-BE49-F238E27FC236}">
                  <a16:creationId xmlns:a16="http://schemas.microsoft.com/office/drawing/2014/main" id="{1C3AF407-EC17-7813-9905-F8AF09539F50}"/>
                </a:ext>
              </a:extLst>
            </p:cNvPr>
            <p:cNvSpPr/>
            <p:nvPr/>
          </p:nvSpPr>
          <p:spPr>
            <a:xfrm rot="3328766">
              <a:off x="5026102" y="639830"/>
              <a:ext cx="325120" cy="47021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Down Arrow 136">
              <a:extLst>
                <a:ext uri="{FF2B5EF4-FFF2-40B4-BE49-F238E27FC236}">
                  <a16:creationId xmlns:a16="http://schemas.microsoft.com/office/drawing/2014/main" id="{75FE7767-D960-F8D4-E56F-056B64E88661}"/>
                </a:ext>
              </a:extLst>
            </p:cNvPr>
            <p:cNvSpPr/>
            <p:nvPr/>
          </p:nvSpPr>
          <p:spPr>
            <a:xfrm>
              <a:off x="5988068" y="1066982"/>
              <a:ext cx="325120" cy="148198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Bent-Up Arrow 138">
              <a:extLst>
                <a:ext uri="{FF2B5EF4-FFF2-40B4-BE49-F238E27FC236}">
                  <a16:creationId xmlns:a16="http://schemas.microsoft.com/office/drawing/2014/main" id="{87D661AD-2C6A-A268-38EE-F0AB48E850D6}"/>
                </a:ext>
              </a:extLst>
            </p:cNvPr>
            <p:cNvSpPr/>
            <p:nvPr/>
          </p:nvSpPr>
          <p:spPr>
            <a:xfrm rot="5400000">
              <a:off x="2083078" y="2576058"/>
              <a:ext cx="1854316" cy="996797"/>
            </a:xfrm>
            <a:prstGeom prst="bentUpArrow">
              <a:avLst>
                <a:gd name="adj1" fmla="val 17069"/>
                <a:gd name="adj2" fmla="val 15582"/>
                <a:gd name="adj3" fmla="val 19052"/>
              </a:avLst>
            </a:prstGeom>
            <a:solidFill>
              <a:srgbClr val="00A1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71559F-6204-06BA-2D27-A400D2BAD3BB}"/>
                </a:ext>
              </a:extLst>
            </p:cNvPr>
            <p:cNvGrpSpPr/>
            <p:nvPr/>
          </p:nvGrpSpPr>
          <p:grpSpPr>
            <a:xfrm>
              <a:off x="4419391" y="1796587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E225ED1-3D8A-30A2-5390-2FDD202F47BB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" name="Rounded Rectangle 4">
                <a:extLst>
                  <a:ext uri="{FF2B5EF4-FFF2-40B4-BE49-F238E27FC236}">
                    <a16:creationId xmlns:a16="http://schemas.microsoft.com/office/drawing/2014/main" id="{77F66BB7-3F34-7A8C-9B44-EC8200486B7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16FA4C14-38E3-E402-8339-7BC4AABF8C16}"/>
                </a:ext>
              </a:extLst>
            </p:cNvPr>
            <p:cNvSpPr/>
            <p:nvPr/>
          </p:nvSpPr>
          <p:spPr>
            <a:xfrm rot="14552600">
              <a:off x="4303388" y="2228005"/>
              <a:ext cx="325120" cy="104289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BFA670A9-62FE-6F03-02EB-DB920669E31C}"/>
                </a:ext>
              </a:extLst>
            </p:cNvPr>
            <p:cNvSpPr/>
            <p:nvPr/>
          </p:nvSpPr>
          <p:spPr>
            <a:xfrm rot="1837499">
              <a:off x="5272678" y="1039396"/>
              <a:ext cx="325120" cy="7249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F6F87B4F-D3A3-7BAA-1197-0074AC454784}"/>
                </a:ext>
              </a:extLst>
            </p:cNvPr>
            <p:cNvSpPr/>
            <p:nvPr/>
          </p:nvSpPr>
          <p:spPr>
            <a:xfrm rot="16200000">
              <a:off x="5540582" y="2795131"/>
              <a:ext cx="325120" cy="20538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0734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A0C4-FE02-5D8C-6BB7-36DBE585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C8D7-7CBA-07A0-9BE6-4D94EA59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5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875B7-55F2-8C0B-F464-E1EA96734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Concept of design thinking. Search and ...">
            <a:extLst>
              <a:ext uri="{FF2B5EF4-FFF2-40B4-BE49-F238E27FC236}">
                <a16:creationId xmlns:a16="http://schemas.microsoft.com/office/drawing/2014/main" id="{B82CBA7A-1726-FFEB-AA96-A229CDC67E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" t="10730"/>
          <a:stretch/>
        </p:blipFill>
        <p:spPr bwMode="auto">
          <a:xfrm>
            <a:off x="10076673" y="1165474"/>
            <a:ext cx="1182732" cy="114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ext Pandemic ...">
            <a:extLst>
              <a:ext uri="{FF2B5EF4-FFF2-40B4-BE49-F238E27FC236}">
                <a16:creationId xmlns:a16="http://schemas.microsoft.com/office/drawing/2014/main" id="{BB651D2D-F1C0-26B7-809D-ABB8DE73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50" y="160255"/>
            <a:ext cx="1672169" cy="93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48,557 Dead Animal Stock Vectors and ...">
            <a:extLst>
              <a:ext uri="{FF2B5EF4-FFF2-40B4-BE49-F238E27FC236}">
                <a16:creationId xmlns:a16="http://schemas.microsoft.com/office/drawing/2014/main" id="{1184BD50-44F9-F117-1EAA-5173D17AF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50" y="5473295"/>
            <a:ext cx="2235736" cy="12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imals Dying: Over 22,806 Royalty-Free ...">
            <a:extLst>
              <a:ext uri="{FF2B5EF4-FFF2-40B4-BE49-F238E27FC236}">
                <a16:creationId xmlns:a16="http://schemas.microsoft.com/office/drawing/2014/main" id="{83F676AB-F92C-39BD-E5DD-1B648E851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7" b="44243"/>
          <a:stretch/>
        </p:blipFill>
        <p:spPr bwMode="auto">
          <a:xfrm>
            <a:off x="8940800" y="4653679"/>
            <a:ext cx="3251200" cy="81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3d Render Explorer Character Smartphone ...">
            <a:extLst>
              <a:ext uri="{FF2B5EF4-FFF2-40B4-BE49-F238E27FC236}">
                <a16:creationId xmlns:a16="http://schemas.microsoft.com/office/drawing/2014/main" id="{92D42A2A-380F-C5CE-59CE-893AB4AA4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" b="13152"/>
          <a:stretch/>
        </p:blipFill>
        <p:spPr bwMode="auto">
          <a:xfrm>
            <a:off x="9953582" y="2306406"/>
            <a:ext cx="1359886" cy="114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Jungle Explorers 241147 Vector Art at ...">
            <a:extLst>
              <a:ext uri="{FF2B5EF4-FFF2-40B4-BE49-F238E27FC236}">
                <a16:creationId xmlns:a16="http://schemas.microsoft.com/office/drawing/2014/main" id="{DE4602A7-68CC-E4E1-5EBB-088E6C06C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t="26005" r="9143" b="10197"/>
          <a:stretch/>
        </p:blipFill>
        <p:spPr bwMode="auto">
          <a:xfrm>
            <a:off x="10420398" y="3510974"/>
            <a:ext cx="839007" cy="101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0E6CF8-1A84-ABF3-0DFE-681CF849F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498703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B523BA6-E628-F8EF-E528-8A02AD4675B8}"/>
              </a:ext>
            </a:extLst>
          </p:cNvPr>
          <p:cNvGrpSpPr/>
          <p:nvPr/>
        </p:nvGrpSpPr>
        <p:grpSpPr>
          <a:xfrm>
            <a:off x="3412828" y="5746769"/>
            <a:ext cx="1847088" cy="950976"/>
            <a:chOff x="6015834" y="4409177"/>
            <a:chExt cx="1220651" cy="6301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5054AA8-E65C-8E54-C01C-63CB55AAB2F7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F03B48B8-ACF5-EED7-F7D6-1CAB2876859F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Source</a:t>
              </a:r>
            </a:p>
          </p:txBody>
        </p:sp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B4ABBF14-1539-BA63-C99D-F4F74DF4ED21}"/>
              </a:ext>
            </a:extLst>
          </p:cNvPr>
          <p:cNvSpPr/>
          <p:nvPr/>
        </p:nvSpPr>
        <p:spPr>
          <a:xfrm rot="5400000">
            <a:off x="6172749" y="4714285"/>
            <a:ext cx="875898" cy="260844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57CB8-40C8-2D6D-B7F3-C9A510454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nt-Up Arrow 5">
            <a:extLst>
              <a:ext uri="{FF2B5EF4-FFF2-40B4-BE49-F238E27FC236}">
                <a16:creationId xmlns:a16="http://schemas.microsoft.com/office/drawing/2014/main" id="{E6077CC3-32A3-2C28-A57B-6AE531A77CAE}"/>
              </a:ext>
            </a:extLst>
          </p:cNvPr>
          <p:cNvSpPr/>
          <p:nvPr/>
        </p:nvSpPr>
        <p:spPr>
          <a:xfrm rot="5400000">
            <a:off x="2334089" y="81259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4512F1-7F32-3907-9ADA-6BA1D1AC28F6}"/>
              </a:ext>
            </a:extLst>
          </p:cNvPr>
          <p:cNvGrpSpPr/>
          <p:nvPr/>
        </p:nvGrpSpPr>
        <p:grpSpPr>
          <a:xfrm>
            <a:off x="2103799" y="206773"/>
            <a:ext cx="1220651" cy="626063"/>
            <a:chOff x="903567" y="46517"/>
            <a:chExt cx="1220651" cy="626063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0AAC88C-A748-F856-9C95-89AC48F26300}"/>
                </a:ext>
              </a:extLst>
            </p:cNvPr>
            <p:cNvSpPr/>
            <p:nvPr/>
          </p:nvSpPr>
          <p:spPr>
            <a:xfrm>
              <a:off x="903567" y="46517"/>
              <a:ext cx="1220651" cy="626063"/>
            </a:xfrm>
            <a:prstGeom prst="roundRect">
              <a:avLst>
                <a:gd name="adj" fmla="val 16670"/>
              </a:avLst>
            </a:prstGeom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Rounded Rectangle 5">
              <a:extLst>
                <a:ext uri="{FF2B5EF4-FFF2-40B4-BE49-F238E27FC236}">
                  <a16:creationId xmlns:a16="http://schemas.microsoft.com/office/drawing/2014/main" id="{1AA9B6E5-5C52-6611-E4FF-C712F3AB6992}"/>
                </a:ext>
              </a:extLst>
            </p:cNvPr>
            <p:cNvSpPr txBox="1"/>
            <p:nvPr/>
          </p:nvSpPr>
          <p:spPr>
            <a:xfrm>
              <a:off x="934134" y="7708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Project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931AAE4-4A41-F293-8FBC-92F228887849}"/>
              </a:ext>
            </a:extLst>
          </p:cNvPr>
          <p:cNvSpPr/>
          <p:nvPr/>
        </p:nvSpPr>
        <p:spPr>
          <a:xfrm>
            <a:off x="3188647" y="25101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Bent-Up Arrow 12">
            <a:extLst>
              <a:ext uri="{FF2B5EF4-FFF2-40B4-BE49-F238E27FC236}">
                <a16:creationId xmlns:a16="http://schemas.microsoft.com/office/drawing/2014/main" id="{C82226C3-C943-78C0-63FF-81B396201CB0}"/>
              </a:ext>
            </a:extLst>
          </p:cNvPr>
          <p:cNvSpPr/>
          <p:nvPr/>
        </p:nvSpPr>
        <p:spPr>
          <a:xfrm rot="5400000">
            <a:off x="3175338" y="153970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5377"/>
              <a:satOff val="-240"/>
              <a:lumOff val="2093"/>
              <a:alphaOff val="0"/>
            </a:schemeClr>
          </a:fillRef>
          <a:effectRef idx="0">
            <a:schemeClr val="accent1">
              <a:tint val="50000"/>
              <a:hueOff val="5377"/>
              <a:satOff val="-240"/>
              <a:lumOff val="209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2C27C7-B25A-8793-EF96-449668ADE20B}"/>
              </a:ext>
            </a:extLst>
          </p:cNvPr>
          <p:cNvGrpSpPr/>
          <p:nvPr/>
        </p:nvGrpSpPr>
        <p:grpSpPr>
          <a:xfrm>
            <a:off x="2955843" y="933883"/>
            <a:ext cx="1220651" cy="626063"/>
            <a:chOff x="1755611" y="773627"/>
            <a:chExt cx="1220651" cy="626063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CB94F6A4-CF6B-1AC2-C8AC-D1E4E7868F2E}"/>
                </a:ext>
              </a:extLst>
            </p:cNvPr>
            <p:cNvSpPr/>
            <p:nvPr/>
          </p:nvSpPr>
          <p:spPr>
            <a:xfrm>
              <a:off x="1755611" y="773627"/>
              <a:ext cx="1220651" cy="626063"/>
            </a:xfrm>
            <a:prstGeom prst="roundRect">
              <a:avLst>
                <a:gd name="adj" fmla="val 16670"/>
              </a:avLst>
            </a:prstGeom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fillRef>
            <a:effectRef idx="0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Rounded Rectangle 9">
              <a:extLst>
                <a:ext uri="{FF2B5EF4-FFF2-40B4-BE49-F238E27FC236}">
                  <a16:creationId xmlns:a16="http://schemas.microsoft.com/office/drawing/2014/main" id="{3A2FB1AD-2A03-7E1D-6B99-8E0D98933FA8}"/>
                </a:ext>
              </a:extLst>
            </p:cNvPr>
            <p:cNvSpPr txBox="1"/>
            <p:nvPr/>
          </p:nvSpPr>
          <p:spPr>
            <a:xfrm>
              <a:off x="1786178" y="80419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Surveillance Activity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6587A8D-8198-B942-E48D-378D7E065F57}"/>
              </a:ext>
            </a:extLst>
          </p:cNvPr>
          <p:cNvSpPr/>
          <p:nvPr/>
        </p:nvSpPr>
        <p:spPr>
          <a:xfrm>
            <a:off x="4040691" y="97812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3290FFB2-9F6D-795E-77D5-6A2067C43C4C}"/>
              </a:ext>
            </a:extLst>
          </p:cNvPr>
          <p:cNvSpPr/>
          <p:nvPr/>
        </p:nvSpPr>
        <p:spPr>
          <a:xfrm rot="5400000">
            <a:off x="4034873" y="226681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10754"/>
              <a:satOff val="-479"/>
              <a:lumOff val="4186"/>
              <a:alphaOff val="0"/>
            </a:schemeClr>
          </a:fillRef>
          <a:effectRef idx="0">
            <a:schemeClr val="accent1">
              <a:tint val="50000"/>
              <a:hueOff val="10754"/>
              <a:satOff val="-479"/>
              <a:lumOff val="4186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CCA1FF-EB02-4445-D3EB-D072F097DA49}"/>
              </a:ext>
            </a:extLst>
          </p:cNvPr>
          <p:cNvGrpSpPr/>
          <p:nvPr/>
        </p:nvGrpSpPr>
        <p:grpSpPr>
          <a:xfrm>
            <a:off x="3807888" y="1660993"/>
            <a:ext cx="1220651" cy="626063"/>
            <a:chOff x="2607656" y="1500737"/>
            <a:chExt cx="1220651" cy="626063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01CE6C7-F9C6-70A1-6C00-73966B6C163C}"/>
                </a:ext>
              </a:extLst>
            </p:cNvPr>
            <p:cNvSpPr/>
            <p:nvPr/>
          </p:nvSpPr>
          <p:spPr>
            <a:xfrm>
              <a:off x="2607656" y="1500737"/>
              <a:ext cx="1220651" cy="626063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136400"/>
                <a:satOff val="-14223"/>
                <a:lumOff val="955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Rounded Rectangle 13">
              <a:extLst>
                <a:ext uri="{FF2B5EF4-FFF2-40B4-BE49-F238E27FC236}">
                  <a16:creationId xmlns:a16="http://schemas.microsoft.com/office/drawing/2014/main" id="{CCB7934F-5C55-EE90-0FB1-8D95FB1C0B6C}"/>
                </a:ext>
              </a:extLst>
            </p:cNvPr>
            <p:cNvSpPr txBox="1"/>
            <p:nvPr/>
          </p:nvSpPr>
          <p:spPr>
            <a:xfrm>
              <a:off x="2638223" y="153130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Field Visit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DCC5AEA-FC26-110D-EBAC-18295C485936}"/>
              </a:ext>
            </a:extLst>
          </p:cNvPr>
          <p:cNvSpPr/>
          <p:nvPr/>
        </p:nvSpPr>
        <p:spPr>
          <a:xfrm>
            <a:off x="4892736" y="170523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3F30CB10-3C32-A29B-A1C2-0C7592C9428F}"/>
              </a:ext>
            </a:extLst>
          </p:cNvPr>
          <p:cNvSpPr/>
          <p:nvPr/>
        </p:nvSpPr>
        <p:spPr>
          <a:xfrm rot="5400000">
            <a:off x="4885262" y="299392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16131"/>
              <a:satOff val="-719"/>
              <a:lumOff val="6279"/>
              <a:alphaOff val="0"/>
            </a:schemeClr>
          </a:fillRef>
          <a:effectRef idx="0">
            <a:schemeClr val="accent1">
              <a:tint val="50000"/>
              <a:hueOff val="16131"/>
              <a:satOff val="-719"/>
              <a:lumOff val="6279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EE95FE-DFBC-A784-B2B1-723702CE11ED}"/>
              </a:ext>
            </a:extLst>
          </p:cNvPr>
          <p:cNvGrpSpPr/>
          <p:nvPr/>
        </p:nvGrpSpPr>
        <p:grpSpPr>
          <a:xfrm>
            <a:off x="4659932" y="2388103"/>
            <a:ext cx="1220651" cy="626063"/>
            <a:chOff x="3459700" y="2227847"/>
            <a:chExt cx="1220651" cy="62606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8B76D88-AA8C-F63D-7D3A-B3D4FB506CC5}"/>
                </a:ext>
              </a:extLst>
            </p:cNvPr>
            <p:cNvSpPr/>
            <p:nvPr/>
          </p:nvSpPr>
          <p:spPr>
            <a:xfrm>
              <a:off x="3459700" y="2227847"/>
              <a:ext cx="1220651" cy="626063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204599"/>
                <a:satOff val="-21335"/>
                <a:lumOff val="1433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ounded Rectangle 17">
              <a:extLst>
                <a:ext uri="{FF2B5EF4-FFF2-40B4-BE49-F238E27FC236}">
                  <a16:creationId xmlns:a16="http://schemas.microsoft.com/office/drawing/2014/main" id="{3F117AA7-2D66-4150-D0FF-218671A0452E}"/>
                </a:ext>
              </a:extLst>
            </p:cNvPr>
            <p:cNvSpPr txBox="1"/>
            <p:nvPr/>
          </p:nvSpPr>
          <p:spPr>
            <a:xfrm>
              <a:off x="3490267" y="225841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Location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3B1FBE4-B2BF-547F-91A6-010CF445EDB3}"/>
              </a:ext>
            </a:extLst>
          </p:cNvPr>
          <p:cNvSpPr/>
          <p:nvPr/>
        </p:nvSpPr>
        <p:spPr>
          <a:xfrm>
            <a:off x="5744781" y="243234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Bent-Up Arrow 21">
            <a:extLst>
              <a:ext uri="{FF2B5EF4-FFF2-40B4-BE49-F238E27FC236}">
                <a16:creationId xmlns:a16="http://schemas.microsoft.com/office/drawing/2014/main" id="{CF8C5E85-0652-15CE-7DFD-51B05EA2525E}"/>
              </a:ext>
            </a:extLst>
          </p:cNvPr>
          <p:cNvSpPr/>
          <p:nvPr/>
        </p:nvSpPr>
        <p:spPr>
          <a:xfrm rot="5400000">
            <a:off x="5744803" y="372103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21508"/>
              <a:satOff val="-958"/>
              <a:lumOff val="8372"/>
              <a:alphaOff val="0"/>
            </a:schemeClr>
          </a:fillRef>
          <a:effectRef idx="0">
            <a:schemeClr val="accent1">
              <a:tint val="50000"/>
              <a:hueOff val="21508"/>
              <a:satOff val="-958"/>
              <a:lumOff val="8372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62D830-0C9D-06CD-3083-A76C827CD653}"/>
              </a:ext>
            </a:extLst>
          </p:cNvPr>
          <p:cNvGrpSpPr/>
          <p:nvPr/>
        </p:nvGrpSpPr>
        <p:grpSpPr>
          <a:xfrm>
            <a:off x="5511977" y="3115213"/>
            <a:ext cx="1220651" cy="626063"/>
            <a:chOff x="4311745" y="2954957"/>
            <a:chExt cx="1220651" cy="626063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55A60D50-056E-15B7-5E44-43AE54C7A5F4}"/>
                </a:ext>
              </a:extLst>
            </p:cNvPr>
            <p:cNvSpPr/>
            <p:nvPr/>
          </p:nvSpPr>
          <p:spPr>
            <a:xfrm>
              <a:off x="4311745" y="2954957"/>
              <a:ext cx="1220651" cy="626063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272799"/>
                <a:satOff val="-28446"/>
                <a:lumOff val="1911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ounded Rectangle 21">
              <a:extLst>
                <a:ext uri="{FF2B5EF4-FFF2-40B4-BE49-F238E27FC236}">
                  <a16:creationId xmlns:a16="http://schemas.microsoft.com/office/drawing/2014/main" id="{A2839CFF-D665-CDCB-6677-0BC0A8D92E8C}"/>
                </a:ext>
              </a:extLst>
            </p:cNvPr>
            <p:cNvSpPr txBox="1"/>
            <p:nvPr/>
          </p:nvSpPr>
          <p:spPr>
            <a:xfrm>
              <a:off x="4342312" y="298552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Event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7C68197-1E45-423B-48C8-CAB0DEB674B2}"/>
              </a:ext>
            </a:extLst>
          </p:cNvPr>
          <p:cNvSpPr/>
          <p:nvPr/>
        </p:nvSpPr>
        <p:spPr>
          <a:xfrm>
            <a:off x="6596825" y="315945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Bent-Up Arrow 24">
            <a:extLst>
              <a:ext uri="{FF2B5EF4-FFF2-40B4-BE49-F238E27FC236}">
                <a16:creationId xmlns:a16="http://schemas.microsoft.com/office/drawing/2014/main" id="{0EF62FB5-B369-D9E8-FD5E-6B09A351D0F1}"/>
              </a:ext>
            </a:extLst>
          </p:cNvPr>
          <p:cNvSpPr/>
          <p:nvPr/>
        </p:nvSpPr>
        <p:spPr>
          <a:xfrm rot="5400000">
            <a:off x="6649188" y="444814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noFill/>
          <a:ln w="63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26885"/>
              <a:satOff val="-1198"/>
              <a:lumOff val="10465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770A81-60ED-A50E-1366-1F8AB43B3C37}"/>
              </a:ext>
            </a:extLst>
          </p:cNvPr>
          <p:cNvGrpSpPr/>
          <p:nvPr/>
        </p:nvGrpSpPr>
        <p:grpSpPr>
          <a:xfrm>
            <a:off x="6364021" y="3842323"/>
            <a:ext cx="1220651" cy="626063"/>
            <a:chOff x="5163789" y="3682067"/>
            <a:chExt cx="1220651" cy="626063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F874B42-CA1F-3976-8A6E-A6E6EA1496D0}"/>
                </a:ext>
              </a:extLst>
            </p:cNvPr>
            <p:cNvSpPr/>
            <p:nvPr/>
          </p:nvSpPr>
          <p:spPr>
            <a:xfrm>
              <a:off x="5163789" y="3682067"/>
              <a:ext cx="1220651" cy="626063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340999"/>
                <a:satOff val="-35558"/>
                <a:lumOff val="2388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ounded Rectangle 25">
              <a:extLst>
                <a:ext uri="{FF2B5EF4-FFF2-40B4-BE49-F238E27FC236}">
                  <a16:creationId xmlns:a16="http://schemas.microsoft.com/office/drawing/2014/main" id="{1107D3FA-0850-E674-B6AE-4910230EDD18}"/>
                </a:ext>
              </a:extLst>
            </p:cNvPr>
            <p:cNvSpPr txBox="1"/>
            <p:nvPr/>
          </p:nvSpPr>
          <p:spPr>
            <a:xfrm>
              <a:off x="5194356" y="371263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Collection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501892B-1B11-BF7A-899E-80492E1BA687}"/>
              </a:ext>
            </a:extLst>
          </p:cNvPr>
          <p:cNvSpPr/>
          <p:nvPr/>
        </p:nvSpPr>
        <p:spPr>
          <a:xfrm>
            <a:off x="7448870" y="388656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Bent-Up Arrow 27">
            <a:extLst>
              <a:ext uri="{FF2B5EF4-FFF2-40B4-BE49-F238E27FC236}">
                <a16:creationId xmlns:a16="http://schemas.microsoft.com/office/drawing/2014/main" id="{2F7A28E9-81D3-2D2C-70A0-1A0889EAB113}"/>
              </a:ext>
            </a:extLst>
          </p:cNvPr>
          <p:cNvSpPr/>
          <p:nvPr/>
        </p:nvSpPr>
        <p:spPr>
          <a:xfrm rot="5400000">
            <a:off x="7501232" y="5177320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noFill/>
          <a:ln w="63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77B504-E7B2-BDEF-F262-5523AE710990}"/>
              </a:ext>
            </a:extLst>
          </p:cNvPr>
          <p:cNvGrpSpPr/>
          <p:nvPr/>
        </p:nvGrpSpPr>
        <p:grpSpPr>
          <a:xfrm>
            <a:off x="7216066" y="4569433"/>
            <a:ext cx="1220651" cy="630188"/>
            <a:chOff x="6015834" y="4409177"/>
            <a:chExt cx="1220651" cy="630188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09E5CB5-8A8A-8AD0-2AE3-5FBE5750FF61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ounded Rectangle 29">
              <a:extLst>
                <a:ext uri="{FF2B5EF4-FFF2-40B4-BE49-F238E27FC236}">
                  <a16:creationId xmlns:a16="http://schemas.microsoft.com/office/drawing/2014/main" id="{B879DE92-1688-6461-BEDA-E66CD1931128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 Record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1883CF0-5A51-C1E6-974C-3251C907FA75}"/>
              </a:ext>
            </a:extLst>
          </p:cNvPr>
          <p:cNvSpPr/>
          <p:nvPr/>
        </p:nvSpPr>
        <p:spPr>
          <a:xfrm>
            <a:off x="8300914" y="4615734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Bent-Up Arrow 30">
            <a:extLst>
              <a:ext uri="{FF2B5EF4-FFF2-40B4-BE49-F238E27FC236}">
                <a16:creationId xmlns:a16="http://schemas.microsoft.com/office/drawing/2014/main" id="{9A3CADA6-72A8-618D-F60E-AB6AD2F1D270}"/>
              </a:ext>
            </a:extLst>
          </p:cNvPr>
          <p:cNvSpPr/>
          <p:nvPr/>
        </p:nvSpPr>
        <p:spPr>
          <a:xfrm rot="5400000">
            <a:off x="8351028" y="5904430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noFill/>
          <a:ln w="63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BD28FB-ADC1-CA8B-893F-4AA2368F5A2E}"/>
              </a:ext>
            </a:extLst>
          </p:cNvPr>
          <p:cNvGrpSpPr/>
          <p:nvPr/>
        </p:nvGrpSpPr>
        <p:grpSpPr>
          <a:xfrm>
            <a:off x="8027150" y="5285061"/>
            <a:ext cx="1216153" cy="626063"/>
            <a:chOff x="6826918" y="5124805"/>
            <a:chExt cx="1216153" cy="626063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5AE9DD8-C303-9ED8-2926-9E4ED2B87C9F}"/>
                </a:ext>
              </a:extLst>
            </p:cNvPr>
            <p:cNvSpPr/>
            <p:nvPr/>
          </p:nvSpPr>
          <p:spPr>
            <a:xfrm>
              <a:off x="6826918" y="5124805"/>
              <a:ext cx="1216153" cy="626063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477399"/>
                <a:satOff val="-49780"/>
                <a:lumOff val="3344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ounded Rectangle 33">
              <a:extLst>
                <a:ext uri="{FF2B5EF4-FFF2-40B4-BE49-F238E27FC236}">
                  <a16:creationId xmlns:a16="http://schemas.microsoft.com/office/drawing/2014/main" id="{2A42A8E3-E1F0-5CC8-0F0D-5E78BC748D2A}"/>
                </a:ext>
              </a:extLst>
            </p:cNvPr>
            <p:cNvSpPr txBox="1"/>
            <p:nvPr/>
          </p:nvSpPr>
          <p:spPr>
            <a:xfrm>
              <a:off x="6857485" y="5155372"/>
              <a:ext cx="1155019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Specimen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F3268D7-8D40-5903-CFAA-A375C89B8298}"/>
              </a:ext>
            </a:extLst>
          </p:cNvPr>
          <p:cNvSpPr/>
          <p:nvPr/>
        </p:nvSpPr>
        <p:spPr>
          <a:xfrm>
            <a:off x="9150709" y="5342844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A9C7FE-9391-F894-8DF8-491FDF0A8F04}"/>
              </a:ext>
            </a:extLst>
          </p:cNvPr>
          <p:cNvGrpSpPr/>
          <p:nvPr/>
        </p:nvGrpSpPr>
        <p:grpSpPr>
          <a:xfrm>
            <a:off x="8872048" y="6025716"/>
            <a:ext cx="1216153" cy="625511"/>
            <a:chOff x="7671816" y="5865460"/>
            <a:chExt cx="1216153" cy="625511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68F1097-1212-CB30-9B4A-8C178FE28F3C}"/>
                </a:ext>
              </a:extLst>
            </p:cNvPr>
            <p:cNvSpPr/>
            <p:nvPr/>
          </p:nvSpPr>
          <p:spPr>
            <a:xfrm>
              <a:off x="7671816" y="5865460"/>
              <a:ext cx="1216153" cy="625511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ounded Rectangle 36">
              <a:extLst>
                <a:ext uri="{FF2B5EF4-FFF2-40B4-BE49-F238E27FC236}">
                  <a16:creationId xmlns:a16="http://schemas.microsoft.com/office/drawing/2014/main" id="{C6A68D3C-6D4A-0356-FCB3-961560FC71EA}"/>
                </a:ext>
              </a:extLst>
            </p:cNvPr>
            <p:cNvSpPr txBox="1"/>
            <p:nvPr/>
          </p:nvSpPr>
          <p:spPr>
            <a:xfrm>
              <a:off x="7702356" y="5896000"/>
              <a:ext cx="1155073" cy="5644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Diagnostic</a:t>
              </a:r>
              <a:endParaRPr lang="en-US" sz="105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162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0E2A2-AA66-8EFB-045F-CEA146681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F136EC6-9708-5C29-6351-D5C66CABC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9302449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ECF3CE80-988E-FB95-69C8-3987F8053009}"/>
              </a:ext>
            </a:extLst>
          </p:cNvPr>
          <p:cNvSpPr/>
          <p:nvPr/>
        </p:nvSpPr>
        <p:spPr>
          <a:xfrm>
            <a:off x="8874492" y="5318490"/>
            <a:ext cx="877824" cy="310896"/>
          </a:xfrm>
          <a:prstGeom prst="rightArrow">
            <a:avLst>
              <a:gd name="adj1" fmla="val 61698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>
            <a:extLst>
              <a:ext uri="{FF2B5EF4-FFF2-40B4-BE49-F238E27FC236}">
                <a16:creationId xmlns:a16="http://schemas.microsoft.com/office/drawing/2014/main" id="{5A6A688A-E07D-880D-9F19-C90FCEB10DEE}"/>
              </a:ext>
            </a:extLst>
          </p:cNvPr>
          <p:cNvSpPr/>
          <p:nvPr/>
        </p:nvSpPr>
        <p:spPr>
          <a:xfrm flipV="1">
            <a:off x="8065008" y="4791456"/>
            <a:ext cx="2560320" cy="466344"/>
          </a:xfrm>
          <a:prstGeom prst="bentUpArrow">
            <a:avLst>
              <a:gd name="adj1" fmla="val 35990"/>
              <a:gd name="adj2" fmla="val 30896"/>
              <a:gd name="adj3" fmla="val 3746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5CDFB2-D7AB-824A-1ADB-569A17A293DE}"/>
              </a:ext>
            </a:extLst>
          </p:cNvPr>
          <p:cNvGrpSpPr/>
          <p:nvPr/>
        </p:nvGrpSpPr>
        <p:grpSpPr>
          <a:xfrm>
            <a:off x="3807318" y="4602935"/>
            <a:ext cx="1220651" cy="630188"/>
            <a:chOff x="6015834" y="4409177"/>
            <a:chExt cx="1220651" cy="630188"/>
          </a:xfrm>
          <a:solidFill>
            <a:schemeClr val="bg2"/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ACB49C2-9CA3-164E-A64E-95BBF909E9DC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036006E2-89BD-28DE-BA98-26DF359C72D3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</a:t>
              </a:r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3D6BE55E-6281-C47D-861C-01D6392C84A2}"/>
              </a:ext>
            </a:extLst>
          </p:cNvPr>
          <p:cNvSpPr/>
          <p:nvPr/>
        </p:nvSpPr>
        <p:spPr>
          <a:xfrm rot="5400000">
            <a:off x="5628475" y="3922532"/>
            <a:ext cx="588230" cy="172770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DDAC5E9-B57A-E867-8BB3-5C1D448C602F}"/>
              </a:ext>
            </a:extLst>
          </p:cNvPr>
          <p:cNvSpPr/>
          <p:nvPr/>
        </p:nvSpPr>
        <p:spPr>
          <a:xfrm rot="5400000">
            <a:off x="7035753" y="5142775"/>
            <a:ext cx="1307216" cy="1493486"/>
          </a:xfrm>
          <a:custGeom>
            <a:avLst/>
            <a:gdLst>
              <a:gd name="connsiteX0" fmla="*/ 0 w 1307216"/>
              <a:gd name="connsiteY0" fmla="*/ 1493486 h 1493486"/>
              <a:gd name="connsiteX1" fmla="*/ 0 w 1307216"/>
              <a:gd name="connsiteY1" fmla="*/ 1324176 h 1493486"/>
              <a:gd name="connsiteX2" fmla="*/ 1 w 1307216"/>
              <a:gd name="connsiteY2" fmla="*/ 1324176 h 1493486"/>
              <a:gd name="connsiteX3" fmla="*/ 1 w 1307216"/>
              <a:gd name="connsiteY3" fmla="*/ 1308346 h 1493486"/>
              <a:gd name="connsiteX4" fmla="*/ 330253 w 1307216"/>
              <a:gd name="connsiteY4" fmla="*/ 1308346 h 1493486"/>
              <a:gd name="connsiteX5" fmla="*/ 330253 w 1307216"/>
              <a:gd name="connsiteY5" fmla="*/ 1053376 h 1493486"/>
              <a:gd name="connsiteX6" fmla="*/ 281882 w 1307216"/>
              <a:gd name="connsiteY6" fmla="*/ 1053376 h 1493486"/>
              <a:gd name="connsiteX7" fmla="*/ 422823 w 1307216"/>
              <a:gd name="connsiteY7" fmla="*/ 851662 h 1493486"/>
              <a:gd name="connsiteX8" fmla="*/ 563763 w 1307216"/>
              <a:gd name="connsiteY8" fmla="*/ 1053376 h 1493486"/>
              <a:gd name="connsiteX9" fmla="*/ 515392 w 1307216"/>
              <a:gd name="connsiteY9" fmla="*/ 1053376 h 1493486"/>
              <a:gd name="connsiteX10" fmla="*/ 515392 w 1307216"/>
              <a:gd name="connsiteY10" fmla="*/ 1324176 h 1493486"/>
              <a:gd name="connsiteX11" fmla="*/ 1059158 w 1307216"/>
              <a:gd name="connsiteY11" fmla="*/ 1324176 h 1493486"/>
              <a:gd name="connsiteX12" fmla="*/ 1059159 w 1307216"/>
              <a:gd name="connsiteY12" fmla="*/ 641823 h 1493486"/>
              <a:gd name="connsiteX13" fmla="*/ 710362 w 1307216"/>
              <a:gd name="connsiteY13" fmla="*/ 641823 h 1493486"/>
              <a:gd name="connsiteX14" fmla="*/ 710362 w 1307216"/>
              <a:gd name="connsiteY14" fmla="*/ 456684 h 1493486"/>
              <a:gd name="connsiteX15" fmla="*/ 1040614 w 1307216"/>
              <a:gd name="connsiteY15" fmla="*/ 456684 h 1493486"/>
              <a:gd name="connsiteX16" fmla="*/ 1040614 w 1307216"/>
              <a:gd name="connsiteY16" fmla="*/ 201714 h 1493486"/>
              <a:gd name="connsiteX17" fmla="*/ 992243 w 1307216"/>
              <a:gd name="connsiteY17" fmla="*/ 201714 h 1493486"/>
              <a:gd name="connsiteX18" fmla="*/ 996071 w 1307216"/>
              <a:gd name="connsiteY18" fmla="*/ 196235 h 1493486"/>
              <a:gd name="connsiteX19" fmla="*/ 980412 w 1307216"/>
              <a:gd name="connsiteY19" fmla="*/ 196235 h 1493486"/>
              <a:gd name="connsiteX20" fmla="*/ 1038764 w 1307216"/>
              <a:gd name="connsiteY20" fmla="*/ 135133 h 1493486"/>
              <a:gd name="connsiteX21" fmla="*/ 1133184 w 1307216"/>
              <a:gd name="connsiteY21" fmla="*/ 0 h 1493486"/>
              <a:gd name="connsiteX22" fmla="*/ 1169644 w 1307216"/>
              <a:gd name="connsiteY22" fmla="*/ 52181 h 1493486"/>
              <a:gd name="connsiteX23" fmla="*/ 1307216 w 1307216"/>
              <a:gd name="connsiteY23" fmla="*/ 196235 h 1493486"/>
              <a:gd name="connsiteX24" fmla="*/ 1270296 w 1307216"/>
              <a:gd name="connsiteY24" fmla="*/ 196235 h 1493486"/>
              <a:gd name="connsiteX25" fmla="*/ 1274124 w 1307216"/>
              <a:gd name="connsiteY25" fmla="*/ 201714 h 1493486"/>
              <a:gd name="connsiteX26" fmla="*/ 1228469 w 1307216"/>
              <a:gd name="connsiteY26" fmla="*/ 201714 h 1493486"/>
              <a:gd name="connsiteX27" fmla="*/ 1228468 w 1307216"/>
              <a:gd name="connsiteY27" fmla="*/ 1493486 h 1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07216" h="1493486">
                <a:moveTo>
                  <a:pt x="0" y="1493486"/>
                </a:moveTo>
                <a:lnTo>
                  <a:pt x="0" y="1324176"/>
                </a:lnTo>
                <a:lnTo>
                  <a:pt x="1" y="1324176"/>
                </a:lnTo>
                <a:lnTo>
                  <a:pt x="1" y="1308346"/>
                </a:lnTo>
                <a:lnTo>
                  <a:pt x="330253" y="1308346"/>
                </a:lnTo>
                <a:lnTo>
                  <a:pt x="330253" y="1053376"/>
                </a:lnTo>
                <a:lnTo>
                  <a:pt x="281882" y="1053376"/>
                </a:lnTo>
                <a:lnTo>
                  <a:pt x="422823" y="851662"/>
                </a:lnTo>
                <a:lnTo>
                  <a:pt x="563763" y="1053376"/>
                </a:lnTo>
                <a:lnTo>
                  <a:pt x="515392" y="1053376"/>
                </a:lnTo>
                <a:lnTo>
                  <a:pt x="515392" y="1324176"/>
                </a:lnTo>
                <a:lnTo>
                  <a:pt x="1059158" y="1324176"/>
                </a:lnTo>
                <a:lnTo>
                  <a:pt x="1059159" y="641823"/>
                </a:lnTo>
                <a:lnTo>
                  <a:pt x="710362" y="641823"/>
                </a:lnTo>
                <a:lnTo>
                  <a:pt x="710362" y="456684"/>
                </a:lnTo>
                <a:lnTo>
                  <a:pt x="1040614" y="456684"/>
                </a:lnTo>
                <a:lnTo>
                  <a:pt x="1040614" y="201714"/>
                </a:lnTo>
                <a:lnTo>
                  <a:pt x="992243" y="201714"/>
                </a:lnTo>
                <a:lnTo>
                  <a:pt x="996071" y="196235"/>
                </a:lnTo>
                <a:lnTo>
                  <a:pt x="980412" y="196235"/>
                </a:lnTo>
                <a:lnTo>
                  <a:pt x="1038764" y="135133"/>
                </a:lnTo>
                <a:lnTo>
                  <a:pt x="1133184" y="0"/>
                </a:lnTo>
                <a:lnTo>
                  <a:pt x="1169644" y="52181"/>
                </a:lnTo>
                <a:lnTo>
                  <a:pt x="1307216" y="196235"/>
                </a:lnTo>
                <a:lnTo>
                  <a:pt x="1270296" y="196235"/>
                </a:lnTo>
                <a:lnTo>
                  <a:pt x="1274124" y="201714"/>
                </a:lnTo>
                <a:lnTo>
                  <a:pt x="1228469" y="201714"/>
                </a:lnTo>
                <a:lnTo>
                  <a:pt x="1228468" y="1493486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D89D0E-C67C-C799-8939-227DA03BD2E1}"/>
              </a:ext>
            </a:extLst>
          </p:cNvPr>
          <p:cNvGrpSpPr/>
          <p:nvPr/>
        </p:nvGrpSpPr>
        <p:grpSpPr>
          <a:xfrm>
            <a:off x="9779788" y="5287951"/>
            <a:ext cx="1216153" cy="625511"/>
            <a:chOff x="7719923" y="5865460"/>
            <a:chExt cx="1216153" cy="625511"/>
          </a:xfrm>
          <a:solidFill>
            <a:schemeClr val="bg2"/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A2C9CE0-A373-4C2A-0C4A-AF9090946D1D}"/>
                </a:ext>
              </a:extLst>
            </p:cNvPr>
            <p:cNvSpPr/>
            <p:nvPr/>
          </p:nvSpPr>
          <p:spPr>
            <a:xfrm>
              <a:off x="7719923" y="5865460"/>
              <a:ext cx="1216153" cy="625511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8C8FD851-8B34-2A13-A4A5-BB4E1775FC34}"/>
                </a:ext>
              </a:extLst>
            </p:cNvPr>
            <p:cNvSpPr txBox="1"/>
            <p:nvPr/>
          </p:nvSpPr>
          <p:spPr>
            <a:xfrm>
              <a:off x="7750463" y="5896000"/>
              <a:ext cx="1155073" cy="5644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Interpretation</a:t>
              </a:r>
              <a:endParaRPr lang="en-US" sz="1050" kern="1200" dirty="0"/>
            </a:p>
          </p:txBody>
        </p:sp>
      </p:grpSp>
      <p:sp>
        <p:nvSpPr>
          <p:cNvPr id="13" name="Bent-Up Arrow 12">
            <a:extLst>
              <a:ext uri="{FF2B5EF4-FFF2-40B4-BE49-F238E27FC236}">
                <a16:creationId xmlns:a16="http://schemas.microsoft.com/office/drawing/2014/main" id="{7B47FD09-2B16-4658-4B91-65E527BA6C6F}"/>
              </a:ext>
            </a:extLst>
          </p:cNvPr>
          <p:cNvSpPr/>
          <p:nvPr/>
        </p:nvSpPr>
        <p:spPr>
          <a:xfrm>
            <a:off x="9733846" y="5943610"/>
            <a:ext cx="930219" cy="536929"/>
          </a:xfrm>
          <a:prstGeom prst="bentUpArrow">
            <a:avLst>
              <a:gd name="adj1" fmla="val 32943"/>
              <a:gd name="adj2" fmla="val 27095"/>
              <a:gd name="adj3" fmla="val 3443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Bent-Up Arrow 13">
            <a:extLst>
              <a:ext uri="{FF2B5EF4-FFF2-40B4-BE49-F238E27FC236}">
                <a16:creationId xmlns:a16="http://schemas.microsoft.com/office/drawing/2014/main" id="{526828F0-003B-B079-E749-BC62AE8334D0}"/>
              </a:ext>
            </a:extLst>
          </p:cNvPr>
          <p:cNvSpPr/>
          <p:nvPr/>
        </p:nvSpPr>
        <p:spPr>
          <a:xfrm rot="16200000">
            <a:off x="8934492" y="5530093"/>
            <a:ext cx="419493" cy="539496"/>
          </a:xfrm>
          <a:prstGeom prst="bentUpArrow">
            <a:avLst>
              <a:gd name="adj1" fmla="val 44288"/>
              <a:gd name="adj2" fmla="val 38094"/>
              <a:gd name="adj3" fmla="val 48441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495CB-1F20-D6BD-318B-4F167A72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9187B1B-DE30-C238-7BB9-942450109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589502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55874F62-808D-3FD6-0D65-F7552EDA0950}"/>
              </a:ext>
            </a:extLst>
          </p:cNvPr>
          <p:cNvSpPr/>
          <p:nvPr/>
        </p:nvSpPr>
        <p:spPr>
          <a:xfrm>
            <a:off x="8874492" y="5318490"/>
            <a:ext cx="877824" cy="310896"/>
          </a:xfrm>
          <a:prstGeom prst="rightArrow">
            <a:avLst>
              <a:gd name="adj1" fmla="val 61698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>
            <a:extLst>
              <a:ext uri="{FF2B5EF4-FFF2-40B4-BE49-F238E27FC236}">
                <a16:creationId xmlns:a16="http://schemas.microsoft.com/office/drawing/2014/main" id="{4DB58BF8-A81C-638D-63BE-11C0DF54956C}"/>
              </a:ext>
            </a:extLst>
          </p:cNvPr>
          <p:cNvSpPr/>
          <p:nvPr/>
        </p:nvSpPr>
        <p:spPr>
          <a:xfrm flipV="1">
            <a:off x="8065008" y="4791456"/>
            <a:ext cx="2560320" cy="466344"/>
          </a:xfrm>
          <a:prstGeom prst="bentUpArrow">
            <a:avLst>
              <a:gd name="adj1" fmla="val 35990"/>
              <a:gd name="adj2" fmla="val 30896"/>
              <a:gd name="adj3" fmla="val 3746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B7CE0C-0641-CA3A-9C24-40566308E475}"/>
              </a:ext>
            </a:extLst>
          </p:cNvPr>
          <p:cNvGrpSpPr/>
          <p:nvPr/>
        </p:nvGrpSpPr>
        <p:grpSpPr>
          <a:xfrm>
            <a:off x="3807318" y="4602935"/>
            <a:ext cx="1220651" cy="630188"/>
            <a:chOff x="6015834" y="4409177"/>
            <a:chExt cx="1220651" cy="630188"/>
          </a:xfrm>
          <a:solidFill>
            <a:schemeClr val="bg2"/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9141AEF-9F59-C90C-D38C-92AB2FCB2B6A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2AB4622E-C2D1-0BC1-852D-7CB4702EE5BA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</a:t>
              </a:r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3D09DBBC-2AE8-385A-9B83-454A1B530A0A}"/>
              </a:ext>
            </a:extLst>
          </p:cNvPr>
          <p:cNvSpPr/>
          <p:nvPr/>
        </p:nvSpPr>
        <p:spPr>
          <a:xfrm rot="5400000">
            <a:off x="5628475" y="3922532"/>
            <a:ext cx="588230" cy="172770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6601510-FAA7-9B5C-16C9-4580C4918337}"/>
              </a:ext>
            </a:extLst>
          </p:cNvPr>
          <p:cNvSpPr/>
          <p:nvPr/>
        </p:nvSpPr>
        <p:spPr>
          <a:xfrm rot="5400000">
            <a:off x="7035753" y="5142775"/>
            <a:ext cx="1307216" cy="1493486"/>
          </a:xfrm>
          <a:custGeom>
            <a:avLst/>
            <a:gdLst>
              <a:gd name="connsiteX0" fmla="*/ 0 w 1307216"/>
              <a:gd name="connsiteY0" fmla="*/ 1493486 h 1493486"/>
              <a:gd name="connsiteX1" fmla="*/ 0 w 1307216"/>
              <a:gd name="connsiteY1" fmla="*/ 1324176 h 1493486"/>
              <a:gd name="connsiteX2" fmla="*/ 1 w 1307216"/>
              <a:gd name="connsiteY2" fmla="*/ 1324176 h 1493486"/>
              <a:gd name="connsiteX3" fmla="*/ 1 w 1307216"/>
              <a:gd name="connsiteY3" fmla="*/ 1308346 h 1493486"/>
              <a:gd name="connsiteX4" fmla="*/ 330253 w 1307216"/>
              <a:gd name="connsiteY4" fmla="*/ 1308346 h 1493486"/>
              <a:gd name="connsiteX5" fmla="*/ 330253 w 1307216"/>
              <a:gd name="connsiteY5" fmla="*/ 1053376 h 1493486"/>
              <a:gd name="connsiteX6" fmla="*/ 281882 w 1307216"/>
              <a:gd name="connsiteY6" fmla="*/ 1053376 h 1493486"/>
              <a:gd name="connsiteX7" fmla="*/ 422823 w 1307216"/>
              <a:gd name="connsiteY7" fmla="*/ 851662 h 1493486"/>
              <a:gd name="connsiteX8" fmla="*/ 563763 w 1307216"/>
              <a:gd name="connsiteY8" fmla="*/ 1053376 h 1493486"/>
              <a:gd name="connsiteX9" fmla="*/ 515392 w 1307216"/>
              <a:gd name="connsiteY9" fmla="*/ 1053376 h 1493486"/>
              <a:gd name="connsiteX10" fmla="*/ 515392 w 1307216"/>
              <a:gd name="connsiteY10" fmla="*/ 1324176 h 1493486"/>
              <a:gd name="connsiteX11" fmla="*/ 1059158 w 1307216"/>
              <a:gd name="connsiteY11" fmla="*/ 1324176 h 1493486"/>
              <a:gd name="connsiteX12" fmla="*/ 1059159 w 1307216"/>
              <a:gd name="connsiteY12" fmla="*/ 641823 h 1493486"/>
              <a:gd name="connsiteX13" fmla="*/ 710362 w 1307216"/>
              <a:gd name="connsiteY13" fmla="*/ 641823 h 1493486"/>
              <a:gd name="connsiteX14" fmla="*/ 710362 w 1307216"/>
              <a:gd name="connsiteY14" fmla="*/ 456684 h 1493486"/>
              <a:gd name="connsiteX15" fmla="*/ 1040614 w 1307216"/>
              <a:gd name="connsiteY15" fmla="*/ 456684 h 1493486"/>
              <a:gd name="connsiteX16" fmla="*/ 1040614 w 1307216"/>
              <a:gd name="connsiteY16" fmla="*/ 201714 h 1493486"/>
              <a:gd name="connsiteX17" fmla="*/ 992243 w 1307216"/>
              <a:gd name="connsiteY17" fmla="*/ 201714 h 1493486"/>
              <a:gd name="connsiteX18" fmla="*/ 996071 w 1307216"/>
              <a:gd name="connsiteY18" fmla="*/ 196235 h 1493486"/>
              <a:gd name="connsiteX19" fmla="*/ 980412 w 1307216"/>
              <a:gd name="connsiteY19" fmla="*/ 196235 h 1493486"/>
              <a:gd name="connsiteX20" fmla="*/ 1038764 w 1307216"/>
              <a:gd name="connsiteY20" fmla="*/ 135133 h 1493486"/>
              <a:gd name="connsiteX21" fmla="*/ 1133184 w 1307216"/>
              <a:gd name="connsiteY21" fmla="*/ 0 h 1493486"/>
              <a:gd name="connsiteX22" fmla="*/ 1169644 w 1307216"/>
              <a:gd name="connsiteY22" fmla="*/ 52181 h 1493486"/>
              <a:gd name="connsiteX23" fmla="*/ 1307216 w 1307216"/>
              <a:gd name="connsiteY23" fmla="*/ 196235 h 1493486"/>
              <a:gd name="connsiteX24" fmla="*/ 1270296 w 1307216"/>
              <a:gd name="connsiteY24" fmla="*/ 196235 h 1493486"/>
              <a:gd name="connsiteX25" fmla="*/ 1274124 w 1307216"/>
              <a:gd name="connsiteY25" fmla="*/ 201714 h 1493486"/>
              <a:gd name="connsiteX26" fmla="*/ 1228469 w 1307216"/>
              <a:gd name="connsiteY26" fmla="*/ 201714 h 1493486"/>
              <a:gd name="connsiteX27" fmla="*/ 1228468 w 1307216"/>
              <a:gd name="connsiteY27" fmla="*/ 1493486 h 1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07216" h="1493486">
                <a:moveTo>
                  <a:pt x="0" y="1493486"/>
                </a:moveTo>
                <a:lnTo>
                  <a:pt x="0" y="1324176"/>
                </a:lnTo>
                <a:lnTo>
                  <a:pt x="1" y="1324176"/>
                </a:lnTo>
                <a:lnTo>
                  <a:pt x="1" y="1308346"/>
                </a:lnTo>
                <a:lnTo>
                  <a:pt x="330253" y="1308346"/>
                </a:lnTo>
                <a:lnTo>
                  <a:pt x="330253" y="1053376"/>
                </a:lnTo>
                <a:lnTo>
                  <a:pt x="281882" y="1053376"/>
                </a:lnTo>
                <a:lnTo>
                  <a:pt x="422823" y="851662"/>
                </a:lnTo>
                <a:lnTo>
                  <a:pt x="563763" y="1053376"/>
                </a:lnTo>
                <a:lnTo>
                  <a:pt x="515392" y="1053376"/>
                </a:lnTo>
                <a:lnTo>
                  <a:pt x="515392" y="1324176"/>
                </a:lnTo>
                <a:lnTo>
                  <a:pt x="1059158" y="1324176"/>
                </a:lnTo>
                <a:lnTo>
                  <a:pt x="1059159" y="641823"/>
                </a:lnTo>
                <a:lnTo>
                  <a:pt x="710362" y="641823"/>
                </a:lnTo>
                <a:lnTo>
                  <a:pt x="710362" y="456684"/>
                </a:lnTo>
                <a:lnTo>
                  <a:pt x="1040614" y="456684"/>
                </a:lnTo>
                <a:lnTo>
                  <a:pt x="1040614" y="201714"/>
                </a:lnTo>
                <a:lnTo>
                  <a:pt x="992243" y="201714"/>
                </a:lnTo>
                <a:lnTo>
                  <a:pt x="996071" y="196235"/>
                </a:lnTo>
                <a:lnTo>
                  <a:pt x="980412" y="196235"/>
                </a:lnTo>
                <a:lnTo>
                  <a:pt x="1038764" y="135133"/>
                </a:lnTo>
                <a:lnTo>
                  <a:pt x="1133184" y="0"/>
                </a:lnTo>
                <a:lnTo>
                  <a:pt x="1169644" y="52181"/>
                </a:lnTo>
                <a:lnTo>
                  <a:pt x="1307216" y="196235"/>
                </a:lnTo>
                <a:lnTo>
                  <a:pt x="1270296" y="196235"/>
                </a:lnTo>
                <a:lnTo>
                  <a:pt x="1274124" y="201714"/>
                </a:lnTo>
                <a:lnTo>
                  <a:pt x="1228469" y="201714"/>
                </a:lnTo>
                <a:lnTo>
                  <a:pt x="1228468" y="1493486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69CB0A-6267-942C-D101-33B09067AD04}"/>
              </a:ext>
            </a:extLst>
          </p:cNvPr>
          <p:cNvGrpSpPr/>
          <p:nvPr/>
        </p:nvGrpSpPr>
        <p:grpSpPr>
          <a:xfrm>
            <a:off x="9779788" y="5287951"/>
            <a:ext cx="1216153" cy="625511"/>
            <a:chOff x="7719923" y="5865460"/>
            <a:chExt cx="1216153" cy="625511"/>
          </a:xfrm>
          <a:solidFill>
            <a:schemeClr val="bg2"/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9CBDD11-1159-ACE4-83FD-0B2EDA958188}"/>
                </a:ext>
              </a:extLst>
            </p:cNvPr>
            <p:cNvSpPr/>
            <p:nvPr/>
          </p:nvSpPr>
          <p:spPr>
            <a:xfrm>
              <a:off x="7719923" y="5865460"/>
              <a:ext cx="1216153" cy="625511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46AA2513-FF8B-E0C6-61B3-E14291C5F3D1}"/>
                </a:ext>
              </a:extLst>
            </p:cNvPr>
            <p:cNvSpPr txBox="1"/>
            <p:nvPr/>
          </p:nvSpPr>
          <p:spPr>
            <a:xfrm>
              <a:off x="7750463" y="5896000"/>
              <a:ext cx="1155073" cy="5644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Interpretation</a:t>
              </a:r>
              <a:endParaRPr lang="en-US" sz="1050" kern="1200" dirty="0"/>
            </a:p>
          </p:txBody>
        </p:sp>
      </p:grp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8C1932FB-9C57-A2E9-8A52-610920767D80}"/>
              </a:ext>
            </a:extLst>
          </p:cNvPr>
          <p:cNvSpPr/>
          <p:nvPr/>
        </p:nvSpPr>
        <p:spPr>
          <a:xfrm>
            <a:off x="9733846" y="5943610"/>
            <a:ext cx="930219" cy="536929"/>
          </a:xfrm>
          <a:prstGeom prst="bentUpArrow">
            <a:avLst>
              <a:gd name="adj1" fmla="val 32943"/>
              <a:gd name="adj2" fmla="val 27095"/>
              <a:gd name="adj3" fmla="val 3443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Bent-Up Arrow 16">
            <a:extLst>
              <a:ext uri="{FF2B5EF4-FFF2-40B4-BE49-F238E27FC236}">
                <a16:creationId xmlns:a16="http://schemas.microsoft.com/office/drawing/2014/main" id="{5B74621D-3EEB-8EE0-A2E4-DDFFECE472B2}"/>
              </a:ext>
            </a:extLst>
          </p:cNvPr>
          <p:cNvSpPr/>
          <p:nvPr/>
        </p:nvSpPr>
        <p:spPr>
          <a:xfrm rot="16200000">
            <a:off x="8934492" y="5530093"/>
            <a:ext cx="419493" cy="539496"/>
          </a:xfrm>
          <a:prstGeom prst="bentUpArrow">
            <a:avLst>
              <a:gd name="adj1" fmla="val 44288"/>
              <a:gd name="adj2" fmla="val 38094"/>
              <a:gd name="adj3" fmla="val 48441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A970B-4C1A-05D5-F242-FA2395412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C15ABD36-E264-B756-2D67-17FED527E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05793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ight Arrow 19">
            <a:extLst>
              <a:ext uri="{FF2B5EF4-FFF2-40B4-BE49-F238E27FC236}">
                <a16:creationId xmlns:a16="http://schemas.microsoft.com/office/drawing/2014/main" id="{59AC77BF-5067-57F2-3D3B-DA4D796C56EB}"/>
              </a:ext>
            </a:extLst>
          </p:cNvPr>
          <p:cNvSpPr/>
          <p:nvPr/>
        </p:nvSpPr>
        <p:spPr>
          <a:xfrm>
            <a:off x="8874492" y="5318490"/>
            <a:ext cx="877824" cy="310896"/>
          </a:xfrm>
          <a:prstGeom prst="rightArrow">
            <a:avLst>
              <a:gd name="adj1" fmla="val 61698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>
            <a:extLst>
              <a:ext uri="{FF2B5EF4-FFF2-40B4-BE49-F238E27FC236}">
                <a16:creationId xmlns:a16="http://schemas.microsoft.com/office/drawing/2014/main" id="{A060B378-07DA-3907-41C5-11D2B89D9B11}"/>
              </a:ext>
            </a:extLst>
          </p:cNvPr>
          <p:cNvSpPr/>
          <p:nvPr/>
        </p:nvSpPr>
        <p:spPr>
          <a:xfrm flipV="1">
            <a:off x="8065008" y="4791456"/>
            <a:ext cx="2560320" cy="466344"/>
          </a:xfrm>
          <a:prstGeom prst="bentUpArrow">
            <a:avLst>
              <a:gd name="adj1" fmla="val 35990"/>
              <a:gd name="adj2" fmla="val 30896"/>
              <a:gd name="adj3" fmla="val 3746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4A4B07-D444-EEFF-DE50-0A28704D61E9}"/>
              </a:ext>
            </a:extLst>
          </p:cNvPr>
          <p:cNvGrpSpPr/>
          <p:nvPr/>
        </p:nvGrpSpPr>
        <p:grpSpPr>
          <a:xfrm>
            <a:off x="3807318" y="4602935"/>
            <a:ext cx="1220651" cy="630188"/>
            <a:chOff x="6015834" y="4409177"/>
            <a:chExt cx="1220651" cy="630188"/>
          </a:xfrm>
          <a:solidFill>
            <a:schemeClr val="bg2"/>
          </a:solidFill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B53CD6B-5417-DF9C-D179-62A32A66208E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26" name="Rounded Rectangle 4">
              <a:extLst>
                <a:ext uri="{FF2B5EF4-FFF2-40B4-BE49-F238E27FC236}">
                  <a16:creationId xmlns:a16="http://schemas.microsoft.com/office/drawing/2014/main" id="{547B25FE-885D-4490-DCF6-D85911AB1E66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</a:t>
              </a:r>
            </a:p>
          </p:txBody>
        </p: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F6F675B5-AC56-15A5-F317-A75062C6A684}"/>
              </a:ext>
            </a:extLst>
          </p:cNvPr>
          <p:cNvSpPr/>
          <p:nvPr/>
        </p:nvSpPr>
        <p:spPr>
          <a:xfrm rot="5400000">
            <a:off x="5628475" y="3922532"/>
            <a:ext cx="588230" cy="172770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9EFC411-EB98-17F4-AEE2-0529417E3ECC}"/>
              </a:ext>
            </a:extLst>
          </p:cNvPr>
          <p:cNvSpPr/>
          <p:nvPr/>
        </p:nvSpPr>
        <p:spPr>
          <a:xfrm rot="5400000">
            <a:off x="7035753" y="5142775"/>
            <a:ext cx="1307216" cy="1493486"/>
          </a:xfrm>
          <a:custGeom>
            <a:avLst/>
            <a:gdLst>
              <a:gd name="connsiteX0" fmla="*/ 0 w 1307216"/>
              <a:gd name="connsiteY0" fmla="*/ 1493486 h 1493486"/>
              <a:gd name="connsiteX1" fmla="*/ 0 w 1307216"/>
              <a:gd name="connsiteY1" fmla="*/ 1324176 h 1493486"/>
              <a:gd name="connsiteX2" fmla="*/ 1 w 1307216"/>
              <a:gd name="connsiteY2" fmla="*/ 1324176 h 1493486"/>
              <a:gd name="connsiteX3" fmla="*/ 1 w 1307216"/>
              <a:gd name="connsiteY3" fmla="*/ 1308346 h 1493486"/>
              <a:gd name="connsiteX4" fmla="*/ 330253 w 1307216"/>
              <a:gd name="connsiteY4" fmla="*/ 1308346 h 1493486"/>
              <a:gd name="connsiteX5" fmla="*/ 330253 w 1307216"/>
              <a:gd name="connsiteY5" fmla="*/ 1053376 h 1493486"/>
              <a:gd name="connsiteX6" fmla="*/ 281882 w 1307216"/>
              <a:gd name="connsiteY6" fmla="*/ 1053376 h 1493486"/>
              <a:gd name="connsiteX7" fmla="*/ 422823 w 1307216"/>
              <a:gd name="connsiteY7" fmla="*/ 851662 h 1493486"/>
              <a:gd name="connsiteX8" fmla="*/ 563763 w 1307216"/>
              <a:gd name="connsiteY8" fmla="*/ 1053376 h 1493486"/>
              <a:gd name="connsiteX9" fmla="*/ 515392 w 1307216"/>
              <a:gd name="connsiteY9" fmla="*/ 1053376 h 1493486"/>
              <a:gd name="connsiteX10" fmla="*/ 515392 w 1307216"/>
              <a:gd name="connsiteY10" fmla="*/ 1324176 h 1493486"/>
              <a:gd name="connsiteX11" fmla="*/ 1059158 w 1307216"/>
              <a:gd name="connsiteY11" fmla="*/ 1324176 h 1493486"/>
              <a:gd name="connsiteX12" fmla="*/ 1059159 w 1307216"/>
              <a:gd name="connsiteY12" fmla="*/ 641823 h 1493486"/>
              <a:gd name="connsiteX13" fmla="*/ 710362 w 1307216"/>
              <a:gd name="connsiteY13" fmla="*/ 641823 h 1493486"/>
              <a:gd name="connsiteX14" fmla="*/ 710362 w 1307216"/>
              <a:gd name="connsiteY14" fmla="*/ 456684 h 1493486"/>
              <a:gd name="connsiteX15" fmla="*/ 1040614 w 1307216"/>
              <a:gd name="connsiteY15" fmla="*/ 456684 h 1493486"/>
              <a:gd name="connsiteX16" fmla="*/ 1040614 w 1307216"/>
              <a:gd name="connsiteY16" fmla="*/ 201714 h 1493486"/>
              <a:gd name="connsiteX17" fmla="*/ 992243 w 1307216"/>
              <a:gd name="connsiteY17" fmla="*/ 201714 h 1493486"/>
              <a:gd name="connsiteX18" fmla="*/ 996071 w 1307216"/>
              <a:gd name="connsiteY18" fmla="*/ 196235 h 1493486"/>
              <a:gd name="connsiteX19" fmla="*/ 980412 w 1307216"/>
              <a:gd name="connsiteY19" fmla="*/ 196235 h 1493486"/>
              <a:gd name="connsiteX20" fmla="*/ 1038764 w 1307216"/>
              <a:gd name="connsiteY20" fmla="*/ 135133 h 1493486"/>
              <a:gd name="connsiteX21" fmla="*/ 1133184 w 1307216"/>
              <a:gd name="connsiteY21" fmla="*/ 0 h 1493486"/>
              <a:gd name="connsiteX22" fmla="*/ 1169644 w 1307216"/>
              <a:gd name="connsiteY22" fmla="*/ 52181 h 1493486"/>
              <a:gd name="connsiteX23" fmla="*/ 1307216 w 1307216"/>
              <a:gd name="connsiteY23" fmla="*/ 196235 h 1493486"/>
              <a:gd name="connsiteX24" fmla="*/ 1270296 w 1307216"/>
              <a:gd name="connsiteY24" fmla="*/ 196235 h 1493486"/>
              <a:gd name="connsiteX25" fmla="*/ 1274124 w 1307216"/>
              <a:gd name="connsiteY25" fmla="*/ 201714 h 1493486"/>
              <a:gd name="connsiteX26" fmla="*/ 1228469 w 1307216"/>
              <a:gd name="connsiteY26" fmla="*/ 201714 h 1493486"/>
              <a:gd name="connsiteX27" fmla="*/ 1228468 w 1307216"/>
              <a:gd name="connsiteY27" fmla="*/ 1493486 h 1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07216" h="1493486">
                <a:moveTo>
                  <a:pt x="0" y="1493486"/>
                </a:moveTo>
                <a:lnTo>
                  <a:pt x="0" y="1324176"/>
                </a:lnTo>
                <a:lnTo>
                  <a:pt x="1" y="1324176"/>
                </a:lnTo>
                <a:lnTo>
                  <a:pt x="1" y="1308346"/>
                </a:lnTo>
                <a:lnTo>
                  <a:pt x="330253" y="1308346"/>
                </a:lnTo>
                <a:lnTo>
                  <a:pt x="330253" y="1053376"/>
                </a:lnTo>
                <a:lnTo>
                  <a:pt x="281882" y="1053376"/>
                </a:lnTo>
                <a:lnTo>
                  <a:pt x="422823" y="851662"/>
                </a:lnTo>
                <a:lnTo>
                  <a:pt x="563763" y="1053376"/>
                </a:lnTo>
                <a:lnTo>
                  <a:pt x="515392" y="1053376"/>
                </a:lnTo>
                <a:lnTo>
                  <a:pt x="515392" y="1324176"/>
                </a:lnTo>
                <a:lnTo>
                  <a:pt x="1059158" y="1324176"/>
                </a:lnTo>
                <a:lnTo>
                  <a:pt x="1059159" y="641823"/>
                </a:lnTo>
                <a:lnTo>
                  <a:pt x="710362" y="641823"/>
                </a:lnTo>
                <a:lnTo>
                  <a:pt x="710362" y="456684"/>
                </a:lnTo>
                <a:lnTo>
                  <a:pt x="1040614" y="456684"/>
                </a:lnTo>
                <a:lnTo>
                  <a:pt x="1040614" y="201714"/>
                </a:lnTo>
                <a:lnTo>
                  <a:pt x="992243" y="201714"/>
                </a:lnTo>
                <a:lnTo>
                  <a:pt x="996071" y="196235"/>
                </a:lnTo>
                <a:lnTo>
                  <a:pt x="980412" y="196235"/>
                </a:lnTo>
                <a:lnTo>
                  <a:pt x="1038764" y="135133"/>
                </a:lnTo>
                <a:lnTo>
                  <a:pt x="1133184" y="0"/>
                </a:lnTo>
                <a:lnTo>
                  <a:pt x="1169644" y="52181"/>
                </a:lnTo>
                <a:lnTo>
                  <a:pt x="1307216" y="196235"/>
                </a:lnTo>
                <a:lnTo>
                  <a:pt x="1270296" y="196235"/>
                </a:lnTo>
                <a:lnTo>
                  <a:pt x="1274124" y="201714"/>
                </a:lnTo>
                <a:lnTo>
                  <a:pt x="1228469" y="201714"/>
                </a:lnTo>
                <a:lnTo>
                  <a:pt x="1228468" y="1493486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5C79B5-B5B9-16EB-50AF-432F124F992D}"/>
              </a:ext>
            </a:extLst>
          </p:cNvPr>
          <p:cNvGrpSpPr/>
          <p:nvPr/>
        </p:nvGrpSpPr>
        <p:grpSpPr>
          <a:xfrm>
            <a:off x="9779788" y="5287951"/>
            <a:ext cx="1216153" cy="625511"/>
            <a:chOff x="7719923" y="5865460"/>
            <a:chExt cx="1216153" cy="625511"/>
          </a:xfrm>
          <a:solidFill>
            <a:schemeClr val="bg2"/>
          </a:solidFill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711E35E-6FA2-138B-D0E4-8DD323648B82}"/>
                </a:ext>
              </a:extLst>
            </p:cNvPr>
            <p:cNvSpPr/>
            <p:nvPr/>
          </p:nvSpPr>
          <p:spPr>
            <a:xfrm>
              <a:off x="7719923" y="5865460"/>
              <a:ext cx="1216153" cy="625511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C67CE198-3D10-1ED4-F5DF-9E8CF3797F95}"/>
                </a:ext>
              </a:extLst>
            </p:cNvPr>
            <p:cNvSpPr txBox="1"/>
            <p:nvPr/>
          </p:nvSpPr>
          <p:spPr>
            <a:xfrm>
              <a:off x="7750463" y="5896000"/>
              <a:ext cx="1155073" cy="5644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Interpretation</a:t>
              </a:r>
              <a:endParaRPr lang="en-US" sz="1050" kern="1200" dirty="0"/>
            </a:p>
          </p:txBody>
        </p:sp>
      </p:grpSp>
      <p:sp>
        <p:nvSpPr>
          <p:cNvPr id="32" name="Bent-Up Arrow 31">
            <a:extLst>
              <a:ext uri="{FF2B5EF4-FFF2-40B4-BE49-F238E27FC236}">
                <a16:creationId xmlns:a16="http://schemas.microsoft.com/office/drawing/2014/main" id="{149D24A5-772E-2E14-0C00-7EC33CAD41A4}"/>
              </a:ext>
            </a:extLst>
          </p:cNvPr>
          <p:cNvSpPr/>
          <p:nvPr/>
        </p:nvSpPr>
        <p:spPr>
          <a:xfrm>
            <a:off x="9733846" y="5943610"/>
            <a:ext cx="930219" cy="536929"/>
          </a:xfrm>
          <a:prstGeom prst="bentUpArrow">
            <a:avLst>
              <a:gd name="adj1" fmla="val 32943"/>
              <a:gd name="adj2" fmla="val 27095"/>
              <a:gd name="adj3" fmla="val 3443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Bent-Up Arrow 32">
            <a:extLst>
              <a:ext uri="{FF2B5EF4-FFF2-40B4-BE49-F238E27FC236}">
                <a16:creationId xmlns:a16="http://schemas.microsoft.com/office/drawing/2014/main" id="{EACD0AFA-D541-7C52-7E71-4349F545F8BA}"/>
              </a:ext>
            </a:extLst>
          </p:cNvPr>
          <p:cNvSpPr/>
          <p:nvPr/>
        </p:nvSpPr>
        <p:spPr>
          <a:xfrm rot="16200000">
            <a:off x="8934492" y="5530093"/>
            <a:ext cx="419493" cy="539496"/>
          </a:xfrm>
          <a:prstGeom prst="bentUpArrow">
            <a:avLst>
              <a:gd name="adj1" fmla="val 44288"/>
              <a:gd name="adj2" fmla="val 38094"/>
              <a:gd name="adj3" fmla="val 48441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4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511BD-EDBA-7832-B712-BFB61D773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2E91574-1EBC-B9B8-0ECA-8AB11C098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610552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F9D25A81-2CCF-1752-6BAA-E103DE0A88CA}"/>
              </a:ext>
            </a:extLst>
          </p:cNvPr>
          <p:cNvSpPr/>
          <p:nvPr/>
        </p:nvSpPr>
        <p:spPr>
          <a:xfrm>
            <a:off x="8874492" y="5318490"/>
            <a:ext cx="877824" cy="310896"/>
          </a:xfrm>
          <a:prstGeom prst="rightArrow">
            <a:avLst>
              <a:gd name="adj1" fmla="val 61698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-Up Arrow 5">
            <a:extLst>
              <a:ext uri="{FF2B5EF4-FFF2-40B4-BE49-F238E27FC236}">
                <a16:creationId xmlns:a16="http://schemas.microsoft.com/office/drawing/2014/main" id="{F236BF2E-D1E3-5201-2778-6045C23A0DE2}"/>
              </a:ext>
            </a:extLst>
          </p:cNvPr>
          <p:cNvSpPr/>
          <p:nvPr/>
        </p:nvSpPr>
        <p:spPr>
          <a:xfrm flipV="1">
            <a:off x="8065008" y="4791456"/>
            <a:ext cx="2560320" cy="466344"/>
          </a:xfrm>
          <a:prstGeom prst="bentUpArrow">
            <a:avLst>
              <a:gd name="adj1" fmla="val 35990"/>
              <a:gd name="adj2" fmla="val 30896"/>
              <a:gd name="adj3" fmla="val 3746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DE05AA-A680-300B-29C4-1CF89B1EBD92}"/>
              </a:ext>
            </a:extLst>
          </p:cNvPr>
          <p:cNvGrpSpPr/>
          <p:nvPr/>
        </p:nvGrpSpPr>
        <p:grpSpPr>
          <a:xfrm>
            <a:off x="3807318" y="4602935"/>
            <a:ext cx="1220651" cy="630188"/>
            <a:chOff x="6015834" y="4409177"/>
            <a:chExt cx="1220651" cy="630188"/>
          </a:xfrm>
          <a:solidFill>
            <a:schemeClr val="bg2"/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4ED3115-AC62-51E2-E214-5DA34F5A6595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A687D791-7726-1EF8-69F1-7084A66FA47F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</a:t>
              </a:r>
            </a:p>
          </p:txBody>
        </p:sp>
      </p:grpSp>
      <p:sp>
        <p:nvSpPr>
          <p:cNvPr id="14" name="Freeform 13">
            <a:extLst>
              <a:ext uri="{FF2B5EF4-FFF2-40B4-BE49-F238E27FC236}">
                <a16:creationId xmlns:a16="http://schemas.microsoft.com/office/drawing/2014/main" id="{823616FE-087E-DA79-AC2B-24021F4F01E5}"/>
              </a:ext>
            </a:extLst>
          </p:cNvPr>
          <p:cNvSpPr/>
          <p:nvPr/>
        </p:nvSpPr>
        <p:spPr>
          <a:xfrm rot="5400000">
            <a:off x="5628475" y="3922532"/>
            <a:ext cx="588230" cy="172770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50033F3-FA0A-AECD-5545-D98DBF14E25C}"/>
              </a:ext>
            </a:extLst>
          </p:cNvPr>
          <p:cNvSpPr/>
          <p:nvPr/>
        </p:nvSpPr>
        <p:spPr>
          <a:xfrm rot="5400000">
            <a:off x="7035753" y="5142775"/>
            <a:ext cx="1307216" cy="1493486"/>
          </a:xfrm>
          <a:custGeom>
            <a:avLst/>
            <a:gdLst>
              <a:gd name="connsiteX0" fmla="*/ 0 w 1307216"/>
              <a:gd name="connsiteY0" fmla="*/ 1493486 h 1493486"/>
              <a:gd name="connsiteX1" fmla="*/ 0 w 1307216"/>
              <a:gd name="connsiteY1" fmla="*/ 1324176 h 1493486"/>
              <a:gd name="connsiteX2" fmla="*/ 1 w 1307216"/>
              <a:gd name="connsiteY2" fmla="*/ 1324176 h 1493486"/>
              <a:gd name="connsiteX3" fmla="*/ 1 w 1307216"/>
              <a:gd name="connsiteY3" fmla="*/ 1308346 h 1493486"/>
              <a:gd name="connsiteX4" fmla="*/ 330253 w 1307216"/>
              <a:gd name="connsiteY4" fmla="*/ 1308346 h 1493486"/>
              <a:gd name="connsiteX5" fmla="*/ 330253 w 1307216"/>
              <a:gd name="connsiteY5" fmla="*/ 1053376 h 1493486"/>
              <a:gd name="connsiteX6" fmla="*/ 281882 w 1307216"/>
              <a:gd name="connsiteY6" fmla="*/ 1053376 h 1493486"/>
              <a:gd name="connsiteX7" fmla="*/ 422823 w 1307216"/>
              <a:gd name="connsiteY7" fmla="*/ 851662 h 1493486"/>
              <a:gd name="connsiteX8" fmla="*/ 563763 w 1307216"/>
              <a:gd name="connsiteY8" fmla="*/ 1053376 h 1493486"/>
              <a:gd name="connsiteX9" fmla="*/ 515392 w 1307216"/>
              <a:gd name="connsiteY9" fmla="*/ 1053376 h 1493486"/>
              <a:gd name="connsiteX10" fmla="*/ 515392 w 1307216"/>
              <a:gd name="connsiteY10" fmla="*/ 1324176 h 1493486"/>
              <a:gd name="connsiteX11" fmla="*/ 1059158 w 1307216"/>
              <a:gd name="connsiteY11" fmla="*/ 1324176 h 1493486"/>
              <a:gd name="connsiteX12" fmla="*/ 1059159 w 1307216"/>
              <a:gd name="connsiteY12" fmla="*/ 641823 h 1493486"/>
              <a:gd name="connsiteX13" fmla="*/ 710362 w 1307216"/>
              <a:gd name="connsiteY13" fmla="*/ 641823 h 1493486"/>
              <a:gd name="connsiteX14" fmla="*/ 710362 w 1307216"/>
              <a:gd name="connsiteY14" fmla="*/ 456684 h 1493486"/>
              <a:gd name="connsiteX15" fmla="*/ 1040614 w 1307216"/>
              <a:gd name="connsiteY15" fmla="*/ 456684 h 1493486"/>
              <a:gd name="connsiteX16" fmla="*/ 1040614 w 1307216"/>
              <a:gd name="connsiteY16" fmla="*/ 201714 h 1493486"/>
              <a:gd name="connsiteX17" fmla="*/ 992243 w 1307216"/>
              <a:gd name="connsiteY17" fmla="*/ 201714 h 1493486"/>
              <a:gd name="connsiteX18" fmla="*/ 996071 w 1307216"/>
              <a:gd name="connsiteY18" fmla="*/ 196235 h 1493486"/>
              <a:gd name="connsiteX19" fmla="*/ 980412 w 1307216"/>
              <a:gd name="connsiteY19" fmla="*/ 196235 h 1493486"/>
              <a:gd name="connsiteX20" fmla="*/ 1038764 w 1307216"/>
              <a:gd name="connsiteY20" fmla="*/ 135133 h 1493486"/>
              <a:gd name="connsiteX21" fmla="*/ 1133184 w 1307216"/>
              <a:gd name="connsiteY21" fmla="*/ 0 h 1493486"/>
              <a:gd name="connsiteX22" fmla="*/ 1169644 w 1307216"/>
              <a:gd name="connsiteY22" fmla="*/ 52181 h 1493486"/>
              <a:gd name="connsiteX23" fmla="*/ 1307216 w 1307216"/>
              <a:gd name="connsiteY23" fmla="*/ 196235 h 1493486"/>
              <a:gd name="connsiteX24" fmla="*/ 1270296 w 1307216"/>
              <a:gd name="connsiteY24" fmla="*/ 196235 h 1493486"/>
              <a:gd name="connsiteX25" fmla="*/ 1274124 w 1307216"/>
              <a:gd name="connsiteY25" fmla="*/ 201714 h 1493486"/>
              <a:gd name="connsiteX26" fmla="*/ 1228469 w 1307216"/>
              <a:gd name="connsiteY26" fmla="*/ 201714 h 1493486"/>
              <a:gd name="connsiteX27" fmla="*/ 1228468 w 1307216"/>
              <a:gd name="connsiteY27" fmla="*/ 1493486 h 1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07216" h="1493486">
                <a:moveTo>
                  <a:pt x="0" y="1493486"/>
                </a:moveTo>
                <a:lnTo>
                  <a:pt x="0" y="1324176"/>
                </a:lnTo>
                <a:lnTo>
                  <a:pt x="1" y="1324176"/>
                </a:lnTo>
                <a:lnTo>
                  <a:pt x="1" y="1308346"/>
                </a:lnTo>
                <a:lnTo>
                  <a:pt x="330253" y="1308346"/>
                </a:lnTo>
                <a:lnTo>
                  <a:pt x="330253" y="1053376"/>
                </a:lnTo>
                <a:lnTo>
                  <a:pt x="281882" y="1053376"/>
                </a:lnTo>
                <a:lnTo>
                  <a:pt x="422823" y="851662"/>
                </a:lnTo>
                <a:lnTo>
                  <a:pt x="563763" y="1053376"/>
                </a:lnTo>
                <a:lnTo>
                  <a:pt x="515392" y="1053376"/>
                </a:lnTo>
                <a:lnTo>
                  <a:pt x="515392" y="1324176"/>
                </a:lnTo>
                <a:lnTo>
                  <a:pt x="1059158" y="1324176"/>
                </a:lnTo>
                <a:lnTo>
                  <a:pt x="1059159" y="641823"/>
                </a:lnTo>
                <a:lnTo>
                  <a:pt x="710362" y="641823"/>
                </a:lnTo>
                <a:lnTo>
                  <a:pt x="710362" y="456684"/>
                </a:lnTo>
                <a:lnTo>
                  <a:pt x="1040614" y="456684"/>
                </a:lnTo>
                <a:lnTo>
                  <a:pt x="1040614" y="201714"/>
                </a:lnTo>
                <a:lnTo>
                  <a:pt x="992243" y="201714"/>
                </a:lnTo>
                <a:lnTo>
                  <a:pt x="996071" y="196235"/>
                </a:lnTo>
                <a:lnTo>
                  <a:pt x="980412" y="196235"/>
                </a:lnTo>
                <a:lnTo>
                  <a:pt x="1038764" y="135133"/>
                </a:lnTo>
                <a:lnTo>
                  <a:pt x="1133184" y="0"/>
                </a:lnTo>
                <a:lnTo>
                  <a:pt x="1169644" y="52181"/>
                </a:lnTo>
                <a:lnTo>
                  <a:pt x="1307216" y="196235"/>
                </a:lnTo>
                <a:lnTo>
                  <a:pt x="1270296" y="196235"/>
                </a:lnTo>
                <a:lnTo>
                  <a:pt x="1274124" y="201714"/>
                </a:lnTo>
                <a:lnTo>
                  <a:pt x="1228469" y="201714"/>
                </a:lnTo>
                <a:lnTo>
                  <a:pt x="1228468" y="1493486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79B886-C3B1-800F-75C9-6E0B0F316623}"/>
              </a:ext>
            </a:extLst>
          </p:cNvPr>
          <p:cNvGrpSpPr/>
          <p:nvPr/>
        </p:nvGrpSpPr>
        <p:grpSpPr>
          <a:xfrm>
            <a:off x="9779788" y="5287951"/>
            <a:ext cx="1216153" cy="625511"/>
            <a:chOff x="7719923" y="5865460"/>
            <a:chExt cx="1216153" cy="625511"/>
          </a:xfrm>
          <a:solidFill>
            <a:schemeClr val="bg2"/>
          </a:solidFill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A8E1A5F-5111-F518-2629-883EF09D6EC4}"/>
                </a:ext>
              </a:extLst>
            </p:cNvPr>
            <p:cNvSpPr/>
            <p:nvPr/>
          </p:nvSpPr>
          <p:spPr>
            <a:xfrm>
              <a:off x="7719923" y="5865460"/>
              <a:ext cx="1216153" cy="625511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B0C51025-3FFF-7B6F-5E89-C3CF62B2FF43}"/>
                </a:ext>
              </a:extLst>
            </p:cNvPr>
            <p:cNvSpPr txBox="1"/>
            <p:nvPr/>
          </p:nvSpPr>
          <p:spPr>
            <a:xfrm>
              <a:off x="7750463" y="5896000"/>
              <a:ext cx="1155073" cy="5644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Interpretation</a:t>
              </a:r>
              <a:endParaRPr lang="en-US" sz="1050" kern="1200" dirty="0"/>
            </a:p>
          </p:txBody>
        </p:sp>
      </p:grp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9E598A5E-CB56-4B03-0013-B23A27C5A5EF}"/>
              </a:ext>
            </a:extLst>
          </p:cNvPr>
          <p:cNvSpPr/>
          <p:nvPr/>
        </p:nvSpPr>
        <p:spPr>
          <a:xfrm>
            <a:off x="9733846" y="5943610"/>
            <a:ext cx="930219" cy="536929"/>
          </a:xfrm>
          <a:prstGeom prst="bentUpArrow">
            <a:avLst>
              <a:gd name="adj1" fmla="val 32943"/>
              <a:gd name="adj2" fmla="val 27095"/>
              <a:gd name="adj3" fmla="val 3443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Bent-Up Arrow 19">
            <a:extLst>
              <a:ext uri="{FF2B5EF4-FFF2-40B4-BE49-F238E27FC236}">
                <a16:creationId xmlns:a16="http://schemas.microsoft.com/office/drawing/2014/main" id="{2A6AB3F5-E463-37F9-5851-9B1981991BF2}"/>
              </a:ext>
            </a:extLst>
          </p:cNvPr>
          <p:cNvSpPr/>
          <p:nvPr/>
        </p:nvSpPr>
        <p:spPr>
          <a:xfrm rot="16200000">
            <a:off x="8934492" y="5530093"/>
            <a:ext cx="419493" cy="539496"/>
          </a:xfrm>
          <a:prstGeom prst="bentUpArrow">
            <a:avLst>
              <a:gd name="adj1" fmla="val 44288"/>
              <a:gd name="adj2" fmla="val 38094"/>
              <a:gd name="adj3" fmla="val 48441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8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5021D-D210-967A-00A1-BF91412A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8BBD98-7036-F940-D05C-30B2DF91D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489642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95838F45-0E25-C202-164D-0BB332C05981}"/>
              </a:ext>
            </a:extLst>
          </p:cNvPr>
          <p:cNvSpPr/>
          <p:nvPr/>
        </p:nvSpPr>
        <p:spPr>
          <a:xfrm>
            <a:off x="8874492" y="5318490"/>
            <a:ext cx="877824" cy="310896"/>
          </a:xfrm>
          <a:prstGeom prst="rightArrow">
            <a:avLst>
              <a:gd name="adj1" fmla="val 61698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-Up Arrow 5">
            <a:extLst>
              <a:ext uri="{FF2B5EF4-FFF2-40B4-BE49-F238E27FC236}">
                <a16:creationId xmlns:a16="http://schemas.microsoft.com/office/drawing/2014/main" id="{583F5E6C-2968-5ECE-3EEA-1D72C1FD3710}"/>
              </a:ext>
            </a:extLst>
          </p:cNvPr>
          <p:cNvSpPr/>
          <p:nvPr/>
        </p:nvSpPr>
        <p:spPr>
          <a:xfrm flipV="1">
            <a:off x="8065008" y="4791456"/>
            <a:ext cx="2560320" cy="466344"/>
          </a:xfrm>
          <a:prstGeom prst="bentUpArrow">
            <a:avLst>
              <a:gd name="adj1" fmla="val 35990"/>
              <a:gd name="adj2" fmla="val 30896"/>
              <a:gd name="adj3" fmla="val 3746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FF39F1-E32F-895C-91B9-2E8D8A409472}"/>
              </a:ext>
            </a:extLst>
          </p:cNvPr>
          <p:cNvGrpSpPr/>
          <p:nvPr/>
        </p:nvGrpSpPr>
        <p:grpSpPr>
          <a:xfrm>
            <a:off x="3807318" y="4602935"/>
            <a:ext cx="1220651" cy="630188"/>
            <a:chOff x="6015834" y="4409177"/>
            <a:chExt cx="1220651" cy="630188"/>
          </a:xfrm>
          <a:solidFill>
            <a:schemeClr val="bg2"/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B7C8B5A-B8FE-F87F-8139-F61C6534E761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884B58AA-FA10-3EDE-F8F7-0A7E3CF19A05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</a:t>
              </a:r>
            </a:p>
          </p:txBody>
        </p:sp>
      </p:grpSp>
      <p:sp>
        <p:nvSpPr>
          <p:cNvPr id="14" name="Freeform 13">
            <a:extLst>
              <a:ext uri="{FF2B5EF4-FFF2-40B4-BE49-F238E27FC236}">
                <a16:creationId xmlns:a16="http://schemas.microsoft.com/office/drawing/2014/main" id="{9690980E-75F2-192F-271A-B049D1E11690}"/>
              </a:ext>
            </a:extLst>
          </p:cNvPr>
          <p:cNvSpPr/>
          <p:nvPr/>
        </p:nvSpPr>
        <p:spPr>
          <a:xfrm rot="5400000">
            <a:off x="5628475" y="3922532"/>
            <a:ext cx="588230" cy="172770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276361B-7169-A071-5AC9-E68112E82126}"/>
              </a:ext>
            </a:extLst>
          </p:cNvPr>
          <p:cNvSpPr/>
          <p:nvPr/>
        </p:nvSpPr>
        <p:spPr>
          <a:xfrm rot="5400000">
            <a:off x="7035753" y="5142775"/>
            <a:ext cx="1307216" cy="1493486"/>
          </a:xfrm>
          <a:custGeom>
            <a:avLst/>
            <a:gdLst>
              <a:gd name="connsiteX0" fmla="*/ 0 w 1307216"/>
              <a:gd name="connsiteY0" fmla="*/ 1493486 h 1493486"/>
              <a:gd name="connsiteX1" fmla="*/ 0 w 1307216"/>
              <a:gd name="connsiteY1" fmla="*/ 1324176 h 1493486"/>
              <a:gd name="connsiteX2" fmla="*/ 1 w 1307216"/>
              <a:gd name="connsiteY2" fmla="*/ 1324176 h 1493486"/>
              <a:gd name="connsiteX3" fmla="*/ 1 w 1307216"/>
              <a:gd name="connsiteY3" fmla="*/ 1308346 h 1493486"/>
              <a:gd name="connsiteX4" fmla="*/ 330253 w 1307216"/>
              <a:gd name="connsiteY4" fmla="*/ 1308346 h 1493486"/>
              <a:gd name="connsiteX5" fmla="*/ 330253 w 1307216"/>
              <a:gd name="connsiteY5" fmla="*/ 1053376 h 1493486"/>
              <a:gd name="connsiteX6" fmla="*/ 281882 w 1307216"/>
              <a:gd name="connsiteY6" fmla="*/ 1053376 h 1493486"/>
              <a:gd name="connsiteX7" fmla="*/ 422823 w 1307216"/>
              <a:gd name="connsiteY7" fmla="*/ 851662 h 1493486"/>
              <a:gd name="connsiteX8" fmla="*/ 563763 w 1307216"/>
              <a:gd name="connsiteY8" fmla="*/ 1053376 h 1493486"/>
              <a:gd name="connsiteX9" fmla="*/ 515392 w 1307216"/>
              <a:gd name="connsiteY9" fmla="*/ 1053376 h 1493486"/>
              <a:gd name="connsiteX10" fmla="*/ 515392 w 1307216"/>
              <a:gd name="connsiteY10" fmla="*/ 1324176 h 1493486"/>
              <a:gd name="connsiteX11" fmla="*/ 1059158 w 1307216"/>
              <a:gd name="connsiteY11" fmla="*/ 1324176 h 1493486"/>
              <a:gd name="connsiteX12" fmla="*/ 1059159 w 1307216"/>
              <a:gd name="connsiteY12" fmla="*/ 641823 h 1493486"/>
              <a:gd name="connsiteX13" fmla="*/ 710362 w 1307216"/>
              <a:gd name="connsiteY13" fmla="*/ 641823 h 1493486"/>
              <a:gd name="connsiteX14" fmla="*/ 710362 w 1307216"/>
              <a:gd name="connsiteY14" fmla="*/ 456684 h 1493486"/>
              <a:gd name="connsiteX15" fmla="*/ 1040614 w 1307216"/>
              <a:gd name="connsiteY15" fmla="*/ 456684 h 1493486"/>
              <a:gd name="connsiteX16" fmla="*/ 1040614 w 1307216"/>
              <a:gd name="connsiteY16" fmla="*/ 201714 h 1493486"/>
              <a:gd name="connsiteX17" fmla="*/ 992243 w 1307216"/>
              <a:gd name="connsiteY17" fmla="*/ 201714 h 1493486"/>
              <a:gd name="connsiteX18" fmla="*/ 996071 w 1307216"/>
              <a:gd name="connsiteY18" fmla="*/ 196235 h 1493486"/>
              <a:gd name="connsiteX19" fmla="*/ 980412 w 1307216"/>
              <a:gd name="connsiteY19" fmla="*/ 196235 h 1493486"/>
              <a:gd name="connsiteX20" fmla="*/ 1038764 w 1307216"/>
              <a:gd name="connsiteY20" fmla="*/ 135133 h 1493486"/>
              <a:gd name="connsiteX21" fmla="*/ 1133184 w 1307216"/>
              <a:gd name="connsiteY21" fmla="*/ 0 h 1493486"/>
              <a:gd name="connsiteX22" fmla="*/ 1169644 w 1307216"/>
              <a:gd name="connsiteY22" fmla="*/ 52181 h 1493486"/>
              <a:gd name="connsiteX23" fmla="*/ 1307216 w 1307216"/>
              <a:gd name="connsiteY23" fmla="*/ 196235 h 1493486"/>
              <a:gd name="connsiteX24" fmla="*/ 1270296 w 1307216"/>
              <a:gd name="connsiteY24" fmla="*/ 196235 h 1493486"/>
              <a:gd name="connsiteX25" fmla="*/ 1274124 w 1307216"/>
              <a:gd name="connsiteY25" fmla="*/ 201714 h 1493486"/>
              <a:gd name="connsiteX26" fmla="*/ 1228469 w 1307216"/>
              <a:gd name="connsiteY26" fmla="*/ 201714 h 1493486"/>
              <a:gd name="connsiteX27" fmla="*/ 1228468 w 1307216"/>
              <a:gd name="connsiteY27" fmla="*/ 1493486 h 1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07216" h="1493486">
                <a:moveTo>
                  <a:pt x="0" y="1493486"/>
                </a:moveTo>
                <a:lnTo>
                  <a:pt x="0" y="1324176"/>
                </a:lnTo>
                <a:lnTo>
                  <a:pt x="1" y="1324176"/>
                </a:lnTo>
                <a:lnTo>
                  <a:pt x="1" y="1308346"/>
                </a:lnTo>
                <a:lnTo>
                  <a:pt x="330253" y="1308346"/>
                </a:lnTo>
                <a:lnTo>
                  <a:pt x="330253" y="1053376"/>
                </a:lnTo>
                <a:lnTo>
                  <a:pt x="281882" y="1053376"/>
                </a:lnTo>
                <a:lnTo>
                  <a:pt x="422823" y="851662"/>
                </a:lnTo>
                <a:lnTo>
                  <a:pt x="563763" y="1053376"/>
                </a:lnTo>
                <a:lnTo>
                  <a:pt x="515392" y="1053376"/>
                </a:lnTo>
                <a:lnTo>
                  <a:pt x="515392" y="1324176"/>
                </a:lnTo>
                <a:lnTo>
                  <a:pt x="1059158" y="1324176"/>
                </a:lnTo>
                <a:lnTo>
                  <a:pt x="1059159" y="641823"/>
                </a:lnTo>
                <a:lnTo>
                  <a:pt x="710362" y="641823"/>
                </a:lnTo>
                <a:lnTo>
                  <a:pt x="710362" y="456684"/>
                </a:lnTo>
                <a:lnTo>
                  <a:pt x="1040614" y="456684"/>
                </a:lnTo>
                <a:lnTo>
                  <a:pt x="1040614" y="201714"/>
                </a:lnTo>
                <a:lnTo>
                  <a:pt x="992243" y="201714"/>
                </a:lnTo>
                <a:lnTo>
                  <a:pt x="996071" y="196235"/>
                </a:lnTo>
                <a:lnTo>
                  <a:pt x="980412" y="196235"/>
                </a:lnTo>
                <a:lnTo>
                  <a:pt x="1038764" y="135133"/>
                </a:lnTo>
                <a:lnTo>
                  <a:pt x="1133184" y="0"/>
                </a:lnTo>
                <a:lnTo>
                  <a:pt x="1169644" y="52181"/>
                </a:lnTo>
                <a:lnTo>
                  <a:pt x="1307216" y="196235"/>
                </a:lnTo>
                <a:lnTo>
                  <a:pt x="1270296" y="196235"/>
                </a:lnTo>
                <a:lnTo>
                  <a:pt x="1274124" y="201714"/>
                </a:lnTo>
                <a:lnTo>
                  <a:pt x="1228469" y="201714"/>
                </a:lnTo>
                <a:lnTo>
                  <a:pt x="1228468" y="1493486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D38524-9F70-5E70-B2BE-2A11E1C86E37}"/>
              </a:ext>
            </a:extLst>
          </p:cNvPr>
          <p:cNvGrpSpPr/>
          <p:nvPr/>
        </p:nvGrpSpPr>
        <p:grpSpPr>
          <a:xfrm>
            <a:off x="9779788" y="5287951"/>
            <a:ext cx="1216153" cy="625511"/>
            <a:chOff x="7719923" y="5865460"/>
            <a:chExt cx="1216153" cy="625511"/>
          </a:xfrm>
          <a:solidFill>
            <a:schemeClr val="bg2"/>
          </a:solidFill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56E9932-FFAC-1ED9-E520-36C859B9BC4D}"/>
                </a:ext>
              </a:extLst>
            </p:cNvPr>
            <p:cNvSpPr/>
            <p:nvPr/>
          </p:nvSpPr>
          <p:spPr>
            <a:xfrm>
              <a:off x="7719923" y="5865460"/>
              <a:ext cx="1216153" cy="625511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B064F523-1F13-BB54-A247-A26D4DE45C49}"/>
                </a:ext>
              </a:extLst>
            </p:cNvPr>
            <p:cNvSpPr txBox="1"/>
            <p:nvPr/>
          </p:nvSpPr>
          <p:spPr>
            <a:xfrm>
              <a:off x="7750463" y="5896000"/>
              <a:ext cx="1155073" cy="5644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Interpretation</a:t>
              </a:r>
              <a:endParaRPr lang="en-US" sz="1050" kern="1200" dirty="0"/>
            </a:p>
          </p:txBody>
        </p:sp>
      </p:grp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B693D212-8B20-89C8-822F-EF409300B0DE}"/>
              </a:ext>
            </a:extLst>
          </p:cNvPr>
          <p:cNvSpPr/>
          <p:nvPr/>
        </p:nvSpPr>
        <p:spPr>
          <a:xfrm>
            <a:off x="9733846" y="5943610"/>
            <a:ext cx="930219" cy="536929"/>
          </a:xfrm>
          <a:prstGeom prst="bentUpArrow">
            <a:avLst>
              <a:gd name="adj1" fmla="val 32943"/>
              <a:gd name="adj2" fmla="val 27095"/>
              <a:gd name="adj3" fmla="val 3443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Bent-Up Arrow 19">
            <a:extLst>
              <a:ext uri="{FF2B5EF4-FFF2-40B4-BE49-F238E27FC236}">
                <a16:creationId xmlns:a16="http://schemas.microsoft.com/office/drawing/2014/main" id="{B97E2A52-90D0-FA5B-30B0-329F8F1E00E7}"/>
              </a:ext>
            </a:extLst>
          </p:cNvPr>
          <p:cNvSpPr/>
          <p:nvPr/>
        </p:nvSpPr>
        <p:spPr>
          <a:xfrm rot="16200000">
            <a:off x="8934492" y="5530093"/>
            <a:ext cx="419493" cy="539496"/>
          </a:xfrm>
          <a:prstGeom prst="bentUpArrow">
            <a:avLst>
              <a:gd name="adj1" fmla="val 44288"/>
              <a:gd name="adj2" fmla="val 38094"/>
              <a:gd name="adj3" fmla="val 48441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14863</TotalTime>
  <Words>763</Words>
  <Application>Microsoft Macintosh PowerPoint</Application>
  <PresentationFormat>Widescreen</PresentationFormat>
  <Paragraphs>499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Montecino, Diego</dc:creator>
  <cp:lastModifiedBy>Montecino, Diego</cp:lastModifiedBy>
  <cp:revision>2</cp:revision>
  <dcterms:created xsi:type="dcterms:W3CDTF">2024-11-11T18:40:45Z</dcterms:created>
  <dcterms:modified xsi:type="dcterms:W3CDTF">2025-04-03T02:46:17Z</dcterms:modified>
</cp:coreProperties>
</file>