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606" dt="2024-11-19T05:10:15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492"/>
  </p:normalViewPr>
  <p:slideViewPr>
    <p:cSldViewPr snapToGrid="0">
      <p:cViewPr>
        <p:scale>
          <a:sx n="136" d="100"/>
          <a:sy n="136" d="100"/>
        </p:scale>
        <p:origin x="1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addSld delSld modSld sldOrd">
      <pc:chgData name="Montecino, Diego" userId="a795c42d-832a-4dce-b1d8-09bac981a9d2" providerId="ADAL" clId="{166D12EF-58EE-6C4C-9A24-99C33C59FE65}" dt="2024-11-19T05:10:15.303" v="1372" actId="5736"/>
      <pc:docMkLst>
        <pc:docMk/>
      </pc:docMkLst>
      <pc:sldChg chg="addSp delSp modSp del mod">
        <pc:chgData name="Montecino, Diego" userId="a795c42d-832a-4dce-b1d8-09bac981a9d2" providerId="ADAL" clId="{166D12EF-58EE-6C4C-9A24-99C33C59FE65}" dt="2024-11-14T19:46:13.123" v="439" actId="2696"/>
        <pc:sldMkLst>
          <pc:docMk/>
          <pc:sldMk cId="1753864701" sldId="256"/>
        </pc:sldMkLst>
      </pc:sldChg>
      <pc:sldChg chg="addSp delSp modSp add del mod">
        <pc:chgData name="Montecino, Diego" userId="a795c42d-832a-4dce-b1d8-09bac981a9d2" providerId="ADAL" clId="{166D12EF-58EE-6C4C-9A24-99C33C59FE65}" dt="2024-11-14T19:54:39.062" v="500" actId="2696"/>
        <pc:sldMkLst>
          <pc:docMk/>
          <pc:sldMk cId="2311906509" sldId="257"/>
        </pc:sldMkLst>
      </pc:sldChg>
      <pc:sldChg chg="addSp delSp modSp add mod ord">
        <pc:chgData name="Montecino, Diego" userId="a795c42d-832a-4dce-b1d8-09bac981a9d2" providerId="ADAL" clId="{166D12EF-58EE-6C4C-9A24-99C33C59FE65}" dt="2024-11-19T05:09:50.972" v="1370" actId="5736"/>
        <pc:sldMkLst>
          <pc:docMk/>
          <pc:sldMk cId="1576011338" sldId="258"/>
        </pc:sldMkLst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3" creationId="{9612884C-B4AB-F4DE-CA48-3B343DE066C5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5" creationId="{5A1A59BB-7620-BC94-EB14-45E20DB612E7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6" creationId="{CA537F05-2F0D-925E-45B9-49BE2C8BE533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" creationId="{DBAEB50B-BC34-47CB-8B12-71A5601896A7}"/>
          </ac:spMkLst>
        </pc:spChg>
        <pc:spChg chg="add mod">
          <ac:chgData name="Montecino, Diego" userId="a795c42d-832a-4dce-b1d8-09bac981a9d2" providerId="ADAL" clId="{166D12EF-58EE-6C4C-9A24-99C33C59FE65}" dt="2024-11-14T19:52:39.529" v="486"/>
          <ac:spMkLst>
            <pc:docMk/>
            <pc:sldMk cId="1576011338" sldId="258"/>
            <ac:spMk id="14" creationId="{1864581C-A965-CE33-44CD-562F484193D4}"/>
          </ac:spMkLst>
        </pc:spChg>
        <pc:spChg chg="add mod">
          <ac:chgData name="Montecino, Diego" userId="a795c42d-832a-4dce-b1d8-09bac981a9d2" providerId="ADAL" clId="{166D12EF-58EE-6C4C-9A24-99C33C59FE65}" dt="2024-11-14T20:00:48.101" v="580" actId="166"/>
          <ac:spMkLst>
            <pc:docMk/>
            <pc:sldMk cId="1576011338" sldId="258"/>
            <ac:spMk id="15" creationId="{2214BA97-E1C0-0D26-D802-F91DBE2B342A}"/>
          </ac:spMkLst>
        </pc:spChg>
        <pc:spChg chg="add mod">
          <ac:chgData name="Montecino, Diego" userId="a795c42d-832a-4dce-b1d8-09bac981a9d2" providerId="ADAL" clId="{166D12EF-58EE-6C4C-9A24-99C33C59FE65}" dt="2024-11-14T19:53:02.932" v="488"/>
          <ac:spMkLst>
            <pc:docMk/>
            <pc:sldMk cId="1576011338" sldId="258"/>
            <ac:spMk id="17" creationId="{903E877B-3E36-057C-C466-00D13DD50A6D}"/>
          </ac:spMkLst>
        </pc:spChg>
        <pc:spChg chg="add mod">
          <ac:chgData name="Montecino, Diego" userId="a795c42d-832a-4dce-b1d8-09bac981a9d2" providerId="ADAL" clId="{166D12EF-58EE-6C4C-9A24-99C33C59FE65}" dt="2024-11-14T20:07:17.358" v="626" actId="1076"/>
          <ac:spMkLst>
            <pc:docMk/>
            <pc:sldMk cId="1576011338" sldId="258"/>
            <ac:spMk id="18" creationId="{5683AD47-7CBA-82FF-F90F-451409838518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21" creationId="{9B5CB69A-0801-DB43-3446-CBCFD65AE9DB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35" creationId="{A573384B-E8D1-6271-0FA9-D4C7B0CB15B9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40" creationId="{81C89C7D-44BF-F0E9-DEB8-708773024258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41" creationId="{53B38042-94E1-0188-A132-97E663677CAA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42" creationId="{DDA60FC3-0A2D-5BEC-CF8E-347BF8931075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46" creationId="{35F63618-7C56-DEDE-225E-618CC214D3B0}"/>
          </ac:spMkLst>
        </pc:spChg>
        <pc:spChg chg="add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63" creationId="{03F25ECE-0F68-B601-6658-CB4EE9EF98F1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66" creationId="{144F67AB-A0B9-2BB2-B2D4-70910F72BC83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75" creationId="{71068C38-0943-32AC-448F-9C983C7E9882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77" creationId="{C5063BFF-552D-AC5C-A0DE-D36499FD8408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78" creationId="{175035C2-4890-9585-8C3A-71A58ED5AECB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79" creationId="{3E9618DD-5457-E316-DDB6-2ADFBA7CEF2C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0" creationId="{08B6D940-A4E2-826B-B211-26AC97D91BD8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1" creationId="{6374E4A9-D378-2F77-0C5C-F1414A105C89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5" creationId="{1F5DDCD0-0CE5-858D-A751-913E61D7642E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6" creationId="{19D5BAE1-36E2-1481-9297-CB0757D5C010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7" creationId="{2205541F-468A-E35C-9078-D4A6BDB5B358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8" creationId="{AE1EE4DE-CD7A-747A-FD4C-CFEC44D79A2D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89" creationId="{19C9B6C6-A652-32EA-1DC3-785F77F9DB71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91" creationId="{5DF4BF4D-132D-92CE-0F05-8DD604669B6B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92" creationId="{4205F08A-D0FC-C122-D8D0-F686CA11B16F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93" creationId="{FC80877D-CD6C-11F4-23EF-955CE34DF6BD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94" creationId="{2414224D-BC6C-61CB-2B0C-B12F339CCBBF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106" creationId="{B16D40F5-DC97-76BE-F2A1-83E2BE470A60}"/>
          </ac:spMkLst>
        </pc:spChg>
        <pc:spChg chg="add del mod">
          <ac:chgData name="Montecino, Diego" userId="a795c42d-832a-4dce-b1d8-09bac981a9d2" providerId="ADAL" clId="{166D12EF-58EE-6C4C-9A24-99C33C59FE65}" dt="2024-11-19T05:09:50.972" v="1370" actId="5736"/>
          <ac:spMkLst>
            <pc:docMk/>
            <pc:sldMk cId="1576011338" sldId="258"/>
            <ac:spMk id="114" creationId="{D828A2AA-2D08-B7D5-1FB3-3C7B924175AA}"/>
          </ac:spMkLst>
        </pc:spChg>
        <pc:grpChg chg="add del mod">
          <ac:chgData name="Montecino, Diego" userId="a795c42d-832a-4dce-b1d8-09bac981a9d2" providerId="ADAL" clId="{166D12EF-58EE-6C4C-9A24-99C33C59FE65}" dt="2024-11-19T05:09:50.972" v="1370" actId="5736"/>
          <ac:grpSpMkLst>
            <pc:docMk/>
            <pc:sldMk cId="1576011338" sldId="258"/>
            <ac:grpSpMk id="13" creationId="{182D3C81-2491-8C9B-AD4F-3BCAFE025582}"/>
          </ac:grpSpMkLst>
        </pc:grpChg>
        <pc:grpChg chg="add del mod">
          <ac:chgData name="Montecino, Diego" userId="a795c42d-832a-4dce-b1d8-09bac981a9d2" providerId="ADAL" clId="{166D12EF-58EE-6C4C-9A24-99C33C59FE65}" dt="2024-11-19T05:09:50.972" v="1370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del mod">
          <ac:chgData name="Montecino, Diego" userId="a795c42d-832a-4dce-b1d8-09bac981a9d2" providerId="ADAL" clId="{166D12EF-58EE-6C4C-9A24-99C33C59FE65}" dt="2024-11-19T05:09:50.972" v="1370" actId="5736"/>
          <ac:grpSpMkLst>
            <pc:docMk/>
            <pc:sldMk cId="1576011338" sldId="258"/>
            <ac:grpSpMk id="107" creationId="{AFF81808-3822-FC95-1297-B96FDB690762}"/>
          </ac:grpSpMkLst>
        </pc:grpChg>
        <pc:grpChg chg="add del mod">
          <ac:chgData name="Montecino, Diego" userId="a795c42d-832a-4dce-b1d8-09bac981a9d2" providerId="ADAL" clId="{166D12EF-58EE-6C4C-9A24-99C33C59FE65}" dt="2024-11-19T05:09:50.972" v="1370" actId="5736"/>
          <ac:grpSpMkLst>
            <pc:docMk/>
            <pc:sldMk cId="1576011338" sldId="258"/>
            <ac:grpSpMk id="115" creationId="{4CFFAB80-E472-606D-B577-BC751181D281}"/>
          </ac:grpSpMkLst>
        </pc:grpChg>
        <pc:graphicFrameChg chg="add del mod">
          <ac:chgData name="Montecino, Diego" userId="a795c42d-832a-4dce-b1d8-09bac981a9d2" providerId="ADAL" clId="{166D12EF-58EE-6C4C-9A24-99C33C59FE65}" dt="2024-11-19T05:09:50.972" v="1370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4" creationId="{818DFBA9-CDF2-EE5C-CDEE-485C4143B38B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7" creationId="{EF4FF1E6-56EA-2B46-9FE4-18C77DBAC332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0" creationId="{7699AB75-FD25-2F4D-B818-68F65D0D5106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1" creationId="{D0BEB3CE-BBCE-61BE-74E4-15E7D710C50B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9" creationId="{44823C4A-E0A3-9AC1-9709-D69287624D56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0" creationId="{7AB98A43-3B68-84AB-89D4-02D713D68B8A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2" creationId="{6CA42182-E92C-D086-8F8C-1F3BADFAF20D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6" creationId="{90A57CBA-CDE9-E93F-DE2A-6CEDEB1A5DA5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7" creationId="{62AAF387-E913-1FD3-A7A5-AA3C2B67525C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29" creationId="{A9909514-D618-94E3-CEE2-301D91B71779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0" creationId="{6A71DED0-C56B-BEB9-F1DB-53282B470A07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3" creationId="{E9D7B3BE-0D76-CB03-6739-749897E885CB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4" creationId="{7AC8FBC3-69DC-6396-01FE-109CC7FBFD13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6" creationId="{F5328933-FF5C-08C5-3737-901F6BEC58CA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43" creationId="{1D960818-8958-2046-6AFE-6F6F3BE6A170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48" creationId="{8628E03E-A7AF-C764-5B44-AB6880CE478C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49" creationId="{BCE18676-5CD7-8DC9-9C51-7A0AC5A72601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0" creationId="{D78F5780-F030-D02A-1642-1A0C58E6B2DD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4" creationId="{1436B52B-AFE3-8116-E788-BDF874E6294A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6" creationId="{4B5F6E7E-E646-D464-51B0-4B7F35A3A139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7" creationId="{85522EB0-AFFE-1D29-5C2A-317E78281C10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8" creationId="{67AEDE40-8DC7-6DEC-B8B7-6F24EFAAFA7D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59" creationId="{410F3A40-1D16-8978-0FA1-66483A247EA3}"/>
          </ac:cxnSpMkLst>
        </pc:cxnChg>
        <pc:cxnChg chg="add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60" creationId="{835A9BCB-7D48-3524-EEFF-32DB9B802ABC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62" creationId="{B6FC06AD-182B-C2CA-7474-ABEEEA217A21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72" creationId="{D3C24B04-46E6-9C10-D82C-E1BA63D0C143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90" creationId="{83C4FB22-1B09-A56D-8963-61A8402D0572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97" creationId="{E0EE0B0D-D56E-6B58-41D1-C21FFCCF5DC8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99" creationId="{FB2FA398-E495-7473-B61D-568E3404CEA7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del mod">
          <ac:chgData name="Montecino, Diego" userId="a795c42d-832a-4dce-b1d8-09bac981a9d2" providerId="ADAL" clId="{166D12EF-58EE-6C4C-9A24-99C33C59FE65}" dt="2024-11-19T05:09:50.972" v="1370" actId="5736"/>
          <ac:cxnSpMkLst>
            <pc:docMk/>
            <pc:sldMk cId="1576011338" sldId="258"/>
            <ac:cxnSpMk id="110" creationId="{3278B44B-1CAA-68EF-2FCA-C2AE387E401E}"/>
          </ac:cxnSpMkLst>
        </pc:cxnChg>
      </pc:sldChg>
      <pc:sldChg chg="modSp add del mod">
        <pc:chgData name="Montecino, Diego" userId="a795c42d-832a-4dce-b1d8-09bac981a9d2" providerId="ADAL" clId="{166D12EF-58EE-6C4C-9A24-99C33C59FE65}" dt="2024-11-14T19:43:37.010" v="379" actId="2696"/>
        <pc:sldMkLst>
          <pc:docMk/>
          <pc:sldMk cId="697080574" sldId="259"/>
        </pc:sldMkLst>
      </pc:sldChg>
      <pc:sldChg chg="addSp delSp modSp add mod">
        <pc:chgData name="Montecino, Diego" userId="a795c42d-832a-4dce-b1d8-09bac981a9d2" providerId="ADAL" clId="{166D12EF-58EE-6C4C-9A24-99C33C59FE65}" dt="2024-11-19T05:10:02.445" v="1371" actId="5736"/>
        <pc:sldMkLst>
          <pc:docMk/>
          <pc:sldMk cId="2695032720" sldId="259"/>
        </pc:sldMkLst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4" creationId="{608022A6-5CF4-21CB-A843-BB8BE3DD71BA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5" creationId="{B275AFFE-B7B0-0732-B506-DB9F5597C470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6" creationId="{D813E578-63F7-6CBA-3C18-116EE9767E17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7" creationId="{D9745EDF-1360-7FB8-076B-C1F1ED99CB5D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15" creationId="{AD9AF06D-3C31-E737-0F04-E93E593EE9D4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16" creationId="{FCCA38B1-CFA4-CBD4-39A8-A7E16FFC2B9C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17" creationId="{0EA884ED-3AE6-A7DC-C731-CA425C2054FF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20" creationId="{9E965EC0-C1AB-F7CE-1E41-334C7DC29BB5}"/>
          </ac:spMkLst>
        </pc:spChg>
        <pc:spChg chg="add del mod">
          <ac:chgData name="Montecino, Diego" userId="a795c42d-832a-4dce-b1d8-09bac981a9d2" providerId="ADAL" clId="{166D12EF-58EE-6C4C-9A24-99C33C59FE65}" dt="2024-11-19T05:01:02.222" v="1292" actId="478"/>
          <ac:spMkLst>
            <pc:docMk/>
            <pc:sldMk cId="2695032720" sldId="259"/>
            <ac:spMk id="21" creationId="{E002A552-81F9-A1B5-E2A9-D8D34C1A01C8}"/>
          </ac:spMkLst>
        </pc:spChg>
        <pc:spChg chg="add 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23" creationId="{48307ECF-CA34-9DA6-8DE3-03F506A1796D}"/>
          </ac:spMkLst>
        </pc:spChg>
        <pc:spChg chg="add del mod">
          <ac:chgData name="Montecino, Diego" userId="a795c42d-832a-4dce-b1d8-09bac981a9d2" providerId="ADAL" clId="{166D12EF-58EE-6C4C-9A24-99C33C59FE65}" dt="2024-11-19T05:03:57.326" v="1332" actId="478"/>
          <ac:spMkLst>
            <pc:docMk/>
            <pc:sldMk cId="2695032720" sldId="259"/>
            <ac:spMk id="25" creationId="{DBDA5FCA-D30F-53CE-958B-7BC7E75CB475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75" creationId="{33956584-5ECA-BCA9-CF57-692AF2F7ACDD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77" creationId="{5D7EE2F5-8DB6-CA0D-7C94-C28E8512BD1B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78" creationId="{7250EBD5-09DD-7A60-3581-2CC2E54998ED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79" creationId="{11E36799-D0E7-1B3C-F3CD-7E5F9F8E9A1B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0" creationId="{00EE4DDA-7A53-D18D-0C68-DA0321A0A46C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1" creationId="{EF5FC2A2-7EA6-59E5-DDB4-E43CF3DB458C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5" creationId="{5212037A-839E-846F-1241-39108F425FD7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6" creationId="{1E5D5C72-4E3C-5A97-6CC7-3E52CED1A22B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7" creationId="{B35E0267-9CF5-700C-75FB-EFBB40A31984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8" creationId="{8CCC4640-D399-0051-CBF3-02414E1DD03E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89" creationId="{DAB68824-22B9-B0BA-F23C-530F2B28E41A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91" creationId="{865857D4-A86D-DB2F-D60C-C34CC9ABBC62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92" creationId="{CB50D972-55EB-3253-02C0-B1C575BE995A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93" creationId="{227063BA-FA09-3B4A-220E-2E77C0E73565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94" creationId="{D89BDA62-3DBF-111D-558F-4DE832B0BECD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114" creationId="{4B7DBFDD-816C-8B41-09F9-9AE3884948CB}"/>
          </ac:spMkLst>
        </pc:spChg>
        <pc:spChg chg="mod">
          <ac:chgData name="Montecino, Diego" userId="a795c42d-832a-4dce-b1d8-09bac981a9d2" providerId="ADAL" clId="{166D12EF-58EE-6C4C-9A24-99C33C59FE65}" dt="2024-11-19T05:10:02.445" v="1371" actId="5736"/>
          <ac:spMkLst>
            <pc:docMk/>
            <pc:sldMk cId="2695032720" sldId="259"/>
            <ac:spMk id="122" creationId="{10521C65-3855-D7B1-E0A7-1E8CCAB30C75}"/>
          </ac:spMkLst>
        </pc:spChg>
        <pc:grpChg chg="mod">
          <ac:chgData name="Montecino, Diego" userId="a795c42d-832a-4dce-b1d8-09bac981a9d2" providerId="ADAL" clId="{166D12EF-58EE-6C4C-9A24-99C33C59FE65}" dt="2024-11-19T05:10:02.445" v="1371" actId="5736"/>
          <ac:grpSpMkLst>
            <pc:docMk/>
            <pc:sldMk cId="2695032720" sldId="259"/>
            <ac:grpSpMk id="107" creationId="{C69A1E4E-F6E0-040C-07B6-FEB6D4906CDB}"/>
          </ac:grpSpMkLst>
        </pc:grpChg>
        <pc:grpChg chg="mod">
          <ac:chgData name="Montecino, Diego" userId="a795c42d-832a-4dce-b1d8-09bac981a9d2" providerId="ADAL" clId="{166D12EF-58EE-6C4C-9A24-99C33C59FE65}" dt="2024-11-19T05:10:02.445" v="1371" actId="5736"/>
          <ac:grpSpMkLst>
            <pc:docMk/>
            <pc:sldMk cId="2695032720" sldId="259"/>
            <ac:grpSpMk id="115" creationId="{6376104B-3C88-1D54-2EE9-4823F59D348D}"/>
          </ac:grpSpMkLst>
        </pc:grpChg>
        <pc:graphicFrameChg chg="mod">
          <ac:chgData name="Montecino, Diego" userId="a795c42d-832a-4dce-b1d8-09bac981a9d2" providerId="ADAL" clId="{166D12EF-58EE-6C4C-9A24-99C33C59FE65}" dt="2024-11-19T05:10:02.445" v="1371" actId="5736"/>
          <ac:graphicFrameMkLst>
            <pc:docMk/>
            <pc:sldMk cId="2695032720" sldId="259"/>
            <ac:graphicFrameMk id="9" creationId="{2F8669E9-8FBE-9E28-868C-CAEF81C49D54}"/>
          </ac:graphicFrameMkLst>
        </pc:graphicFrame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2" creationId="{D286A59B-DB01-CF46-949F-53BA745688E1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" creationId="{AE33A48F-A078-5ED8-166C-4991C6FD5C4A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8" creationId="{4A3A571A-72BF-26D2-8ED2-3FA094FAEA71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0" creationId="{B3E71772-5BCA-6A40-1231-6AD8D4DF8586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1" creationId="{DAF21942-8CCF-E6A9-63D0-7C4595C2A998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2" creationId="{59F89EAE-3EB9-B7AE-4C6B-773910BAA3C4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3" creationId="{01DADDD4-7765-98A3-DB9F-2F86DFC09D0A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4" creationId="{2A623C5E-7E0A-74A7-C67A-C2BFA2F9BAAF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8" creationId="{76C06E5B-E2B6-C6FC-E627-7EFF705B7A9F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9" creationId="{68CD4F76-3504-822F-3A5A-BD04683782BF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22" creationId="{DB6E5DBF-90D3-7998-7884-24900F7A6C4E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24" creationId="{D120508D-2862-B655-98E8-35CE8996198E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26" creationId="{191F3718-19D7-EF01-9BC4-A09EE3CAC628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28" creationId="{7625EF7D-CC81-4A04-C141-4C93239EC066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0" creationId="{458B7A58-B529-E3B4-DDF8-930E051ECEB9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3" creationId="{C62D657B-5747-BF52-CEAD-A2B10C64CD0B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6" creationId="{A03BE769-BA06-AACD-CCA0-3161A3585DBF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7" creationId="{8BB0EC79-CD4F-5011-55F8-8D96BFAD004D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39" creationId="{62DCDE3E-ACFD-6AEC-3D06-1ED38185BED7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43" creationId="{F1DE0393-0F5F-0776-839C-B54B3FDD1BE0}"/>
          </ac:cxnSpMkLst>
        </pc:cxnChg>
        <pc:cxnChg chg="add 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44" creationId="{3485FCA9-D7F9-8342-21B1-A1EE69FD446B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48" creationId="{0FE9AC38-2D21-A705-0F2E-EC71B1607AE3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49" creationId="{A0313F01-746B-1C72-85E7-9BEE8C5D1A2E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50" creationId="{96C98B5E-ECB9-6BD0-3E06-F89BA9B077DF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54" creationId="{228CA51B-ABD0-01AB-EA71-09FA29D9819E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56" creationId="{6ADA4B7C-8E91-BF81-4CFF-87EF93EE99D4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57" creationId="{1034ABD9-A94E-61D6-A448-8303007B8C9D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64" creationId="{5BBAEBA2-BDCA-E156-DCDB-1FEB950CFFC1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68" creationId="{35AA5131-3891-6D08-2607-388E7D59E71D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72" creationId="{D3AF0A0D-2230-EC04-F6CE-092F238496AA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10" creationId="{636CFB10-F654-97FE-9F92-E617F882EAE7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19" creationId="{2E02D479-33E4-F85F-D963-447E82634DB6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38" creationId="{81C3CA0D-F777-3406-7206-18F673407E13}"/>
          </ac:cxnSpMkLst>
        </pc:cxnChg>
        <pc:cxnChg chg="mod">
          <ac:chgData name="Montecino, Diego" userId="a795c42d-832a-4dce-b1d8-09bac981a9d2" providerId="ADAL" clId="{166D12EF-58EE-6C4C-9A24-99C33C59FE65}" dt="2024-11-19T05:10:02.445" v="1371" actId="5736"/>
          <ac:cxnSpMkLst>
            <pc:docMk/>
            <pc:sldMk cId="2695032720" sldId="259"/>
            <ac:cxnSpMk id="143" creationId="{99FB0943-030A-1B8D-ABA7-F1EB9E26B2D4}"/>
          </ac:cxnSpMkLst>
        </pc:cxnChg>
      </pc:sldChg>
      <pc:sldChg chg="addSp delSp modSp add mod">
        <pc:chgData name="Montecino, Diego" userId="a795c42d-832a-4dce-b1d8-09bac981a9d2" providerId="ADAL" clId="{166D12EF-58EE-6C4C-9A24-99C33C59FE65}" dt="2024-11-19T05:10:15.303" v="1372" actId="5736"/>
        <pc:sldMkLst>
          <pc:docMk/>
          <pc:sldMk cId="201650809" sldId="260"/>
        </pc:sldMkLst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2" creationId="{B827BA23-72F4-8AD4-30C2-14094285CE21}"/>
          </ac:spMkLst>
        </pc:spChg>
        <pc:spChg chg="add del mod">
          <ac:chgData name="Montecino, Diego" userId="a795c42d-832a-4dce-b1d8-09bac981a9d2" providerId="ADAL" clId="{166D12EF-58EE-6C4C-9A24-99C33C59FE65}" dt="2024-11-19T04:58:49.581" v="1284" actId="478"/>
          <ac:spMkLst>
            <pc:docMk/>
            <pc:sldMk cId="201650809" sldId="260"/>
            <ac:spMk id="3" creationId="{29C5446C-EF0B-9C5B-B223-CA8EEBB8F61F}"/>
          </ac:spMkLst>
        </pc:spChg>
        <pc:spChg chg="del mod">
          <ac:chgData name="Montecino, Diego" userId="a795c42d-832a-4dce-b1d8-09bac981a9d2" providerId="ADAL" clId="{166D12EF-58EE-6C4C-9A24-99C33C59FE65}" dt="2024-11-19T04:59:59.515" v="1289" actId="478"/>
          <ac:spMkLst>
            <pc:docMk/>
            <pc:sldMk cId="201650809" sldId="260"/>
            <ac:spMk id="5" creationId="{8003CB0B-8A6C-739E-77F2-909A98558EE5}"/>
          </ac:spMkLst>
        </pc:spChg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0" creationId="{A0E03496-ECEF-54BA-DF73-BED8DC73F40A}"/>
          </ac:spMkLst>
        </pc:spChg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2" creationId="{88B3C907-6E68-23D4-0951-BD38B9971EBD}"/>
          </ac:spMkLst>
        </pc:spChg>
        <pc:spChg chg="add del mod">
          <ac:chgData name="Montecino, Diego" userId="a795c42d-832a-4dce-b1d8-09bac981a9d2" providerId="ADAL" clId="{166D12EF-58EE-6C4C-9A24-99C33C59FE65}" dt="2024-11-19T04:58:52.341" v="1287" actId="478"/>
          <ac:spMkLst>
            <pc:docMk/>
            <pc:sldMk cId="201650809" sldId="260"/>
            <ac:spMk id="13" creationId="{A2B85768-1A2B-7D7C-3FF2-F0B5925158DD}"/>
          </ac:spMkLst>
        </pc:spChg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6" creationId="{333E30F1-4F1C-2DB1-E546-4F7C4228E5AA}"/>
          </ac:spMkLst>
        </pc:spChg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7" creationId="{C8A8BA5B-441F-47A3-A093-D62BBDAFDB6C}"/>
          </ac:spMkLst>
        </pc:spChg>
        <pc:spChg chg="add 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9" creationId="{98824F6E-40B3-3EE3-5AC3-6D6C55FF4EDF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75" creationId="{75F78961-6980-33B3-2AC4-CED3D5C4401A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77" creationId="{4D45DBF9-2BBC-37C3-76B8-B65FD7D57B33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78" creationId="{CF4F6346-8C42-EE83-5E4C-93CEB99D8252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79" creationId="{2E683646-7BF8-94B8-6FA9-999F5602F916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0" creationId="{D239AC0E-5D3B-B120-8C3E-8537C25A5482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1" creationId="{AE5ECF86-31E4-4338-9422-3C531BB6D705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5" creationId="{2313351C-0009-CE93-94EC-6F01E2FC055C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6" creationId="{DFBE0B1E-E8F3-F552-F8DE-29B957F543C9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7" creationId="{803EED81-8351-1833-22A1-1AC4401124AE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8" creationId="{6C2762FE-3F44-82D2-A76F-DA7FF5001369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89" creationId="{40861A2B-C224-EFDD-319C-9390103B302E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91" creationId="{BCB55CD0-7E86-5205-65FF-B008FC001630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92" creationId="{285139C8-A2C2-2692-8D72-5AE2375A34D5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93" creationId="{7A971885-2728-0973-4C4D-BAC6D2923E9D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94" creationId="{D2C2ABCA-A5AC-7BD6-FCF7-C2AC83C87EF6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14" creationId="{E2736EEA-7392-F488-BDCB-ADC41B22ADD3}"/>
          </ac:spMkLst>
        </pc:spChg>
        <pc:spChg chg="mod">
          <ac:chgData name="Montecino, Diego" userId="a795c42d-832a-4dce-b1d8-09bac981a9d2" providerId="ADAL" clId="{166D12EF-58EE-6C4C-9A24-99C33C59FE65}" dt="2024-11-19T05:10:15.303" v="1372" actId="5736"/>
          <ac:spMkLst>
            <pc:docMk/>
            <pc:sldMk cId="201650809" sldId="260"/>
            <ac:spMk id="122" creationId="{8DEA6FD3-6033-CF25-7B76-DE0AF9D37D2D}"/>
          </ac:spMkLst>
        </pc:spChg>
        <pc:grpChg chg="mod">
          <ac:chgData name="Montecino, Diego" userId="a795c42d-832a-4dce-b1d8-09bac981a9d2" providerId="ADAL" clId="{166D12EF-58EE-6C4C-9A24-99C33C59FE65}" dt="2024-11-19T05:10:15.303" v="1372" actId="5736"/>
          <ac:grpSpMkLst>
            <pc:docMk/>
            <pc:sldMk cId="201650809" sldId="260"/>
            <ac:grpSpMk id="107" creationId="{8BE99145-08A5-7338-D647-F5C738962766}"/>
          </ac:grpSpMkLst>
        </pc:grpChg>
        <pc:grpChg chg="mod">
          <ac:chgData name="Montecino, Diego" userId="a795c42d-832a-4dce-b1d8-09bac981a9d2" providerId="ADAL" clId="{166D12EF-58EE-6C4C-9A24-99C33C59FE65}" dt="2024-11-19T05:10:15.303" v="1372" actId="5736"/>
          <ac:grpSpMkLst>
            <pc:docMk/>
            <pc:sldMk cId="201650809" sldId="260"/>
            <ac:grpSpMk id="115" creationId="{E534C61A-E57B-B5E3-5DB9-AC1F58DFBFD0}"/>
          </ac:grpSpMkLst>
        </pc:grpChg>
        <pc:graphicFrameChg chg="add del mod">
          <ac:chgData name="Montecino, Diego" userId="a795c42d-832a-4dce-b1d8-09bac981a9d2" providerId="ADAL" clId="{166D12EF-58EE-6C4C-9A24-99C33C59FE65}" dt="2024-11-19T05:10:15.303" v="1372" actId="5736"/>
          <ac:graphicFrameMkLst>
            <pc:docMk/>
            <pc:sldMk cId="201650809" sldId="260"/>
            <ac:graphicFrameMk id="9" creationId="{B19E07EE-F62A-0CC1-DC89-5A6CAA43D3AD}"/>
          </ac:graphicFrameMkLst>
        </pc:graphicFrame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4" creationId="{BDAE2FE2-61F8-FFF4-967D-B69596268B47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6" creationId="{96EE47FC-212A-CD5A-38AF-8412DA3B7EE6}"/>
          </ac:cxnSpMkLst>
        </pc:cxnChg>
        <pc:cxnChg chg="add del mod">
          <ac:chgData name="Montecino, Diego" userId="a795c42d-832a-4dce-b1d8-09bac981a9d2" providerId="ADAL" clId="{166D12EF-58EE-6C4C-9A24-99C33C59FE65}" dt="2024-11-19T04:58:50.678" v="1285" actId="478"/>
          <ac:cxnSpMkLst>
            <pc:docMk/>
            <pc:sldMk cId="201650809" sldId="260"/>
            <ac:cxnSpMk id="7" creationId="{F4FBD4CF-3C0F-3048-5657-3875AC026732}"/>
          </ac:cxnSpMkLst>
        </pc:cxnChg>
        <pc:cxnChg chg="add del mod">
          <ac:chgData name="Montecino, Diego" userId="a795c42d-832a-4dce-b1d8-09bac981a9d2" providerId="ADAL" clId="{166D12EF-58EE-6C4C-9A24-99C33C59FE65}" dt="2024-11-19T04:58:53.077" v="1288" actId="478"/>
          <ac:cxnSpMkLst>
            <pc:docMk/>
            <pc:sldMk cId="201650809" sldId="260"/>
            <ac:cxnSpMk id="8" creationId="{445C460B-C793-A3A4-FC16-D75202FE27AE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1" creationId="{368BEE84-D09F-2013-146A-A6AAF4F0325C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4" creationId="{846889B1-F162-C609-A5C0-4DD7739E6613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5" creationId="{2C9DF859-5F3D-5ECE-6C7E-E0BD58B41894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8" creationId="{9BB3121E-15B7-ACAA-620E-C516C58F4A14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0" creationId="{4901BBEC-FBBA-F5D0-494C-FDA633E5B4C1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1" creationId="{CAD195AA-44E9-616C-C384-3807D9DD7213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2" creationId="{6EA4B931-354D-FCE5-EF87-A4DC37DF064F}"/>
          </ac:cxnSpMkLst>
        </pc:cxnChg>
        <pc:cxnChg chg="add 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3" creationId="{F00762AA-A625-E760-524E-A99A026EE23F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4" creationId="{0EC24271-8AA6-FDEF-C3E9-669DA4E26A77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26" creationId="{AC032904-4903-62C8-8E71-9414B751B455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33" creationId="{C5846447-6193-BEBE-31B9-FF9AE7195440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36" creationId="{0C4B68C9-9F90-022A-04D2-391770DBBEFF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37" creationId="{0E352C5E-3ED3-7734-4971-92DA678C43F3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39" creationId="{8AD531C4-5C4A-9CE1-B7BD-A5B7C95FB8DD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43" creationId="{18B67867-0922-6F82-5BB1-2474C6050996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48" creationId="{8482359C-FBA7-E691-0F28-6DCE3BB8F03A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49" creationId="{DEE85CC0-1C90-F272-8D7A-442BBC5DFB5F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50" creationId="{26CCD345-DE2F-3B49-69DD-157EC9CD5EBA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54" creationId="{FBC705A1-9B07-6E09-EE13-D3C056B1E68C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56" creationId="{397AA481-E5D8-A8B1-BC82-D6C0B2EE1BA9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57" creationId="{07541A0B-D9F3-977E-B895-678986590757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64" creationId="{D16AF2B3-6C78-04D6-1E98-EC92F93A3529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68" creationId="{253CAA89-5EB2-FF22-68C4-912BB1B473E0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72" creationId="{1236CAAB-5153-9FE9-1429-A13A9B4773F0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10" creationId="{0A8C1583-9ECB-08E5-48EE-E57300502CA7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19" creationId="{44E9A407-ECBB-24C1-8AFE-5DDD2B549ABE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38" creationId="{72CF0F58-94D8-95EC-53DC-EB70ABA6AAC0}"/>
          </ac:cxnSpMkLst>
        </pc:cxnChg>
        <pc:cxnChg chg="mod">
          <ac:chgData name="Montecino, Diego" userId="a795c42d-832a-4dce-b1d8-09bac981a9d2" providerId="ADAL" clId="{166D12EF-58EE-6C4C-9A24-99C33C59FE65}" dt="2024-11-19T05:10:15.303" v="1372" actId="5736"/>
          <ac:cxnSpMkLst>
            <pc:docMk/>
            <pc:sldMk cId="201650809" sldId="260"/>
            <ac:cxnSpMk id="143" creationId="{E19154B9-0DA3-F820-85B8-9D4403EFD49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Group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 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1977999" y="4501870"/>
        <a:ext cx="1056993" cy="5284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Group Source</a:t>
          </a:r>
        </a:p>
      </dsp:txBody>
      <dsp:txXfrm>
        <a:off x="1977999" y="4501870"/>
        <a:ext cx="1056993" cy="528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857544" y="5784388"/>
          <a:ext cx="158548" cy="486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216"/>
              </a:lnTo>
              <a:lnTo>
                <a:pt x="158548" y="48621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4234621" y="503392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4234621" y="428345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4234621" y="353299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4234621" y="278252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4234621" y="203206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4234621" y="1281598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4234621" y="531133"/>
          <a:ext cx="91440" cy="2219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19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751844" y="263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3751844" y="2636"/>
        <a:ext cx="1056993" cy="528496"/>
      </dsp:txXfrm>
    </dsp:sp>
    <dsp:sp modelId="{EBF12FB6-9882-7145-9467-23F71E7058D9}">
      <dsp:nvSpPr>
        <dsp:cNvPr id="0" name=""/>
        <dsp:cNvSpPr/>
      </dsp:nvSpPr>
      <dsp:spPr>
        <a:xfrm>
          <a:off x="3751844" y="75310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 </a:t>
          </a:r>
        </a:p>
      </dsp:txBody>
      <dsp:txXfrm>
        <a:off x="3751844" y="753101"/>
        <a:ext cx="1056993" cy="528496"/>
      </dsp:txXfrm>
    </dsp:sp>
    <dsp:sp modelId="{D0ECC8D4-EDC4-BE45-ACC4-F6D7BAED74F9}">
      <dsp:nvSpPr>
        <dsp:cNvPr id="0" name=""/>
        <dsp:cNvSpPr/>
      </dsp:nvSpPr>
      <dsp:spPr>
        <a:xfrm>
          <a:off x="3751844" y="150356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3751844" y="1503566"/>
        <a:ext cx="1056993" cy="528496"/>
      </dsp:txXfrm>
    </dsp:sp>
    <dsp:sp modelId="{C1102C49-A9A4-3D4C-9FC4-DFE466879785}">
      <dsp:nvSpPr>
        <dsp:cNvPr id="0" name=""/>
        <dsp:cNvSpPr/>
      </dsp:nvSpPr>
      <dsp:spPr>
        <a:xfrm>
          <a:off x="3751844" y="225403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3751844" y="2254031"/>
        <a:ext cx="1056993" cy="528496"/>
      </dsp:txXfrm>
    </dsp:sp>
    <dsp:sp modelId="{E99E604A-A34A-984D-A3B5-9B5434A935A4}">
      <dsp:nvSpPr>
        <dsp:cNvPr id="0" name=""/>
        <dsp:cNvSpPr/>
      </dsp:nvSpPr>
      <dsp:spPr>
        <a:xfrm>
          <a:off x="3751844" y="300449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3751844" y="3004496"/>
        <a:ext cx="1056993" cy="528496"/>
      </dsp:txXfrm>
    </dsp:sp>
    <dsp:sp modelId="{EE1A225B-65F1-AB49-A219-7CAEC055E425}">
      <dsp:nvSpPr>
        <dsp:cNvPr id="0" name=""/>
        <dsp:cNvSpPr/>
      </dsp:nvSpPr>
      <dsp:spPr>
        <a:xfrm>
          <a:off x="3751844" y="375496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3751844" y="3754961"/>
        <a:ext cx="1056993" cy="528496"/>
      </dsp:txXfrm>
    </dsp:sp>
    <dsp:sp modelId="{0EE5F9B1-FE99-AE4E-AE6C-84A277DD26CF}">
      <dsp:nvSpPr>
        <dsp:cNvPr id="0" name=""/>
        <dsp:cNvSpPr/>
      </dsp:nvSpPr>
      <dsp:spPr>
        <a:xfrm>
          <a:off x="3751844" y="450542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3751844" y="4505426"/>
        <a:ext cx="1056993" cy="528496"/>
      </dsp:txXfrm>
    </dsp:sp>
    <dsp:sp modelId="{037EE79A-46C8-044F-B1FA-F704C91E6F2E}">
      <dsp:nvSpPr>
        <dsp:cNvPr id="0" name=""/>
        <dsp:cNvSpPr/>
      </dsp:nvSpPr>
      <dsp:spPr>
        <a:xfrm>
          <a:off x="3751844" y="5255891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3751844" y="5255891"/>
        <a:ext cx="1056993" cy="528496"/>
      </dsp:txXfrm>
    </dsp:sp>
    <dsp:sp modelId="{C6692C42-55D7-454A-BD01-33D733917243}">
      <dsp:nvSpPr>
        <dsp:cNvPr id="0" name=""/>
        <dsp:cNvSpPr/>
      </dsp:nvSpPr>
      <dsp:spPr>
        <a:xfrm>
          <a:off x="4016092" y="6006356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4016092" y="6006356"/>
        <a:ext cx="1056993" cy="528496"/>
      </dsp:txXfrm>
    </dsp:sp>
    <dsp:sp modelId="{9E04E2FA-911D-944C-A0E4-BAE7F15E61E1}">
      <dsp:nvSpPr>
        <dsp:cNvPr id="0" name=""/>
        <dsp:cNvSpPr/>
      </dsp:nvSpPr>
      <dsp:spPr>
        <a:xfrm>
          <a:off x="1977999" y="4501870"/>
          <a:ext cx="1056993" cy="528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</a:t>
          </a:r>
        </a:p>
      </dsp:txBody>
      <dsp:txXfrm>
        <a:off x="1977999" y="4501870"/>
        <a:ext cx="1056993" cy="528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911101" y="5674149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804790" y="4878530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865462" y="1345675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5206399" y="1232555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519054" y="1175992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853441" y="1095079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/>
          <p:nvPr/>
        </p:nvCxnSpPr>
        <p:spPr>
          <a:xfrm>
            <a:off x="4611462" y="1345675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611462" y="125612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613817" y="1175992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611462" y="1095079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/>
          <p:nvPr/>
        </p:nvCxnSpPr>
        <p:spPr>
          <a:xfrm>
            <a:off x="4623767" y="2751220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611462" y="3429000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611462" y="4180004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623767" y="4958501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34272" y="1182433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24322" y="1180862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6199821" y="1014557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611462" y="1014557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623767" y="5680441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269761" y="676077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817651" y="429308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6166775" y="47753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506749" y="371981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5191476" y="304857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845417" y="239900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4200379" y="14497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4219184" y="217597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4219184" y="292698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4222730" y="370382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4219183" y="51995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250379" y="444668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3268453" y="466764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2303411" y="218355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620972" y="597046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5424824" y="6162723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278B44B-1CAA-68EF-2FCA-C2AE387E401E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902778" y="6427050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953372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05804" y="612525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85542" y="6132735"/>
            <a:ext cx="1057309" cy="528654"/>
            <a:chOff x="1863514" y="5593054"/>
            <a:chExt cx="1057309" cy="52865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911100" y="5691748"/>
            <a:ext cx="1001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442851" y="5464997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2296993" y="5939158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128534" y="5098332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128534" y="5083578"/>
            <a:ext cx="0" cy="590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24322" y="5663250"/>
            <a:ext cx="798251" cy="108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05804" y="5410504"/>
            <a:ext cx="1057309" cy="528654"/>
            <a:chOff x="355759" y="5255936"/>
            <a:chExt cx="1057309" cy="5286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3086072" y="537998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  <a:stCxn id="117" idx="0"/>
          </p:cNvCxnSpPr>
          <p:nvPr/>
        </p:nvCxnSpPr>
        <p:spPr>
          <a:xfrm flipH="1" flipV="1">
            <a:off x="2334272" y="5837105"/>
            <a:ext cx="187" cy="2881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59905" y="6419611"/>
            <a:ext cx="5746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334565" y="5691748"/>
            <a:ext cx="0" cy="736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334565" y="5700743"/>
            <a:ext cx="330914" cy="15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78749" y="62116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568489" y="5083578"/>
            <a:ext cx="21129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779786" y="5083578"/>
            <a:ext cx="0" cy="112802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738462" y="5879534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12884C-B4AB-F4DE-CA48-3B343DE066C5}"/>
              </a:ext>
            </a:extLst>
          </p:cNvPr>
          <p:cNvSpPr/>
          <p:nvPr/>
        </p:nvSpPr>
        <p:spPr>
          <a:xfrm>
            <a:off x="2668659" y="199754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A59BB-7620-BC94-EB14-45E20DB612E7}"/>
              </a:ext>
            </a:extLst>
          </p:cNvPr>
          <p:cNvSpPr/>
          <p:nvPr/>
        </p:nvSpPr>
        <p:spPr>
          <a:xfrm>
            <a:off x="2668659" y="2811213"/>
            <a:ext cx="774853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537F05-2F0D-925E-45B9-49BE2C8BE533}"/>
              </a:ext>
            </a:extLst>
          </p:cNvPr>
          <p:cNvSpPr/>
          <p:nvPr/>
        </p:nvSpPr>
        <p:spPr>
          <a:xfrm>
            <a:off x="4818093" y="423100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clustering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V="1">
            <a:off x="3069105" y="32191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3071877" y="342714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3066765" y="262049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3077752" y="24064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599521" y="4792313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5249091" y="470454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1C89C7D-44BF-F0E9-DEB8-708773024258}"/>
              </a:ext>
            </a:extLst>
          </p:cNvPr>
          <p:cNvSpPr txBox="1"/>
          <p:nvPr/>
        </p:nvSpPr>
        <p:spPr>
          <a:xfrm>
            <a:off x="3156097" y="243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B38042-94E1-0188-A132-97E663677CAA}"/>
              </a:ext>
            </a:extLst>
          </p:cNvPr>
          <p:cNvSpPr txBox="1"/>
          <p:nvPr/>
        </p:nvSpPr>
        <p:spPr>
          <a:xfrm>
            <a:off x="3200546" y="32443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A60FC3-0A2D-5BEC-CF8E-347BF8931075}"/>
              </a:ext>
            </a:extLst>
          </p:cNvPr>
          <p:cNvSpPr txBox="1"/>
          <p:nvPr/>
        </p:nvSpPr>
        <p:spPr>
          <a:xfrm>
            <a:off x="4599520" y="4640520"/>
            <a:ext cx="416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35A9BCB-7D48-3524-EEFF-32DB9B802ABC}"/>
              </a:ext>
            </a:extLst>
          </p:cNvPr>
          <p:cNvCxnSpPr>
            <a:cxnSpLocks/>
          </p:cNvCxnSpPr>
          <p:nvPr/>
        </p:nvCxnSpPr>
        <p:spPr>
          <a:xfrm flipV="1">
            <a:off x="4279073" y="593915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4343861" y="59799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AEB50B-BC34-47CB-8B12-71A5601896A7}"/>
              </a:ext>
            </a:extLst>
          </p:cNvPr>
          <p:cNvSpPr/>
          <p:nvPr/>
        </p:nvSpPr>
        <p:spPr>
          <a:xfrm>
            <a:off x="6613944" y="5424198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699AB75-FD25-2F4D-B818-68F65D0D5106}"/>
              </a:ext>
            </a:extLst>
          </p:cNvPr>
          <p:cNvCxnSpPr/>
          <p:nvPr/>
        </p:nvCxnSpPr>
        <p:spPr>
          <a:xfrm>
            <a:off x="4629729" y="5003865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4823C4A-E0A3-9AC1-9709-D69287624D56}"/>
              </a:ext>
            </a:extLst>
          </p:cNvPr>
          <p:cNvCxnSpPr/>
          <p:nvPr/>
        </p:nvCxnSpPr>
        <p:spPr>
          <a:xfrm>
            <a:off x="4629729" y="5776755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7AB98A43-3B68-84AB-89D4-02D713D68B8A}"/>
              </a:ext>
            </a:extLst>
          </p:cNvPr>
          <p:cNvCxnSpPr>
            <a:cxnSpLocks/>
          </p:cNvCxnSpPr>
          <p:nvPr/>
        </p:nvCxnSpPr>
        <p:spPr>
          <a:xfrm flipV="1">
            <a:off x="4835748" y="5858283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2569237"/>
              </p:ext>
            </p:extLst>
          </p:nvPr>
        </p:nvGraphicFramePr>
        <p:xfrm>
          <a:off x="-169055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E5EE-5CCB-F940-FEC0-56C26593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F21942-8CCF-E6A9-63D0-7C4595C2A998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6E5DBF-90D3-7998-7884-24900F7A6C4E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120508D-2862-B655-98E8-35CE8996198E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1F3718-19D7-EF01-9BC4-A09EE3CAC628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2D657B-5747-BF52-CEAD-A2B10C64CD0B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3BE769-BA06-AACD-CCA0-3161A3585DB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BB0EC79-CD4F-5011-55F8-8D96BFAD004D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DCDE3E-ACFD-6AEC-3D06-1ED38185BED7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DE0393-0F5F-0776-839C-B54B3FDD1BE0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FE9AC38-2D21-A705-0F2E-EC71B1607AE3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313F01-746B-1C72-85E7-9BEE8C5D1A2E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6C98B5E-ECB9-6BD0-3E06-F89BA9B077DF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8CA51B-ABD0-01AB-EA71-09FA29D9819E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DA4B7C-8E91-BF81-4CFF-87EF93EE99D4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034ABD9-A94E-61D6-A448-8303007B8C9D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BAEBA2-BDCA-E156-DCDB-1FEB950CFFC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AA5131-3891-6D08-2607-388E7D59E71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AF0A0D-2230-EC04-F6CE-092F238496AA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3956584-5ECA-BCA9-CF57-692AF2F7ACDD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7EE2F5-8DB6-CA0D-7C94-C28E8512BD1B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50EBD5-09DD-7A60-3581-2CC2E54998ED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E36799-D0E7-1B3C-F3CD-7E5F9F8E9A1B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0EE4DDA-7A53-D18D-0C68-DA0321A0A46C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5FC2A2-7EA6-59E5-DDB4-E43CF3DB458C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212037A-839E-846F-1241-39108F425FD7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E5D5C72-4E3C-5A97-6CC7-3E52CED1A22B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35E0267-9CF5-700C-75FB-EFBB40A31984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CCC4640-D399-0051-CBF3-02414E1DD03E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B68824-22B9-B0BA-F23C-530F2B28E41A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65857D4-A86D-DB2F-D60C-C34CC9ABBC62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50D972-55EB-3253-02C0-B1C575BE995A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27063BA-FA09-3B4A-220E-2E77C0E73565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9BDA62-3DBF-111D-558F-4DE832B0BECD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69A1E4E-F6E0-040C-07B6-FEB6D4906CDB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E9631F9-EF0C-76A7-3F48-C075A6F7552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20F4611-3266-937F-7278-26C57920DB0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36CFB10-F654-97FE-9F92-E617F882EAE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4B7DBFDD-816C-8B41-09F9-9AE3884948CB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376104B-3C88-1D54-2EE9-4823F59D348D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2926B14C-585C-09A6-18CA-5D75CA4E3CDF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D0F45F2-DC42-2348-2D13-2C60E4114C7E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2E02D479-33E4-F85F-D963-447E82634DB6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10521C65-3855-D7B1-E0A7-1E8CCAB30C75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1C3CA0D-F777-3406-7206-18F673407E13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9FB0943-030A-1B8D-ABA7-F1EB9E26B2D4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286A59B-DB01-CF46-949F-53BA745688E1}"/>
              </a:ext>
            </a:extLst>
          </p:cNvPr>
          <p:cNvCxnSpPr>
            <a:cxnSpLocks/>
          </p:cNvCxnSpPr>
          <p:nvPr/>
        </p:nvCxnSpPr>
        <p:spPr>
          <a:xfrm flipV="1">
            <a:off x="4465746" y="5267878"/>
            <a:ext cx="0" cy="108991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3A48F-A078-5ED8-166C-4991C6FD5C4A}"/>
              </a:ext>
            </a:extLst>
          </p:cNvPr>
          <p:cNvCxnSpPr>
            <a:cxnSpLocks/>
          </p:cNvCxnSpPr>
          <p:nvPr/>
        </p:nvCxnSpPr>
        <p:spPr>
          <a:xfrm>
            <a:off x="4338746" y="5255462"/>
            <a:ext cx="13930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275AFFE-B7B0-0732-B506-DB9F5597C470}"/>
              </a:ext>
            </a:extLst>
          </p:cNvPr>
          <p:cNvSpPr txBox="1"/>
          <p:nvPr/>
        </p:nvSpPr>
        <p:spPr>
          <a:xfrm>
            <a:off x="4129598" y="616997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8022A6-5CF4-21CB-A843-BB8BE3DD71BA}"/>
              </a:ext>
            </a:extLst>
          </p:cNvPr>
          <p:cNvSpPr/>
          <p:nvPr/>
        </p:nvSpPr>
        <p:spPr>
          <a:xfrm>
            <a:off x="2402493" y="2212123"/>
            <a:ext cx="765868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13E578-63F7-6CBA-3C18-116EE9767E17}"/>
              </a:ext>
            </a:extLst>
          </p:cNvPr>
          <p:cNvSpPr/>
          <p:nvPr/>
        </p:nvSpPr>
        <p:spPr>
          <a:xfrm>
            <a:off x="2402493" y="3025793"/>
            <a:ext cx="765868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745EDF-1360-7FB8-076B-C1F1ED99CB5D}"/>
              </a:ext>
            </a:extLst>
          </p:cNvPr>
          <p:cNvSpPr/>
          <p:nvPr/>
        </p:nvSpPr>
        <p:spPr>
          <a:xfrm>
            <a:off x="4542942" y="4445581"/>
            <a:ext cx="861996" cy="46298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Source Record clustering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3A571A-72BF-26D2-8ED2-3FA094FAEA71}"/>
              </a:ext>
            </a:extLst>
          </p:cNvPr>
          <p:cNvCxnSpPr>
            <a:cxnSpLocks/>
          </p:cNvCxnSpPr>
          <p:nvPr/>
        </p:nvCxnSpPr>
        <p:spPr>
          <a:xfrm flipV="1">
            <a:off x="2793954" y="34337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E71772-5BCA-6A40-1231-6AD8D4DF8586}"/>
              </a:ext>
            </a:extLst>
          </p:cNvPr>
          <p:cNvCxnSpPr>
            <a:cxnSpLocks/>
          </p:cNvCxnSpPr>
          <p:nvPr/>
        </p:nvCxnSpPr>
        <p:spPr>
          <a:xfrm flipH="1">
            <a:off x="2796726" y="364172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F89EAE-3EB9-B7AE-4C6B-773910BAA3C4}"/>
              </a:ext>
            </a:extLst>
          </p:cNvPr>
          <p:cNvCxnSpPr>
            <a:cxnSpLocks/>
          </p:cNvCxnSpPr>
          <p:nvPr/>
        </p:nvCxnSpPr>
        <p:spPr>
          <a:xfrm flipH="1">
            <a:off x="2791614" y="2835075"/>
            <a:ext cx="5355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DADDD4-7765-98A3-DB9F-2F86DFC09D0A}"/>
              </a:ext>
            </a:extLst>
          </p:cNvPr>
          <p:cNvCxnSpPr>
            <a:cxnSpLocks/>
          </p:cNvCxnSpPr>
          <p:nvPr/>
        </p:nvCxnSpPr>
        <p:spPr>
          <a:xfrm flipV="1">
            <a:off x="2802601" y="262102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623C5E-7E0A-74A7-C67A-C2BFA2F9BAAF}"/>
              </a:ext>
            </a:extLst>
          </p:cNvPr>
          <p:cNvCxnSpPr>
            <a:cxnSpLocks/>
          </p:cNvCxnSpPr>
          <p:nvPr/>
        </p:nvCxnSpPr>
        <p:spPr>
          <a:xfrm flipV="1">
            <a:off x="4973940" y="4919125"/>
            <a:ext cx="0" cy="87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9AF06D-3C31-E737-0F04-E93E593EE9D4}"/>
              </a:ext>
            </a:extLst>
          </p:cNvPr>
          <p:cNvSpPr txBox="1"/>
          <p:nvPr/>
        </p:nvSpPr>
        <p:spPr>
          <a:xfrm>
            <a:off x="2880946" y="265223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CA38B1-CFA4-CBD4-39A8-A7E16FFC2B9C}"/>
              </a:ext>
            </a:extLst>
          </p:cNvPr>
          <p:cNvSpPr txBox="1"/>
          <p:nvPr/>
        </p:nvSpPr>
        <p:spPr>
          <a:xfrm>
            <a:off x="2925395" y="345897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A884ED-3AE6-A7DC-C731-CA425C2054FF}"/>
              </a:ext>
            </a:extLst>
          </p:cNvPr>
          <p:cNvSpPr txBox="1"/>
          <p:nvPr/>
        </p:nvSpPr>
        <p:spPr>
          <a:xfrm>
            <a:off x="4324369" y="485510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6C06E5B-E2B6-C6FC-E627-7EFF705B7A9F}"/>
              </a:ext>
            </a:extLst>
          </p:cNvPr>
          <p:cNvCxnSpPr>
            <a:cxnSpLocks/>
          </p:cNvCxnSpPr>
          <p:nvPr/>
        </p:nvCxnSpPr>
        <p:spPr>
          <a:xfrm flipH="1">
            <a:off x="4338746" y="5026178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D4F76-3504-822F-3A5A-BD04683782BF}"/>
              </a:ext>
            </a:extLst>
          </p:cNvPr>
          <p:cNvCxnSpPr>
            <a:cxnSpLocks/>
          </p:cNvCxnSpPr>
          <p:nvPr/>
        </p:nvCxnSpPr>
        <p:spPr>
          <a:xfrm flipV="1">
            <a:off x="4036461" y="6046008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E965EC0-C1AB-F7CE-1E41-334C7DC29BB5}"/>
              </a:ext>
            </a:extLst>
          </p:cNvPr>
          <p:cNvSpPr txBox="1"/>
          <p:nvPr/>
        </p:nvSpPr>
        <p:spPr>
          <a:xfrm>
            <a:off x="3744962" y="60976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307ECF-CA34-9DA6-8DE3-03F506A1796D}"/>
              </a:ext>
            </a:extLst>
          </p:cNvPr>
          <p:cNvSpPr/>
          <p:nvPr/>
        </p:nvSpPr>
        <p:spPr>
          <a:xfrm>
            <a:off x="6335266" y="5583026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625EF7D-CC81-4A04-C141-4C93239EC066}"/>
              </a:ext>
            </a:extLst>
          </p:cNvPr>
          <p:cNvCxnSpPr/>
          <p:nvPr/>
        </p:nvCxnSpPr>
        <p:spPr>
          <a:xfrm>
            <a:off x="4351051" y="5162693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58B7A58-B529-E3B4-DDF8-930E051ECEB9}"/>
              </a:ext>
            </a:extLst>
          </p:cNvPr>
          <p:cNvCxnSpPr/>
          <p:nvPr/>
        </p:nvCxnSpPr>
        <p:spPr>
          <a:xfrm>
            <a:off x="4351051" y="5935583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485FCA9-D7F9-8342-21B1-A1EE69FD446B}"/>
              </a:ext>
            </a:extLst>
          </p:cNvPr>
          <p:cNvCxnSpPr>
            <a:cxnSpLocks/>
          </p:cNvCxnSpPr>
          <p:nvPr/>
        </p:nvCxnSpPr>
        <p:spPr>
          <a:xfrm flipV="1">
            <a:off x="4557070" y="6017111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8669E9-8FBE-9E28-868C-CAEF81C49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2150757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03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C94C7-8097-0F0C-5950-A9030A3D4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8BEE84-D09F-2013-146A-A6AAF4F0325C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EA4B931-354D-FCE5-EF87-A4DC37DF064F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C24271-8AA6-FDEF-C3E9-669DA4E26A77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C032904-4903-62C8-8E71-9414B751B455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846447-6193-BEBE-31B9-FF9AE7195440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C4B68C9-9F90-022A-04D2-391770DBBEFF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E352C5E-3ED3-7734-4971-92DA678C43F3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AD531C4-5C4A-9CE1-B7BD-A5B7C95FB8DD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B67867-0922-6F82-5BB1-2474C6050996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2359C-FBA7-E691-0F28-6DCE3BB8F03A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EE85CC0-1C90-F272-8D7A-442BBC5DFB5F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CCD345-DE2F-3B49-69DD-157EC9CD5EBA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BC705A1-9B07-6E09-EE13-D3C056B1E68C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97AA481-E5D8-A8B1-BC82-D6C0B2EE1BA9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541A0B-D9F3-977E-B895-678986590757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6AF2B3-6C78-04D6-1E98-EC92F93A3529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53CAA89-5EB2-FF22-68C4-912BB1B473E0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236CAAB-5153-9FE9-1429-A13A9B4773F0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F78961-6980-33B3-2AC4-CED3D5C4401A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D45DBF9-2BBC-37C3-76B8-B65FD7D57B33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F4F6346-8C42-EE83-5E4C-93CEB99D8252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683646-7BF8-94B8-6FA9-999F5602F916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39AC0E-5D3B-B120-8C3E-8537C25A5482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ECF86-31E4-4338-9422-3C531BB6D705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313351C-0009-CE93-94EC-6F01E2FC055C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FBE0B1E-E8F3-F552-F8DE-29B957F543C9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03EED81-8351-1833-22A1-1AC4401124AE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2762FE-3F44-82D2-A76F-DA7FF5001369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0861A2B-C224-EFDD-319C-9390103B302E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CB55CD0-7E86-5205-65FF-B008FC001630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5139C8-A2C2-2692-8D72-5AE2375A34D5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971885-2728-0973-4C4D-BAC6D2923E9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2C2ABCA-A5AC-7BD6-FCF7-C2AC83C87EF6}"/>
              </a:ext>
            </a:extLst>
          </p:cNvPr>
          <p:cNvSpPr txBox="1"/>
          <p:nvPr/>
        </p:nvSpPr>
        <p:spPr>
          <a:xfrm>
            <a:off x="3348256" y="614235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E99145-08A5-7338-D647-F5C738962766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4714BC7-B5EC-EFEC-86E5-2B5851EEA60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6319A90-CD3D-ED22-03E2-A19BC34094C1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A8C1583-9ECB-08E5-48EE-E57300502CA7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2736EEA-7392-F488-BDCB-ADC41B22ADD3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534C61A-E57B-B5E3-5DB9-AC1F58DFBFD0}"/>
              </a:ext>
            </a:extLst>
          </p:cNvPr>
          <p:cNvGrpSpPr/>
          <p:nvPr/>
        </p:nvGrpSpPr>
        <p:grpSpPr>
          <a:xfrm>
            <a:off x="1518308" y="6334607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6A6DE74-7306-EDD5-31B4-0303EF59F221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C0273FB-7FEA-7EA9-541F-3A719C132074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44E9A407-ECBB-24C1-8AFE-5DDD2B549AB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575617" y="6598934"/>
            <a:ext cx="6295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DEA6FD3-6033-CF25-7B76-DE0AF9D37D2D}"/>
              </a:ext>
            </a:extLst>
          </p:cNvPr>
          <p:cNvSpPr txBox="1"/>
          <p:nvPr/>
        </p:nvSpPr>
        <p:spPr>
          <a:xfrm>
            <a:off x="2735218" y="6372336"/>
            <a:ext cx="4699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2CF0F58-94D8-95EC-53DC-EB70ABA6AAC0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19154B9-0DA3-F820-85B8-9D4403EFD49D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E2FE2-61F8-FFF4-967D-B69596268B47}"/>
              </a:ext>
            </a:extLst>
          </p:cNvPr>
          <p:cNvCxnSpPr>
            <a:cxnSpLocks/>
          </p:cNvCxnSpPr>
          <p:nvPr/>
        </p:nvCxnSpPr>
        <p:spPr>
          <a:xfrm flipV="1">
            <a:off x="2844587" y="33993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EE47FC-212A-CD5A-38AF-8412DA3B7EE6}"/>
              </a:ext>
            </a:extLst>
          </p:cNvPr>
          <p:cNvCxnSpPr>
            <a:cxnSpLocks/>
          </p:cNvCxnSpPr>
          <p:nvPr/>
        </p:nvCxnSpPr>
        <p:spPr>
          <a:xfrm flipV="1">
            <a:off x="2853234" y="2586640"/>
            <a:ext cx="0" cy="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E03496-ECEF-54BA-DF73-BED8DC73F40A}"/>
              </a:ext>
            </a:extLst>
          </p:cNvPr>
          <p:cNvSpPr txBox="1"/>
          <p:nvPr/>
        </p:nvSpPr>
        <p:spPr>
          <a:xfrm>
            <a:off x="2931579" y="2617858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3C907-6E68-23D4-0951-BD38B9971EBD}"/>
              </a:ext>
            </a:extLst>
          </p:cNvPr>
          <p:cNvSpPr txBox="1"/>
          <p:nvPr/>
        </p:nvSpPr>
        <p:spPr>
          <a:xfrm>
            <a:off x="2976028" y="34245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6889B1-F162-C609-A5C0-4DD7739E6613}"/>
              </a:ext>
            </a:extLst>
          </p:cNvPr>
          <p:cNvCxnSpPr>
            <a:cxnSpLocks/>
          </p:cNvCxnSpPr>
          <p:nvPr/>
        </p:nvCxnSpPr>
        <p:spPr>
          <a:xfrm flipH="1">
            <a:off x="2844587" y="3618791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9DF859-5F3D-5ECE-6C7E-E0BD58B41894}"/>
              </a:ext>
            </a:extLst>
          </p:cNvPr>
          <p:cNvCxnSpPr>
            <a:cxnSpLocks/>
          </p:cNvCxnSpPr>
          <p:nvPr/>
        </p:nvCxnSpPr>
        <p:spPr>
          <a:xfrm flipH="1">
            <a:off x="2844587" y="2794645"/>
            <a:ext cx="6495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8BA5B-441F-47A3-A093-D62BBDAFDB6C}"/>
              </a:ext>
            </a:extLst>
          </p:cNvPr>
          <p:cNvSpPr/>
          <p:nvPr/>
        </p:nvSpPr>
        <p:spPr>
          <a:xfrm>
            <a:off x="2454442" y="2983874"/>
            <a:ext cx="764552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Event clustering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27BA23-72F4-8AD4-30C2-14094285CE21}"/>
              </a:ext>
            </a:extLst>
          </p:cNvPr>
          <p:cNvSpPr/>
          <p:nvPr/>
        </p:nvSpPr>
        <p:spPr>
          <a:xfrm>
            <a:off x="2456338" y="2177743"/>
            <a:ext cx="762656" cy="40792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Location clustering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B3121E-15B7-ACAA-620E-C516C58F4A14}"/>
              </a:ext>
            </a:extLst>
          </p:cNvPr>
          <p:cNvCxnSpPr>
            <a:cxnSpLocks/>
          </p:cNvCxnSpPr>
          <p:nvPr/>
        </p:nvCxnSpPr>
        <p:spPr>
          <a:xfrm flipV="1">
            <a:off x="3982484" y="6077990"/>
            <a:ext cx="0" cy="3784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824F6E-40B3-3EE3-5AC3-6D6C55FF4EDF}"/>
              </a:ext>
            </a:extLst>
          </p:cNvPr>
          <p:cNvSpPr txBox="1"/>
          <p:nvPr/>
        </p:nvSpPr>
        <p:spPr>
          <a:xfrm>
            <a:off x="3946466" y="610159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E30F1-4F1C-2DB1-E546-4F7C4228E5AA}"/>
              </a:ext>
            </a:extLst>
          </p:cNvPr>
          <p:cNvSpPr/>
          <p:nvPr/>
        </p:nvSpPr>
        <p:spPr>
          <a:xfrm>
            <a:off x="6335266" y="5583026"/>
            <a:ext cx="861996" cy="46298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Diagnosis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4901BBEC-FBBA-F5D0-494C-FDA633E5B4C1}"/>
              </a:ext>
            </a:extLst>
          </p:cNvPr>
          <p:cNvCxnSpPr/>
          <p:nvPr/>
        </p:nvCxnSpPr>
        <p:spPr>
          <a:xfrm>
            <a:off x="4351051" y="5162693"/>
            <a:ext cx="1984215" cy="564339"/>
          </a:xfrm>
          <a:prstGeom prst="bentConnector3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D195AA-44E9-616C-C384-3807D9DD7213}"/>
              </a:ext>
            </a:extLst>
          </p:cNvPr>
          <p:cNvCxnSpPr/>
          <p:nvPr/>
        </p:nvCxnSpPr>
        <p:spPr>
          <a:xfrm>
            <a:off x="4351051" y="5935583"/>
            <a:ext cx="198421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F00762AA-A625-E760-524E-A99A026EE23F}"/>
              </a:ext>
            </a:extLst>
          </p:cNvPr>
          <p:cNvCxnSpPr>
            <a:cxnSpLocks/>
          </p:cNvCxnSpPr>
          <p:nvPr/>
        </p:nvCxnSpPr>
        <p:spPr>
          <a:xfrm flipV="1">
            <a:off x="4557070" y="6017111"/>
            <a:ext cx="1778196" cy="333712"/>
          </a:xfrm>
          <a:prstGeom prst="bentConnector3">
            <a:avLst>
              <a:gd name="adj1" fmla="val 167"/>
            </a:avLst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19E07EE-F62A-0CC1-DC89-5A6CAA43D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359816"/>
              </p:ext>
            </p:extLst>
          </p:nvPr>
        </p:nvGraphicFramePr>
        <p:xfrm>
          <a:off x="-441771" y="332139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5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263</Words>
  <Application>Microsoft Macintosh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2024-11-19T05:10:21Z</dcterms:modified>
</cp:coreProperties>
</file>