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4" r:id="rId2"/>
    <p:sldId id="280" r:id="rId3"/>
    <p:sldId id="281" r:id="rId4"/>
    <p:sldId id="327" r:id="rId5"/>
    <p:sldId id="282" r:id="rId6"/>
    <p:sldId id="284" r:id="rId7"/>
    <p:sldId id="308" r:id="rId8"/>
    <p:sldId id="285" r:id="rId9"/>
    <p:sldId id="287" r:id="rId10"/>
    <p:sldId id="288" r:id="rId11"/>
    <p:sldId id="312" r:id="rId12"/>
    <p:sldId id="290" r:id="rId13"/>
    <p:sldId id="291" r:id="rId14"/>
    <p:sldId id="324" r:id="rId15"/>
    <p:sldId id="293" r:id="rId16"/>
    <p:sldId id="326" r:id="rId17"/>
    <p:sldId id="295" r:id="rId18"/>
    <p:sldId id="317" r:id="rId19"/>
    <p:sldId id="296" r:id="rId20"/>
    <p:sldId id="319" r:id="rId21"/>
    <p:sldId id="300" r:id="rId22"/>
    <p:sldId id="310" r:id="rId23"/>
    <p:sldId id="271" r:id="rId24"/>
    <p:sldId id="325" r:id="rId25"/>
    <p:sldId id="298" r:id="rId26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76867" autoAdjust="0"/>
  </p:normalViewPr>
  <p:slideViewPr>
    <p:cSldViewPr>
      <p:cViewPr>
        <p:scale>
          <a:sx n="66" d="100"/>
          <a:sy n="66" d="100"/>
        </p:scale>
        <p:origin x="-456" y="-16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63914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X="87357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X="65656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X="87357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</a:t>
          </a:r>
        </a:p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 los clientes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</a:t>
          </a:r>
        </a:p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competidores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 custLinFactNeighborX="1980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0999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56031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X="90324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X="56031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X="90324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 dirty="0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 dirty="0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 dirty="0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 dirty="0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Fidelizar clientes actuales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Producto alineado la necesidad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CRM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Ampliar </a:t>
          </a:r>
        </a:p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Comunicación</a:t>
          </a: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Garantía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Directo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Mix de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3DB68-2460-4524-AF15-6E8CF0084B5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Incrementar Ventas recomendadas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9B105-2C47-44F1-8931-91D13CB384A9}" type="par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C7EAE-30A4-4920-BA63-3022B5BFAD88}" type="sib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Alianzas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Municipalidades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A4489-D8B2-4104-9456-34AAE0A8149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Fidelización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ORL</a:t>
          </a:r>
          <a:endParaRPr lang="es-P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D00D-4516-4747-A4D3-C40473A1D63B}" type="par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42EB2-1C17-4E44-9B6C-2AA138137914}" type="sib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FC59CD-297A-489B-9035-34EDABE3D87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Indirecto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A5830E-5E23-4925-A753-6FBD477F5FA3}" type="sibTrans" cxnId="{F0914008-C6D4-48DB-AF4E-C650373EAAF2}">
      <dgm:prSet/>
      <dgm:spPr/>
      <dgm:t>
        <a:bodyPr/>
        <a:lstStyle/>
        <a:p>
          <a:endParaRPr lang="es-PE"/>
        </a:p>
      </dgm:t>
    </dgm:pt>
    <dgm:pt modelId="{190AA807-DCBF-4427-883D-63BFED9B8B09}" type="parTrans" cxnId="{F0914008-C6D4-48DB-AF4E-C650373EAAF2}">
      <dgm:prSet/>
      <dgm:spPr/>
      <dgm:t>
        <a:bodyPr/>
        <a:lstStyle/>
        <a:p>
          <a:endParaRPr lang="es-PE"/>
        </a:p>
      </dgm:t>
    </dgm:pt>
    <dgm:pt modelId="{150AAAFB-04AD-473E-9722-E7A9DD0CCF5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Financiamiento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4382D-CF14-4118-B500-184E8057B1C9}" type="parTrans" cxnId="{CA2B2ACD-366E-4956-8918-FE2B114386E8}">
      <dgm:prSet/>
      <dgm:spPr/>
      <dgm:t>
        <a:bodyPr/>
        <a:lstStyle/>
        <a:p>
          <a:endParaRPr lang="es-PE"/>
        </a:p>
      </dgm:t>
    </dgm:pt>
    <dgm:pt modelId="{E004304D-6112-49EF-B6DD-C6C1718EF417}" type="sibTrans" cxnId="{CA2B2ACD-366E-4956-8918-FE2B114386E8}">
      <dgm:prSet/>
      <dgm:spPr/>
      <dgm:t>
        <a:bodyPr/>
        <a:lstStyle/>
        <a:p>
          <a:endParaRPr lang="es-PE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5" custScaleX="10283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5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8" custScaleX="1174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5" custScaleX="129045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5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1" presStyleCnt="8" custScaleX="1535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B90586-66D8-421B-8300-52B9B3C49A49}" type="pres">
      <dgm:prSet presAssocID="{67381777-B1E2-4595-B2C5-ECCC967A192B}" presName="aSpace2" presStyleCnt="0"/>
      <dgm:spPr/>
    </dgm:pt>
    <dgm:pt modelId="{913D4188-58CB-4891-B3FB-56A0CF9BD99F}" type="pres">
      <dgm:prSet presAssocID="{150AAAFB-04AD-473E-9722-E7A9DD0CCF51}" presName="childNode" presStyleLbl="node1" presStyleIdx="2" presStyleCnt="8" custScaleX="1535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5" custScaleX="104325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5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3" presStyleCnt="8" custScaleX="1220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A3F-A53F-410C-86E1-2147DBC83D18}" type="pres">
      <dgm:prSet presAssocID="{3AE7D99C-CA08-47C4-9C5A-5B02CA4A4F45}" presName="aSpace2" presStyleCnt="0"/>
      <dgm:spPr/>
    </dgm:pt>
    <dgm:pt modelId="{5BFD5680-A1F1-407C-A976-93FBB0CCD956}" type="pres">
      <dgm:prSet presAssocID="{D4FC59CD-297A-489B-9035-34EDABE3D875}" presName="childNode" presStyleLbl="node1" presStyleIdx="4" presStyleCnt="8" custScaleX="1220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5" custScaleX="137364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5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5" presStyleCnt="8" custScaleX="1662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6" presStyleCnt="8" custScaleX="1662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4A8446-E694-4FEF-9F41-45826D336A84}" type="pres">
      <dgm:prSet presAssocID="{0FC85CBD-6E2A-437E-BBFA-EF8CC4A25DBD}" presName="aSpace" presStyleCnt="0"/>
      <dgm:spPr/>
    </dgm:pt>
    <dgm:pt modelId="{F3BBCB54-EF75-4A76-AE17-98B2434AEA01}" type="pres">
      <dgm:prSet presAssocID="{5A73DB68-2460-4524-AF15-6E8CF0084B5E}" presName="compNode" presStyleCnt="0"/>
      <dgm:spPr/>
    </dgm:pt>
    <dgm:pt modelId="{658B63E8-FAEA-4FD9-A91A-43229B8C368C}" type="pres">
      <dgm:prSet presAssocID="{5A73DB68-2460-4524-AF15-6E8CF0084B5E}" presName="aNode" presStyleLbl="bgShp" presStyleIdx="4" presStyleCnt="5" custScaleX="124636"/>
      <dgm:spPr/>
      <dgm:t>
        <a:bodyPr/>
        <a:lstStyle/>
        <a:p>
          <a:endParaRPr lang="es-PE"/>
        </a:p>
      </dgm:t>
    </dgm:pt>
    <dgm:pt modelId="{A26DB7A4-0D0F-4550-AE97-3B62000BCF93}" type="pres">
      <dgm:prSet presAssocID="{5A73DB68-2460-4524-AF15-6E8CF0084B5E}" presName="textNode" presStyleLbl="bgShp" presStyleIdx="4" presStyleCnt="5"/>
      <dgm:spPr/>
      <dgm:t>
        <a:bodyPr/>
        <a:lstStyle/>
        <a:p>
          <a:endParaRPr lang="es-PE"/>
        </a:p>
      </dgm:t>
    </dgm:pt>
    <dgm:pt modelId="{FED37E58-646B-4408-9159-D4FC6C89A03C}" type="pres">
      <dgm:prSet presAssocID="{5A73DB68-2460-4524-AF15-6E8CF0084B5E}" presName="compChildNode" presStyleCnt="0"/>
      <dgm:spPr/>
    </dgm:pt>
    <dgm:pt modelId="{F08D82E5-94F8-48AC-9FEC-53FA6326AD86}" type="pres">
      <dgm:prSet presAssocID="{5A73DB68-2460-4524-AF15-6E8CF0084B5E}" presName="theInnerList" presStyleCnt="0"/>
      <dgm:spPr/>
    </dgm:pt>
    <dgm:pt modelId="{D4DA32BE-3FA6-4DD3-A6FB-661E1DF60B5D}" type="pres">
      <dgm:prSet presAssocID="{381A4489-D8B2-4104-9456-34AAE0A81497}" presName="childNode" presStyleLbl="node1" presStyleIdx="7" presStyleCnt="8" custScaleX="1413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90DE1ED-E146-48E2-824C-CC87541F9964}" type="presOf" srcId="{3AE7D99C-CA08-47C4-9C5A-5B02CA4A4F45}" destId="{47758FD8-B179-4D05-B076-7F049BBA8921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1E06F2CF-D5E7-41FC-B8F9-8DD1BAD36EB9}" type="presOf" srcId="{67381777-B1E2-4595-B2C5-ECCC967A192B}" destId="{A8769880-7599-4F69-BE5E-5E6A90031512}" srcOrd="0" destOrd="0" presId="urn:microsoft.com/office/officeart/2005/8/layout/lProcess2"/>
    <dgm:cxn modelId="{037CA3B7-8331-46F5-B6DF-06CCD31DC7B7}" type="presOf" srcId="{B6E03C81-344F-4D3B-9414-10BACE32AF58}" destId="{B39855E7-94BC-403C-9C12-4B9083CB41F5}" srcOrd="0" destOrd="0" presId="urn:microsoft.com/office/officeart/2005/8/layout/lProcess2"/>
    <dgm:cxn modelId="{77749884-EBEB-4CA7-81ED-B2E2C0CEBB1E}" type="presOf" srcId="{0609C5C2-4253-4B54-8D16-E024B35BAA4B}" destId="{821D9EBC-0B10-4159-A07C-E2F1592F0998}" srcOrd="0" destOrd="0" presId="urn:microsoft.com/office/officeart/2005/8/layout/lProcess2"/>
    <dgm:cxn modelId="{116E2B60-6EEF-4282-8299-FB54D89C26A2}" type="presOf" srcId="{828D770A-B7C2-48DD-8E87-D2C992E7DF15}" destId="{919EF124-290F-4FF2-B96E-B69574668B2E}" srcOrd="0" destOrd="0" presId="urn:microsoft.com/office/officeart/2005/8/layout/lProcess2"/>
    <dgm:cxn modelId="{9E13DD8D-1C98-4F3F-B0DC-B90A78232DB4}" type="presOf" srcId="{828D770A-B7C2-48DD-8E87-D2C992E7DF15}" destId="{0757836E-E7F1-4ACD-BE77-EF55E1BD84A4}" srcOrd="1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0914008-C6D4-48DB-AF4E-C650373EAAF2}" srcId="{828D770A-B7C2-48DD-8E87-D2C992E7DF15}" destId="{D4FC59CD-297A-489B-9035-34EDABE3D875}" srcOrd="1" destOrd="0" parTransId="{190AA807-DCBF-4427-883D-63BFED9B8B09}" sibTransId="{CFA5830E-5E23-4925-A753-6FBD477F5FA3}"/>
    <dgm:cxn modelId="{CA2B2ACD-366E-4956-8918-FE2B114386E8}" srcId="{69A331E3-E301-49D0-ABC8-C5D2D0D882A7}" destId="{150AAAFB-04AD-473E-9722-E7A9DD0CCF51}" srcOrd="1" destOrd="0" parTransId="{E844382D-CF14-4118-B500-184E8057B1C9}" sibTransId="{E004304D-6112-49EF-B6DD-C6C1718EF417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846B282C-3772-4073-BDEC-5E43C3CFC2BF}" type="presOf" srcId="{0609C5C2-4253-4B54-8D16-E024B35BAA4B}" destId="{E8DFBE40-6371-443F-8F5C-B43A4B6C0D5D}" srcOrd="1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42DA8868-E588-4BBB-A904-DA9AFB60D9D4}" type="presOf" srcId="{EFA3001F-8965-429E-B139-253BE684F993}" destId="{9E609A95-507C-4F19-B1BE-0B2E126BF3F2}" srcOrd="0" destOrd="0" presId="urn:microsoft.com/office/officeart/2005/8/layout/lProcess2"/>
    <dgm:cxn modelId="{137BCFAD-26D3-4FBF-BE16-2292795771AE}" type="presOf" srcId="{D88253C6-2613-4161-90FA-A1148F848348}" destId="{9BAAFF75-3B49-46AA-B68D-B6BFF4F9DD4F}" srcOrd="0" destOrd="0" presId="urn:microsoft.com/office/officeart/2005/8/layout/lProcess2"/>
    <dgm:cxn modelId="{90D7A8C6-F9F9-47D0-BBD2-5BF3CE5F07E0}" type="presOf" srcId="{D4FC59CD-297A-489B-9035-34EDABE3D875}" destId="{5BFD5680-A1F1-407C-A976-93FBB0CCD956}" srcOrd="0" destOrd="0" presId="urn:microsoft.com/office/officeart/2005/8/layout/lProcess2"/>
    <dgm:cxn modelId="{419702AC-5D41-4246-BF86-A8DE45E94BAC}" type="presOf" srcId="{5A73DB68-2460-4524-AF15-6E8CF0084B5E}" destId="{658B63E8-FAEA-4FD9-A91A-43229B8C368C}" srcOrd="0" destOrd="0" presId="urn:microsoft.com/office/officeart/2005/8/layout/lProcess2"/>
    <dgm:cxn modelId="{71185F75-9504-4112-A2F4-58256160C4F5}" type="presOf" srcId="{69A331E3-E301-49D0-ABC8-C5D2D0D882A7}" destId="{B4DCD872-72F0-423D-A346-F37949CD1911}" srcOrd="1" destOrd="0" presId="urn:microsoft.com/office/officeart/2005/8/layout/lProcess2"/>
    <dgm:cxn modelId="{D986983E-33DA-43C2-AE46-0F835C04A214}" type="presOf" srcId="{5A73DB68-2460-4524-AF15-6E8CF0084B5E}" destId="{A26DB7A4-0D0F-4550-AE97-3B62000BCF93}" srcOrd="1" destOrd="0" presId="urn:microsoft.com/office/officeart/2005/8/layout/lProcess2"/>
    <dgm:cxn modelId="{86349410-FF2A-4DD1-B6CB-42E0C19B9BC2}" srcId="{B6E03C81-344F-4D3B-9414-10BACE32AF58}" destId="{5A73DB68-2460-4524-AF15-6E8CF0084B5E}" srcOrd="4" destOrd="0" parTransId="{8139B105-2C47-44F1-8931-91D13CB384A9}" sibTransId="{E24C7EAE-30A4-4920-BA63-3022B5BFAD88}"/>
    <dgm:cxn modelId="{CDD2DB8C-4A82-4E2B-B879-672006069D00}" srcId="{5A73DB68-2460-4524-AF15-6E8CF0084B5E}" destId="{381A4489-D8B2-4104-9456-34AAE0A81497}" srcOrd="0" destOrd="0" parTransId="{95A3D00D-4516-4747-A4D3-C40473A1D63B}" sibTransId="{05242EB2-1C17-4E44-9B6C-2AA138137914}"/>
    <dgm:cxn modelId="{D6A0A864-E88C-44C9-8D8E-9426771282CC}" type="presOf" srcId="{0FC85CBD-6E2A-437E-BBFA-EF8CC4A25DBD}" destId="{CDFCA8EC-28E1-4A4E-85AB-8445C3527CED}" srcOrd="1" destOrd="0" presId="urn:microsoft.com/office/officeart/2005/8/layout/lProcess2"/>
    <dgm:cxn modelId="{1654DB5E-2AB1-4E62-B5A7-68A7C122E281}" type="presOf" srcId="{150AAAFB-04AD-473E-9722-E7A9DD0CCF51}" destId="{913D4188-58CB-4891-B3FB-56A0CF9BD99F}" srcOrd="0" destOrd="0" presId="urn:microsoft.com/office/officeart/2005/8/layout/lProcess2"/>
    <dgm:cxn modelId="{3E0D7428-8053-45E5-B995-7E7B0FFC6598}" type="presOf" srcId="{33E7A709-BD81-464C-B973-7FC5A6118AA9}" destId="{4E1AE87B-7EB8-4C26-86BC-731F8E60BE68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748CDFAD-23B4-43DB-B3EA-D4BF703E2FA4}" type="presOf" srcId="{0FC85CBD-6E2A-437E-BBFA-EF8CC4A25DBD}" destId="{483E9C4D-AEFA-4EA9-B9C4-6C453557B6A2}" srcOrd="0" destOrd="0" presId="urn:microsoft.com/office/officeart/2005/8/layout/lProcess2"/>
    <dgm:cxn modelId="{FED69568-C730-4F9A-BC05-A2F942486085}" type="presOf" srcId="{69A331E3-E301-49D0-ABC8-C5D2D0D882A7}" destId="{1E9FFE75-1A13-4509-8B09-421A9E75D22E}" srcOrd="0" destOrd="0" presId="urn:microsoft.com/office/officeart/2005/8/layout/lProcess2"/>
    <dgm:cxn modelId="{D77B8A40-72CF-4837-A1F5-A2B98DE737C0}" type="presOf" srcId="{381A4489-D8B2-4104-9456-34AAE0A81497}" destId="{D4DA32BE-3FA6-4DD3-A6FB-661E1DF60B5D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3C07AFD3-953B-42C7-9C57-22F24264A4C3}" type="presParOf" srcId="{B39855E7-94BC-403C-9C12-4B9083CB41F5}" destId="{1E03450D-0048-4B1F-A37D-ACD629736822}" srcOrd="0" destOrd="0" presId="urn:microsoft.com/office/officeart/2005/8/layout/lProcess2"/>
    <dgm:cxn modelId="{4847F0D1-1A33-4141-AD96-56DA540BF4F7}" type="presParOf" srcId="{1E03450D-0048-4B1F-A37D-ACD629736822}" destId="{821D9EBC-0B10-4159-A07C-E2F1592F0998}" srcOrd="0" destOrd="0" presId="urn:microsoft.com/office/officeart/2005/8/layout/lProcess2"/>
    <dgm:cxn modelId="{C19A0C81-AD0C-4A7E-9CB9-1DE846510883}" type="presParOf" srcId="{1E03450D-0048-4B1F-A37D-ACD629736822}" destId="{E8DFBE40-6371-443F-8F5C-B43A4B6C0D5D}" srcOrd="1" destOrd="0" presId="urn:microsoft.com/office/officeart/2005/8/layout/lProcess2"/>
    <dgm:cxn modelId="{E63DE42D-F4B3-4E6D-8BC2-7DE5385EE549}" type="presParOf" srcId="{1E03450D-0048-4B1F-A37D-ACD629736822}" destId="{DEA4B93E-DF53-4BB7-9DBC-2E52EA8C90A2}" srcOrd="2" destOrd="0" presId="urn:microsoft.com/office/officeart/2005/8/layout/lProcess2"/>
    <dgm:cxn modelId="{2B844B9B-688E-4518-BD06-CEDB3AC599F7}" type="presParOf" srcId="{DEA4B93E-DF53-4BB7-9DBC-2E52EA8C90A2}" destId="{02CF96DA-BC9D-4119-8F98-BE6B3BD09722}" srcOrd="0" destOrd="0" presId="urn:microsoft.com/office/officeart/2005/8/layout/lProcess2"/>
    <dgm:cxn modelId="{DA76AD3C-3C5F-4D3D-A417-92945DA2FB26}" type="presParOf" srcId="{02CF96DA-BC9D-4119-8F98-BE6B3BD09722}" destId="{9BAAFF75-3B49-46AA-B68D-B6BFF4F9DD4F}" srcOrd="0" destOrd="0" presId="urn:microsoft.com/office/officeart/2005/8/layout/lProcess2"/>
    <dgm:cxn modelId="{986C9E9A-BB3B-4EE6-B06E-A544CDC79BAB}" type="presParOf" srcId="{B39855E7-94BC-403C-9C12-4B9083CB41F5}" destId="{C574CBBE-C329-400A-98F3-7F25A4141E75}" srcOrd="1" destOrd="0" presId="urn:microsoft.com/office/officeart/2005/8/layout/lProcess2"/>
    <dgm:cxn modelId="{145B4C43-30C0-4F61-A669-17B1075306AD}" type="presParOf" srcId="{B39855E7-94BC-403C-9C12-4B9083CB41F5}" destId="{A9D7A726-93A6-42D4-A349-07DB9754EA58}" srcOrd="2" destOrd="0" presId="urn:microsoft.com/office/officeart/2005/8/layout/lProcess2"/>
    <dgm:cxn modelId="{8D5DD022-E41D-4898-9063-342AD5C2171E}" type="presParOf" srcId="{A9D7A726-93A6-42D4-A349-07DB9754EA58}" destId="{1E9FFE75-1A13-4509-8B09-421A9E75D22E}" srcOrd="0" destOrd="0" presId="urn:microsoft.com/office/officeart/2005/8/layout/lProcess2"/>
    <dgm:cxn modelId="{F664E319-C09B-4962-9395-A36AA018AF4F}" type="presParOf" srcId="{A9D7A726-93A6-42D4-A349-07DB9754EA58}" destId="{B4DCD872-72F0-423D-A346-F37949CD1911}" srcOrd="1" destOrd="0" presId="urn:microsoft.com/office/officeart/2005/8/layout/lProcess2"/>
    <dgm:cxn modelId="{009E605A-9F11-454A-B35B-920DF3004544}" type="presParOf" srcId="{A9D7A726-93A6-42D4-A349-07DB9754EA58}" destId="{2D975C92-7062-4354-9CFB-1610974167C7}" srcOrd="2" destOrd="0" presId="urn:microsoft.com/office/officeart/2005/8/layout/lProcess2"/>
    <dgm:cxn modelId="{FCA38135-AC7B-46CC-85EF-7237A9413185}" type="presParOf" srcId="{2D975C92-7062-4354-9CFB-1610974167C7}" destId="{D9ECB388-6161-48A6-A59C-6AA8CBA51A87}" srcOrd="0" destOrd="0" presId="urn:microsoft.com/office/officeart/2005/8/layout/lProcess2"/>
    <dgm:cxn modelId="{53CD0D61-844D-4E64-AFBD-D11C7999E3AF}" type="presParOf" srcId="{D9ECB388-6161-48A6-A59C-6AA8CBA51A87}" destId="{A8769880-7599-4F69-BE5E-5E6A90031512}" srcOrd="0" destOrd="0" presId="urn:microsoft.com/office/officeart/2005/8/layout/lProcess2"/>
    <dgm:cxn modelId="{4423045E-7FA6-4CA1-BFC4-B33AF658409A}" type="presParOf" srcId="{D9ECB388-6161-48A6-A59C-6AA8CBA51A87}" destId="{2BB90586-66D8-421B-8300-52B9B3C49A49}" srcOrd="1" destOrd="0" presId="urn:microsoft.com/office/officeart/2005/8/layout/lProcess2"/>
    <dgm:cxn modelId="{84B1A8CF-5934-4B7A-BB3B-76BC22EF27C9}" type="presParOf" srcId="{D9ECB388-6161-48A6-A59C-6AA8CBA51A87}" destId="{913D4188-58CB-4891-B3FB-56A0CF9BD99F}" srcOrd="2" destOrd="0" presId="urn:microsoft.com/office/officeart/2005/8/layout/lProcess2"/>
    <dgm:cxn modelId="{B3D6B1E7-B955-45A9-AF52-9F0E9AEF5D00}" type="presParOf" srcId="{B39855E7-94BC-403C-9C12-4B9083CB41F5}" destId="{A060971E-D9F1-49B6-AFFC-460E3F2496E8}" srcOrd="3" destOrd="0" presId="urn:microsoft.com/office/officeart/2005/8/layout/lProcess2"/>
    <dgm:cxn modelId="{202A903F-7A7A-47B7-9396-BC850C2F63CB}" type="presParOf" srcId="{B39855E7-94BC-403C-9C12-4B9083CB41F5}" destId="{0FD87994-F0C1-4568-BFBF-F213D919D64F}" srcOrd="4" destOrd="0" presId="urn:microsoft.com/office/officeart/2005/8/layout/lProcess2"/>
    <dgm:cxn modelId="{43BA4C54-FC55-4130-A61E-AB02D2E15305}" type="presParOf" srcId="{0FD87994-F0C1-4568-BFBF-F213D919D64F}" destId="{919EF124-290F-4FF2-B96E-B69574668B2E}" srcOrd="0" destOrd="0" presId="urn:microsoft.com/office/officeart/2005/8/layout/lProcess2"/>
    <dgm:cxn modelId="{1D5DE99E-2B7D-449D-BC9C-518C5FF50168}" type="presParOf" srcId="{0FD87994-F0C1-4568-BFBF-F213D919D64F}" destId="{0757836E-E7F1-4ACD-BE77-EF55E1BD84A4}" srcOrd="1" destOrd="0" presId="urn:microsoft.com/office/officeart/2005/8/layout/lProcess2"/>
    <dgm:cxn modelId="{2B44BDC4-B5FE-47A9-99F8-6161C559E894}" type="presParOf" srcId="{0FD87994-F0C1-4568-BFBF-F213D919D64F}" destId="{D3F9BBED-D8C4-427C-950C-75AA2435C4FB}" srcOrd="2" destOrd="0" presId="urn:microsoft.com/office/officeart/2005/8/layout/lProcess2"/>
    <dgm:cxn modelId="{B1D26A2A-B8E2-4502-8D70-A32F6922E78E}" type="presParOf" srcId="{D3F9BBED-D8C4-427C-950C-75AA2435C4FB}" destId="{807AFB0C-B284-4637-AF11-9C625A765AE7}" srcOrd="0" destOrd="0" presId="urn:microsoft.com/office/officeart/2005/8/layout/lProcess2"/>
    <dgm:cxn modelId="{37BB4BE0-A291-446F-A589-47A1844C4A80}" type="presParOf" srcId="{807AFB0C-B284-4637-AF11-9C625A765AE7}" destId="{47758FD8-B179-4D05-B076-7F049BBA8921}" srcOrd="0" destOrd="0" presId="urn:microsoft.com/office/officeart/2005/8/layout/lProcess2"/>
    <dgm:cxn modelId="{E58C1CCC-C650-405D-AF1C-D93DD010FAAE}" type="presParOf" srcId="{807AFB0C-B284-4637-AF11-9C625A765AE7}" destId="{480D3A3F-A53F-410C-86E1-2147DBC83D18}" srcOrd="1" destOrd="0" presId="urn:microsoft.com/office/officeart/2005/8/layout/lProcess2"/>
    <dgm:cxn modelId="{043DA078-C4BD-458D-AED3-0113B7018C39}" type="presParOf" srcId="{807AFB0C-B284-4637-AF11-9C625A765AE7}" destId="{5BFD5680-A1F1-407C-A976-93FBB0CCD956}" srcOrd="2" destOrd="0" presId="urn:microsoft.com/office/officeart/2005/8/layout/lProcess2"/>
    <dgm:cxn modelId="{6D45A4FD-70CF-4FBE-B78B-EF5D28FDF12D}" type="presParOf" srcId="{B39855E7-94BC-403C-9C12-4B9083CB41F5}" destId="{3466A58F-2394-46D0-9476-11367F1C215B}" srcOrd="5" destOrd="0" presId="urn:microsoft.com/office/officeart/2005/8/layout/lProcess2"/>
    <dgm:cxn modelId="{436C4D25-5548-4BBB-AED2-1B97D4133768}" type="presParOf" srcId="{B39855E7-94BC-403C-9C12-4B9083CB41F5}" destId="{B5B75BC0-6664-4AA5-B70A-8558E9918122}" srcOrd="6" destOrd="0" presId="urn:microsoft.com/office/officeart/2005/8/layout/lProcess2"/>
    <dgm:cxn modelId="{3551B3B9-4623-48F4-8A09-CDC81E2A0B0A}" type="presParOf" srcId="{B5B75BC0-6664-4AA5-B70A-8558E9918122}" destId="{483E9C4D-AEFA-4EA9-B9C4-6C453557B6A2}" srcOrd="0" destOrd="0" presId="urn:microsoft.com/office/officeart/2005/8/layout/lProcess2"/>
    <dgm:cxn modelId="{D565EED7-FE3C-4E5B-8BA3-41CDBCF2A4D9}" type="presParOf" srcId="{B5B75BC0-6664-4AA5-B70A-8558E9918122}" destId="{CDFCA8EC-28E1-4A4E-85AB-8445C3527CED}" srcOrd="1" destOrd="0" presId="urn:microsoft.com/office/officeart/2005/8/layout/lProcess2"/>
    <dgm:cxn modelId="{D4ED328F-69FD-4A6B-8E3D-2D5D706E1A66}" type="presParOf" srcId="{B5B75BC0-6664-4AA5-B70A-8558E9918122}" destId="{AAE3BB60-5088-46C1-8F36-2729FC10ACE0}" srcOrd="2" destOrd="0" presId="urn:microsoft.com/office/officeart/2005/8/layout/lProcess2"/>
    <dgm:cxn modelId="{833E28CC-7B32-4904-B060-977B5D6AB1DD}" type="presParOf" srcId="{AAE3BB60-5088-46C1-8F36-2729FC10ACE0}" destId="{873FAC59-EE6B-43E8-AC92-C4C01921CE79}" srcOrd="0" destOrd="0" presId="urn:microsoft.com/office/officeart/2005/8/layout/lProcess2"/>
    <dgm:cxn modelId="{4B99035A-9057-4416-BE5D-1B40519EF09B}" type="presParOf" srcId="{873FAC59-EE6B-43E8-AC92-C4C01921CE79}" destId="{9E609A95-507C-4F19-B1BE-0B2E126BF3F2}" srcOrd="0" destOrd="0" presId="urn:microsoft.com/office/officeart/2005/8/layout/lProcess2"/>
    <dgm:cxn modelId="{DF663736-1AE6-495E-B88B-99A0EDCB1253}" type="presParOf" srcId="{873FAC59-EE6B-43E8-AC92-C4C01921CE79}" destId="{8A588760-698F-42A9-AE0D-F8C667DBE9ED}" srcOrd="1" destOrd="0" presId="urn:microsoft.com/office/officeart/2005/8/layout/lProcess2"/>
    <dgm:cxn modelId="{D99E4FCD-A6C7-4F2F-A64C-3A4B2F74C8BC}" type="presParOf" srcId="{873FAC59-EE6B-43E8-AC92-C4C01921CE79}" destId="{4E1AE87B-7EB8-4C26-86BC-731F8E60BE68}" srcOrd="2" destOrd="0" presId="urn:microsoft.com/office/officeart/2005/8/layout/lProcess2"/>
    <dgm:cxn modelId="{6B1D773F-3965-49E5-8A58-A2D0C587D884}" type="presParOf" srcId="{B39855E7-94BC-403C-9C12-4B9083CB41F5}" destId="{D54A8446-E694-4FEF-9F41-45826D336A84}" srcOrd="7" destOrd="0" presId="urn:microsoft.com/office/officeart/2005/8/layout/lProcess2"/>
    <dgm:cxn modelId="{F6169235-9A67-4001-BD9C-7E21DBED2C0A}" type="presParOf" srcId="{B39855E7-94BC-403C-9C12-4B9083CB41F5}" destId="{F3BBCB54-EF75-4A76-AE17-98B2434AEA01}" srcOrd="8" destOrd="0" presId="urn:microsoft.com/office/officeart/2005/8/layout/lProcess2"/>
    <dgm:cxn modelId="{518AA5AA-EE88-46E2-8B5E-C7876D326300}" type="presParOf" srcId="{F3BBCB54-EF75-4A76-AE17-98B2434AEA01}" destId="{658B63E8-FAEA-4FD9-A91A-43229B8C368C}" srcOrd="0" destOrd="0" presId="urn:microsoft.com/office/officeart/2005/8/layout/lProcess2"/>
    <dgm:cxn modelId="{DAC87CEA-4637-48BD-9004-701AE7167E06}" type="presParOf" srcId="{F3BBCB54-EF75-4A76-AE17-98B2434AEA01}" destId="{A26DB7A4-0D0F-4550-AE97-3B62000BCF93}" srcOrd="1" destOrd="0" presId="urn:microsoft.com/office/officeart/2005/8/layout/lProcess2"/>
    <dgm:cxn modelId="{776E3F25-EE80-4E0A-B017-48F0BB361D8A}" type="presParOf" srcId="{F3BBCB54-EF75-4A76-AE17-98B2434AEA01}" destId="{FED37E58-646B-4408-9159-D4FC6C89A03C}" srcOrd="2" destOrd="0" presId="urn:microsoft.com/office/officeart/2005/8/layout/lProcess2"/>
    <dgm:cxn modelId="{C93D86FA-2036-487F-88DC-F4409F2E4E78}" type="presParOf" srcId="{FED37E58-646B-4408-9159-D4FC6C89A03C}" destId="{F08D82E5-94F8-48AC-9FEC-53FA6326AD86}" srcOrd="0" destOrd="0" presId="urn:microsoft.com/office/officeart/2005/8/layout/lProcess2"/>
    <dgm:cxn modelId="{2F94736B-6445-4211-B499-C061E43D4A65}" type="presParOf" srcId="{F08D82E5-94F8-48AC-9FEC-53FA6326AD86}" destId="{D4DA32BE-3FA6-4DD3-A6FB-661E1DF60B5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Incremento de calidad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Reducción de costos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 productos terminados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Disminución de tiempos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Asegurar capacidad operativa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Asociados a la cadena de suministro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Seguimiento y control de despachos, O/C y entregas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Gestión de apertura y cierre de centros audiológicos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Programa de soporte para inicio de operaciones de distribuidores.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271E4-9E63-234C-AD57-7BFCAA77DE35}">
      <dgm:prSet phldrT="[Texto]" custT="1"/>
      <dgm:spPr/>
      <dgm:t>
        <a:bodyPr/>
        <a:lstStyle/>
        <a:p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i="0" dirty="0" smtClean="0">
              <a:latin typeface="Arial" panose="020B0604020202020204" pitchFamily="34" charset="0"/>
              <a:cs typeface="Arial" panose="020B0604020202020204" pitchFamily="34" charset="0"/>
            </a:rPr>
            <a:t> Audifonos reparados</a:t>
          </a:r>
        </a:p>
      </dgm:t>
    </dgm:pt>
    <dgm:pt modelId="{B473D67C-D598-CA44-A882-C9D7D6D73016}" type="parTrans" cxnId="{EE2EB287-D95D-DF43-BD1E-F6F8985480F5}">
      <dgm:prSet/>
      <dgm:spPr/>
      <dgm:t>
        <a:bodyPr/>
        <a:lstStyle/>
        <a:p>
          <a:endParaRPr lang="es-ES_tradnl"/>
        </a:p>
      </dgm:t>
    </dgm:pt>
    <dgm:pt modelId="{AD02A0C3-EB2A-E047-A35D-BADE6978A940}" type="sibTrans" cxnId="{EE2EB287-D95D-DF43-BD1E-F6F8985480F5}">
      <dgm:prSet/>
      <dgm:spPr/>
      <dgm:t>
        <a:bodyPr/>
        <a:lstStyle/>
        <a:p>
          <a:endParaRPr lang="es-ES_tradnl"/>
        </a:p>
      </dgm:t>
    </dgm:pt>
    <dgm:pt modelId="{606EA219-D942-2E40-95C3-6DFF67D3662B}">
      <dgm:prSet phldrT="[Texto]" custT="1"/>
      <dgm:spPr/>
      <dgm:t>
        <a:bodyPr/>
        <a:lstStyle/>
        <a:p>
          <a:r>
            <a:rPr lang="es-PE" sz="1600" i="0" dirty="0" smtClean="0">
              <a:latin typeface="Arial" panose="020B0604020202020204" pitchFamily="34" charset="0"/>
              <a:cs typeface="Arial" panose="020B0604020202020204" pitchFamily="34" charset="0"/>
            </a:rPr>
            <a:t>CQ </a:t>
          </a:r>
          <a:r>
            <a:rPr lang="es-PE" sz="1600" i="0" smtClean="0">
              <a:latin typeface="Arial" panose="020B0604020202020204" pitchFamily="34" charset="0"/>
              <a:cs typeface="Arial" panose="020B0604020202020204" pitchFamily="34" charset="0"/>
            </a:rPr>
            <a:t>proceso </a:t>
          </a:r>
          <a:r>
            <a:rPr lang="es-PE" sz="1600" i="0" smtClean="0">
              <a:latin typeface="Arial" panose="020B0604020202020204" pitchFamily="34" charset="0"/>
              <a:cs typeface="Arial" panose="020B0604020202020204" pitchFamily="34" charset="0"/>
            </a:rPr>
            <a:t>adaptación</a:t>
          </a:r>
          <a:endParaRPr lang="es-PE" sz="1600" i="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BED84-F75E-6949-BD9A-ED3C339A5308}" type="parTrans" cxnId="{CB702CE2-CE6F-654E-A827-DDB77DBBE740}">
      <dgm:prSet/>
      <dgm:spPr/>
      <dgm:t>
        <a:bodyPr/>
        <a:lstStyle/>
        <a:p>
          <a:endParaRPr lang="es-ES_tradnl"/>
        </a:p>
      </dgm:t>
    </dgm:pt>
    <dgm:pt modelId="{A8FF6871-6487-B949-B003-941655EBC1EF}" type="sibTrans" cxnId="{CB702CE2-CE6F-654E-A827-DDB77DBBE740}">
      <dgm:prSet/>
      <dgm:spPr/>
      <dgm:t>
        <a:bodyPr/>
        <a:lstStyle/>
        <a:p>
          <a:endParaRPr lang="es-ES_tradnl"/>
        </a:p>
      </dgm:t>
    </dgm:pt>
    <dgm:pt modelId="{8944F460-E843-B747-A1BE-6244D10C253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Optimización de capacidad instalada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750EB-66A2-B340-8BDE-7B2741B21B4B}" type="parTrans" cxnId="{2B0F2821-73C9-3C45-BBD9-FF175A8E29BE}">
      <dgm:prSet/>
      <dgm:spPr/>
      <dgm:t>
        <a:bodyPr/>
        <a:lstStyle/>
        <a:p>
          <a:endParaRPr lang="es-ES_tradnl"/>
        </a:p>
      </dgm:t>
    </dgm:pt>
    <dgm:pt modelId="{E23EA809-5F26-E846-97F3-6682781C2061}" type="sibTrans" cxnId="{2B0F2821-73C9-3C45-BBD9-FF175A8E29BE}">
      <dgm:prSet/>
      <dgm:spPr/>
      <dgm:t>
        <a:bodyPr/>
        <a:lstStyle/>
        <a:p>
          <a:endParaRPr lang="es-ES_tradnl"/>
        </a:p>
      </dgm:t>
    </dgm:pt>
    <dgm:pt modelId="{399A9DC3-F8C1-D040-8B83-AD1A6B9387C4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Transformación digital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1E634-22EE-EB4C-924F-BCBFFB918B90}" type="parTrans" cxnId="{86E83480-B622-0146-AD95-8A185C03EBE2}">
      <dgm:prSet/>
      <dgm:spPr/>
      <dgm:t>
        <a:bodyPr/>
        <a:lstStyle/>
        <a:p>
          <a:endParaRPr lang="es-ES_tradnl"/>
        </a:p>
      </dgm:t>
    </dgm:pt>
    <dgm:pt modelId="{801D39BB-5B5B-564E-8518-49E8734DC6DC}" type="sibTrans" cxnId="{86E83480-B622-0146-AD95-8A185C03EBE2}">
      <dgm:prSet/>
      <dgm:spPr/>
      <dgm:t>
        <a:bodyPr/>
        <a:lstStyle/>
        <a:p>
          <a:endParaRPr lang="es-ES_tradnl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4" custScaleX="10283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4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9" custScaleX="1415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3C81E39-6136-BC47-9993-2C60BDBF07FD}" type="pres">
      <dgm:prSet presAssocID="{D88253C6-2613-4161-90FA-A1148F848348}" presName="aSpace2" presStyleCnt="0"/>
      <dgm:spPr/>
    </dgm:pt>
    <dgm:pt modelId="{490173CD-996F-734C-8F82-CFCD2F20032E}" type="pres">
      <dgm:prSet presAssocID="{430271E4-9E63-234C-AD57-7BFCAA77DE35}" presName="childNode" presStyleLbl="node1" presStyleIdx="1" presStyleCnt="9" custScaleX="14089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8DCBF3-8FEE-4D42-ABB4-86C5D924A071}" type="pres">
      <dgm:prSet presAssocID="{430271E4-9E63-234C-AD57-7BFCAA77DE35}" presName="aSpace2" presStyleCnt="0"/>
      <dgm:spPr/>
    </dgm:pt>
    <dgm:pt modelId="{18F9EE66-E05F-7F40-B4C9-6BB4E57FFDB7}" type="pres">
      <dgm:prSet presAssocID="{606EA219-D942-2E40-95C3-6DFF67D3662B}" presName="childNode" presStyleLbl="node1" presStyleIdx="2" presStyleCnt="9" custScaleX="14177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4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4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3" presStyleCnt="9" custScaleX="123657" custScaleY="3653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428C63-7C2B-DC40-BEEE-0DE3B4782EE9}" type="pres">
      <dgm:prSet presAssocID="{67381777-B1E2-4595-B2C5-ECCC967A192B}" presName="aSpace2" presStyleCnt="0"/>
      <dgm:spPr/>
    </dgm:pt>
    <dgm:pt modelId="{AA2442F8-0E31-1B4A-ACA4-873EC1BBFE0C}" type="pres">
      <dgm:prSet presAssocID="{8944F460-E843-B747-A1BE-6244D10C253B}" presName="childNode" presStyleLbl="node1" presStyleIdx="4" presStyleCnt="9" custScaleX="126616" custScaleY="3064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4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4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5" presStyleCnt="9" custScaleX="122506" custScaleY="4064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F55918-4EC4-CB49-94E8-3C8422858D3B}" type="pres">
      <dgm:prSet presAssocID="{3AE7D99C-CA08-47C4-9C5A-5B02CA4A4F45}" presName="aSpace2" presStyleCnt="0"/>
      <dgm:spPr/>
    </dgm:pt>
    <dgm:pt modelId="{3B7F9F0F-1982-BE45-AEA9-BFADF5277E03}" type="pres">
      <dgm:prSet presAssocID="{399A9DC3-F8C1-D040-8B83-AD1A6B9387C4}" presName="childNode" presStyleLbl="node1" presStyleIdx="6" presStyleCnt="9" custScaleX="122506" custScaleY="3050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4" custScaleX="118686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4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7" presStyleCnt="9" custScaleX="136845" custScaleY="331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8" presStyleCnt="9" custScaleX="136845" custScaleY="419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104BDB-DE0F-A749-8AF7-238D6314CA25}" type="presOf" srcId="{69A331E3-E301-49D0-ABC8-C5D2D0D882A7}" destId="{B4DCD872-72F0-423D-A346-F37949CD1911}" srcOrd="1" destOrd="0" presId="urn:microsoft.com/office/officeart/2005/8/layout/lProcess2"/>
    <dgm:cxn modelId="{BA9137AF-E1E6-9B41-81C3-2F2281962CFB}" type="presOf" srcId="{3AE7D99C-CA08-47C4-9C5A-5B02CA4A4F45}" destId="{47758FD8-B179-4D05-B076-7F049BBA8921}" srcOrd="0" destOrd="0" presId="urn:microsoft.com/office/officeart/2005/8/layout/lProcess2"/>
    <dgm:cxn modelId="{4AE53552-B731-284C-9F51-A9197BF7BA35}" type="presOf" srcId="{0FC85CBD-6E2A-437E-BBFA-EF8CC4A25DBD}" destId="{483E9C4D-AEFA-4EA9-B9C4-6C453557B6A2}" srcOrd="0" destOrd="0" presId="urn:microsoft.com/office/officeart/2005/8/layout/lProcess2"/>
    <dgm:cxn modelId="{6F3FC9CB-C029-B540-9472-0503A01548C6}" type="presOf" srcId="{33E7A709-BD81-464C-B973-7FC5A6118AA9}" destId="{4E1AE87B-7EB8-4C26-86BC-731F8E60BE68}" srcOrd="0" destOrd="0" presId="urn:microsoft.com/office/officeart/2005/8/layout/lProcess2"/>
    <dgm:cxn modelId="{04B456D0-E1A3-734E-8E9E-BECCEA057942}" type="presOf" srcId="{67381777-B1E2-4595-B2C5-ECCC967A192B}" destId="{A8769880-7599-4F69-BE5E-5E6A90031512}" srcOrd="0" destOrd="0" presId="urn:microsoft.com/office/officeart/2005/8/layout/lProcess2"/>
    <dgm:cxn modelId="{C1DF34E1-40D3-FB4B-99D2-F7DCBDC09024}" type="presOf" srcId="{8944F460-E843-B747-A1BE-6244D10C253B}" destId="{AA2442F8-0E31-1B4A-ACA4-873EC1BBFE0C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89882382-A239-394C-A914-9DACF711223C}" type="presOf" srcId="{D88253C6-2613-4161-90FA-A1148F848348}" destId="{9BAAFF75-3B49-46AA-B68D-B6BFF4F9DD4F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CB702CE2-CE6F-654E-A827-DDB77DBBE740}" srcId="{0609C5C2-4253-4B54-8D16-E024B35BAA4B}" destId="{606EA219-D942-2E40-95C3-6DFF67D3662B}" srcOrd="2" destOrd="0" parTransId="{054BED84-F75E-6949-BD9A-ED3C339A5308}" sibTransId="{A8FF6871-6487-B949-B003-941655EBC1EF}"/>
    <dgm:cxn modelId="{D4B6374B-A19D-474F-B2DB-DE036D8FB003}" type="presOf" srcId="{399A9DC3-F8C1-D040-8B83-AD1A6B9387C4}" destId="{3B7F9F0F-1982-BE45-AEA9-BFADF5277E03}" srcOrd="0" destOrd="0" presId="urn:microsoft.com/office/officeart/2005/8/layout/lProcess2"/>
    <dgm:cxn modelId="{B86E72E0-E951-064F-8A4A-359AD1724FE3}" type="presOf" srcId="{606EA219-D942-2E40-95C3-6DFF67D3662B}" destId="{18F9EE66-E05F-7F40-B4C9-6BB4E57FFDB7}" srcOrd="0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044E779C-CEC7-4143-900F-44F080B4C1EF}" type="presOf" srcId="{828D770A-B7C2-48DD-8E87-D2C992E7DF15}" destId="{919EF124-290F-4FF2-B96E-B69574668B2E}" srcOrd="0" destOrd="0" presId="urn:microsoft.com/office/officeart/2005/8/layout/lProcess2"/>
    <dgm:cxn modelId="{EDFF123D-B126-C747-AAB1-049EE01C4266}" type="presOf" srcId="{69A331E3-E301-49D0-ABC8-C5D2D0D882A7}" destId="{1E9FFE75-1A13-4509-8B09-421A9E75D22E}" srcOrd="0" destOrd="0" presId="urn:microsoft.com/office/officeart/2005/8/layout/lProcess2"/>
    <dgm:cxn modelId="{E713A770-643B-EF45-9BFC-1239BF6B9262}" type="presOf" srcId="{0FC85CBD-6E2A-437E-BBFA-EF8CC4A25DBD}" destId="{CDFCA8EC-28E1-4A4E-85AB-8445C3527CED}" srcOrd="1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D0F5EFC-E55B-6348-A101-83385143C26B}" type="presOf" srcId="{EFA3001F-8965-429E-B139-253BE684F993}" destId="{9E609A95-507C-4F19-B1BE-0B2E126BF3F2}" srcOrd="0" destOrd="0" presId="urn:microsoft.com/office/officeart/2005/8/layout/lProcess2"/>
    <dgm:cxn modelId="{8C36BD09-67CF-204B-AB43-61E71F7E12FE}" type="presOf" srcId="{B6E03C81-344F-4D3B-9414-10BACE32AF58}" destId="{B39855E7-94BC-403C-9C12-4B9083CB41F5}" srcOrd="0" destOrd="0" presId="urn:microsoft.com/office/officeart/2005/8/layout/lProcess2"/>
    <dgm:cxn modelId="{86E83480-B622-0146-AD95-8A185C03EBE2}" srcId="{828D770A-B7C2-48DD-8E87-D2C992E7DF15}" destId="{399A9DC3-F8C1-D040-8B83-AD1A6B9387C4}" srcOrd="1" destOrd="0" parTransId="{E521E634-22EE-EB4C-924F-BCBFFB918B90}" sibTransId="{801D39BB-5B5B-564E-8518-49E8734DC6DC}"/>
    <dgm:cxn modelId="{EE2EB287-D95D-DF43-BD1E-F6F8985480F5}" srcId="{0609C5C2-4253-4B54-8D16-E024B35BAA4B}" destId="{430271E4-9E63-234C-AD57-7BFCAA77DE35}" srcOrd="1" destOrd="0" parTransId="{B473D67C-D598-CA44-A882-C9D7D6D73016}" sibTransId="{AD02A0C3-EB2A-E047-A35D-BADE6978A940}"/>
    <dgm:cxn modelId="{FF639E1B-C845-FF48-A4D1-1E4A99D4A3A4}" type="presOf" srcId="{430271E4-9E63-234C-AD57-7BFCAA77DE35}" destId="{490173CD-996F-734C-8F82-CFCD2F20032E}" srcOrd="0" destOrd="0" presId="urn:microsoft.com/office/officeart/2005/8/layout/lProcess2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F0BBE129-B3B1-A04A-B0F7-33A02D97D75E}" type="presOf" srcId="{0609C5C2-4253-4B54-8D16-E024B35BAA4B}" destId="{821D9EBC-0B10-4159-A07C-E2F1592F0998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F633E421-E610-DC46-A7AB-51D1C3BAC60A}" type="presOf" srcId="{0609C5C2-4253-4B54-8D16-E024B35BAA4B}" destId="{E8DFBE40-6371-443F-8F5C-B43A4B6C0D5D}" srcOrd="1" destOrd="0" presId="urn:microsoft.com/office/officeart/2005/8/layout/lProcess2"/>
    <dgm:cxn modelId="{D74F3C76-400A-8A4B-B805-B6CC111DA550}" type="presOf" srcId="{828D770A-B7C2-48DD-8E87-D2C992E7DF15}" destId="{0757836E-E7F1-4ACD-BE77-EF55E1BD84A4}" srcOrd="1" destOrd="0" presId="urn:microsoft.com/office/officeart/2005/8/layout/lProcess2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2B0F2821-73C9-3C45-BBD9-FF175A8E29BE}" srcId="{69A331E3-E301-49D0-ABC8-C5D2D0D882A7}" destId="{8944F460-E843-B747-A1BE-6244D10C253B}" srcOrd="1" destOrd="0" parTransId="{7B7750EB-66A2-B340-8BDE-7B2741B21B4B}" sibTransId="{E23EA809-5F26-E846-97F3-6682781C2061}"/>
    <dgm:cxn modelId="{82E1F097-BA78-C747-BB66-CD76F617EFC7}" type="presParOf" srcId="{B39855E7-94BC-403C-9C12-4B9083CB41F5}" destId="{1E03450D-0048-4B1F-A37D-ACD629736822}" srcOrd="0" destOrd="0" presId="urn:microsoft.com/office/officeart/2005/8/layout/lProcess2"/>
    <dgm:cxn modelId="{7EF1DF82-EA8B-814B-83B1-31F9F16E285E}" type="presParOf" srcId="{1E03450D-0048-4B1F-A37D-ACD629736822}" destId="{821D9EBC-0B10-4159-A07C-E2F1592F0998}" srcOrd="0" destOrd="0" presId="urn:microsoft.com/office/officeart/2005/8/layout/lProcess2"/>
    <dgm:cxn modelId="{A136E3F1-0055-3A42-BAFB-3A370ACA851C}" type="presParOf" srcId="{1E03450D-0048-4B1F-A37D-ACD629736822}" destId="{E8DFBE40-6371-443F-8F5C-B43A4B6C0D5D}" srcOrd="1" destOrd="0" presId="urn:microsoft.com/office/officeart/2005/8/layout/lProcess2"/>
    <dgm:cxn modelId="{8BE4741D-1ECE-404E-8834-FDFB0424A2FA}" type="presParOf" srcId="{1E03450D-0048-4B1F-A37D-ACD629736822}" destId="{DEA4B93E-DF53-4BB7-9DBC-2E52EA8C90A2}" srcOrd="2" destOrd="0" presId="urn:microsoft.com/office/officeart/2005/8/layout/lProcess2"/>
    <dgm:cxn modelId="{4202A5E2-2203-1C4F-BF20-995C1429AFA5}" type="presParOf" srcId="{DEA4B93E-DF53-4BB7-9DBC-2E52EA8C90A2}" destId="{02CF96DA-BC9D-4119-8F98-BE6B3BD09722}" srcOrd="0" destOrd="0" presId="urn:microsoft.com/office/officeart/2005/8/layout/lProcess2"/>
    <dgm:cxn modelId="{3F56F3E9-E844-6449-8F07-7775C825BEE8}" type="presParOf" srcId="{02CF96DA-BC9D-4119-8F98-BE6B3BD09722}" destId="{9BAAFF75-3B49-46AA-B68D-B6BFF4F9DD4F}" srcOrd="0" destOrd="0" presId="urn:microsoft.com/office/officeart/2005/8/layout/lProcess2"/>
    <dgm:cxn modelId="{593A5D78-F11C-ED49-B29F-5AD9AFF686DF}" type="presParOf" srcId="{02CF96DA-BC9D-4119-8F98-BE6B3BD09722}" destId="{F3C81E39-6136-BC47-9993-2C60BDBF07FD}" srcOrd="1" destOrd="0" presId="urn:microsoft.com/office/officeart/2005/8/layout/lProcess2"/>
    <dgm:cxn modelId="{6A122235-011D-814E-8C6D-7550FB1F14A4}" type="presParOf" srcId="{02CF96DA-BC9D-4119-8F98-BE6B3BD09722}" destId="{490173CD-996F-734C-8F82-CFCD2F20032E}" srcOrd="2" destOrd="0" presId="urn:microsoft.com/office/officeart/2005/8/layout/lProcess2"/>
    <dgm:cxn modelId="{26ABBB6E-A0E1-1A4C-8F78-DC05D850B2EC}" type="presParOf" srcId="{02CF96DA-BC9D-4119-8F98-BE6B3BD09722}" destId="{C78DCBF3-8FEE-4D42-ABB4-86C5D924A071}" srcOrd="3" destOrd="0" presId="urn:microsoft.com/office/officeart/2005/8/layout/lProcess2"/>
    <dgm:cxn modelId="{4B3CE17E-6C22-9E49-BD2D-A3B92EC8841B}" type="presParOf" srcId="{02CF96DA-BC9D-4119-8F98-BE6B3BD09722}" destId="{18F9EE66-E05F-7F40-B4C9-6BB4E57FFDB7}" srcOrd="4" destOrd="0" presId="urn:microsoft.com/office/officeart/2005/8/layout/lProcess2"/>
    <dgm:cxn modelId="{6E158D2E-2980-1A45-B8F3-EFD0B56FE70A}" type="presParOf" srcId="{B39855E7-94BC-403C-9C12-4B9083CB41F5}" destId="{C574CBBE-C329-400A-98F3-7F25A4141E75}" srcOrd="1" destOrd="0" presId="urn:microsoft.com/office/officeart/2005/8/layout/lProcess2"/>
    <dgm:cxn modelId="{B35E8EF3-4506-F143-97BA-89553C6CA7C4}" type="presParOf" srcId="{B39855E7-94BC-403C-9C12-4B9083CB41F5}" destId="{A9D7A726-93A6-42D4-A349-07DB9754EA58}" srcOrd="2" destOrd="0" presId="urn:microsoft.com/office/officeart/2005/8/layout/lProcess2"/>
    <dgm:cxn modelId="{8D0BB569-3932-F947-9B4F-D4C559F70C65}" type="presParOf" srcId="{A9D7A726-93A6-42D4-A349-07DB9754EA58}" destId="{1E9FFE75-1A13-4509-8B09-421A9E75D22E}" srcOrd="0" destOrd="0" presId="urn:microsoft.com/office/officeart/2005/8/layout/lProcess2"/>
    <dgm:cxn modelId="{8B11135C-26B7-6949-B85A-0755C82991B2}" type="presParOf" srcId="{A9D7A726-93A6-42D4-A349-07DB9754EA58}" destId="{B4DCD872-72F0-423D-A346-F37949CD1911}" srcOrd="1" destOrd="0" presId="urn:microsoft.com/office/officeart/2005/8/layout/lProcess2"/>
    <dgm:cxn modelId="{F6CD2FE1-EAC1-6A42-9A42-D3BF7B314E96}" type="presParOf" srcId="{A9D7A726-93A6-42D4-A349-07DB9754EA58}" destId="{2D975C92-7062-4354-9CFB-1610974167C7}" srcOrd="2" destOrd="0" presId="urn:microsoft.com/office/officeart/2005/8/layout/lProcess2"/>
    <dgm:cxn modelId="{F1F68E7C-2801-944F-9A4A-FF5912023A77}" type="presParOf" srcId="{2D975C92-7062-4354-9CFB-1610974167C7}" destId="{D9ECB388-6161-48A6-A59C-6AA8CBA51A87}" srcOrd="0" destOrd="0" presId="urn:microsoft.com/office/officeart/2005/8/layout/lProcess2"/>
    <dgm:cxn modelId="{32192D83-1D39-3346-AA7E-32EB803561ED}" type="presParOf" srcId="{D9ECB388-6161-48A6-A59C-6AA8CBA51A87}" destId="{A8769880-7599-4F69-BE5E-5E6A90031512}" srcOrd="0" destOrd="0" presId="urn:microsoft.com/office/officeart/2005/8/layout/lProcess2"/>
    <dgm:cxn modelId="{4E996422-4CBF-B64E-894E-2DDB0BBC2C4A}" type="presParOf" srcId="{D9ECB388-6161-48A6-A59C-6AA8CBA51A87}" destId="{F9428C63-7C2B-DC40-BEEE-0DE3B4782EE9}" srcOrd="1" destOrd="0" presId="urn:microsoft.com/office/officeart/2005/8/layout/lProcess2"/>
    <dgm:cxn modelId="{337F9E94-0FAC-FD4E-8262-645C1514C4D7}" type="presParOf" srcId="{D9ECB388-6161-48A6-A59C-6AA8CBA51A87}" destId="{AA2442F8-0E31-1B4A-ACA4-873EC1BBFE0C}" srcOrd="2" destOrd="0" presId="urn:microsoft.com/office/officeart/2005/8/layout/lProcess2"/>
    <dgm:cxn modelId="{BDFEDE26-D396-7F49-A822-23A54DDCF8AC}" type="presParOf" srcId="{B39855E7-94BC-403C-9C12-4B9083CB41F5}" destId="{A060971E-D9F1-49B6-AFFC-460E3F2496E8}" srcOrd="3" destOrd="0" presId="urn:microsoft.com/office/officeart/2005/8/layout/lProcess2"/>
    <dgm:cxn modelId="{A31C31A8-299E-3042-BE2C-43599D43E42D}" type="presParOf" srcId="{B39855E7-94BC-403C-9C12-4B9083CB41F5}" destId="{0FD87994-F0C1-4568-BFBF-F213D919D64F}" srcOrd="4" destOrd="0" presId="urn:microsoft.com/office/officeart/2005/8/layout/lProcess2"/>
    <dgm:cxn modelId="{A1C4B52F-6B2A-E842-BF5E-7006BDF25A55}" type="presParOf" srcId="{0FD87994-F0C1-4568-BFBF-F213D919D64F}" destId="{919EF124-290F-4FF2-B96E-B69574668B2E}" srcOrd="0" destOrd="0" presId="urn:microsoft.com/office/officeart/2005/8/layout/lProcess2"/>
    <dgm:cxn modelId="{CCC27C09-564A-BE48-BDCF-803CB19FD4BA}" type="presParOf" srcId="{0FD87994-F0C1-4568-BFBF-F213D919D64F}" destId="{0757836E-E7F1-4ACD-BE77-EF55E1BD84A4}" srcOrd="1" destOrd="0" presId="urn:microsoft.com/office/officeart/2005/8/layout/lProcess2"/>
    <dgm:cxn modelId="{F0D5D734-2999-A746-BFD8-39A1B8C4EEBB}" type="presParOf" srcId="{0FD87994-F0C1-4568-BFBF-F213D919D64F}" destId="{D3F9BBED-D8C4-427C-950C-75AA2435C4FB}" srcOrd="2" destOrd="0" presId="urn:microsoft.com/office/officeart/2005/8/layout/lProcess2"/>
    <dgm:cxn modelId="{686BAE4D-0368-4A48-98C3-547A5E9C07EA}" type="presParOf" srcId="{D3F9BBED-D8C4-427C-950C-75AA2435C4FB}" destId="{807AFB0C-B284-4637-AF11-9C625A765AE7}" srcOrd="0" destOrd="0" presId="urn:microsoft.com/office/officeart/2005/8/layout/lProcess2"/>
    <dgm:cxn modelId="{2DAF657C-06E3-1A41-8185-CCC34B9E7ED3}" type="presParOf" srcId="{807AFB0C-B284-4637-AF11-9C625A765AE7}" destId="{47758FD8-B179-4D05-B076-7F049BBA8921}" srcOrd="0" destOrd="0" presId="urn:microsoft.com/office/officeart/2005/8/layout/lProcess2"/>
    <dgm:cxn modelId="{8C868ED5-8860-6648-8A3D-BC83E46DD3E6}" type="presParOf" srcId="{807AFB0C-B284-4637-AF11-9C625A765AE7}" destId="{42F55918-4EC4-CB49-94E8-3C8422858D3B}" srcOrd="1" destOrd="0" presId="urn:microsoft.com/office/officeart/2005/8/layout/lProcess2"/>
    <dgm:cxn modelId="{E421B5AC-AB1B-4940-A861-1516A0FA4305}" type="presParOf" srcId="{807AFB0C-B284-4637-AF11-9C625A765AE7}" destId="{3B7F9F0F-1982-BE45-AEA9-BFADF5277E03}" srcOrd="2" destOrd="0" presId="urn:microsoft.com/office/officeart/2005/8/layout/lProcess2"/>
    <dgm:cxn modelId="{79F056E3-6811-0044-8330-75BCBE733450}" type="presParOf" srcId="{B39855E7-94BC-403C-9C12-4B9083CB41F5}" destId="{3466A58F-2394-46D0-9476-11367F1C215B}" srcOrd="5" destOrd="0" presId="urn:microsoft.com/office/officeart/2005/8/layout/lProcess2"/>
    <dgm:cxn modelId="{A0EE0D60-5415-7642-8174-D7BEDC40D0E2}" type="presParOf" srcId="{B39855E7-94BC-403C-9C12-4B9083CB41F5}" destId="{B5B75BC0-6664-4AA5-B70A-8558E9918122}" srcOrd="6" destOrd="0" presId="urn:microsoft.com/office/officeart/2005/8/layout/lProcess2"/>
    <dgm:cxn modelId="{54F61EAD-F7F3-9F45-AAC3-DD1CF79A3CDF}" type="presParOf" srcId="{B5B75BC0-6664-4AA5-B70A-8558E9918122}" destId="{483E9C4D-AEFA-4EA9-B9C4-6C453557B6A2}" srcOrd="0" destOrd="0" presId="urn:microsoft.com/office/officeart/2005/8/layout/lProcess2"/>
    <dgm:cxn modelId="{EDCEDBF6-BB22-C44D-A078-597C94DA58B1}" type="presParOf" srcId="{B5B75BC0-6664-4AA5-B70A-8558E9918122}" destId="{CDFCA8EC-28E1-4A4E-85AB-8445C3527CED}" srcOrd="1" destOrd="0" presId="urn:microsoft.com/office/officeart/2005/8/layout/lProcess2"/>
    <dgm:cxn modelId="{C6EAEAFC-9251-C746-B7A7-5E2956493172}" type="presParOf" srcId="{B5B75BC0-6664-4AA5-B70A-8558E9918122}" destId="{AAE3BB60-5088-46C1-8F36-2729FC10ACE0}" srcOrd="2" destOrd="0" presId="urn:microsoft.com/office/officeart/2005/8/layout/lProcess2"/>
    <dgm:cxn modelId="{F6F0379A-C413-3741-94EA-4E2E58A69A9A}" type="presParOf" srcId="{AAE3BB60-5088-46C1-8F36-2729FC10ACE0}" destId="{873FAC59-EE6B-43E8-AC92-C4C01921CE79}" srcOrd="0" destOrd="0" presId="urn:microsoft.com/office/officeart/2005/8/layout/lProcess2"/>
    <dgm:cxn modelId="{349EC848-DF1B-9F46-966A-DB267B035F1B}" type="presParOf" srcId="{873FAC59-EE6B-43E8-AC92-C4C01921CE79}" destId="{9E609A95-507C-4F19-B1BE-0B2E126BF3F2}" srcOrd="0" destOrd="0" presId="urn:microsoft.com/office/officeart/2005/8/layout/lProcess2"/>
    <dgm:cxn modelId="{FA86F675-3233-DE40-ADEE-AAC7D6E52632}" type="presParOf" srcId="{873FAC59-EE6B-43E8-AC92-C4C01921CE79}" destId="{8A588760-698F-42A9-AE0D-F8C667DBE9ED}" srcOrd="1" destOrd="0" presId="urn:microsoft.com/office/officeart/2005/8/layout/lProcess2"/>
    <dgm:cxn modelId="{FCAD7E70-DC82-E34F-985A-AA078DF24BBB}" type="presParOf" srcId="{873FAC59-EE6B-43E8-AC92-C4C01921CE79}" destId="{4E1AE87B-7EB8-4C26-86BC-731F8E60BE6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Cultura Starkey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 en la matriz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24EFAE-4FF9-4B69-A745-D30F08B33AB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E4853-14DB-4A54-8C63-97187A252A05}" type="par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1A90C0-E7DA-4232-AC18-AFB6647CF0DF}" type="sib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3DB68-2460-4524-AF15-6E8CF0084B5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9B105-2C47-44F1-8931-91D13CB384A9}" type="par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C7EAE-30A4-4920-BA63-3022B5BFAD88}" type="sib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salud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A4489-D8B2-4104-9456-34AAE0A8149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D00D-4516-4747-A4D3-C40473A1D63B}" type="par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42EB2-1C17-4E44-9B6C-2AA138137914}" type="sib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0073E-7768-41BC-A5AA-C44850DE2E9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Equipos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de trabajo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21220B-CDCD-4F5D-9040-53068D25CAD7}" type="par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5F939D-3F6B-409D-92E2-13EC9F939D01}" type="sib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6" custScaleX="128335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6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7" custScaleX="14922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6" custScaleX="113944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6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1" presStyleCnt="7" custScaleX="1338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6" custScaleX="113527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6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2" presStyleCnt="7" custScaleX="12279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6" custScaleX="118686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6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3" presStyleCnt="7" custScaleX="1368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4" presStyleCnt="7" custScaleX="1565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4A8446-E694-4FEF-9F41-45826D336A84}" type="pres">
      <dgm:prSet presAssocID="{0FC85CBD-6E2A-437E-BBFA-EF8CC4A25DBD}" presName="aSpace" presStyleCnt="0"/>
      <dgm:spPr/>
    </dgm:pt>
    <dgm:pt modelId="{F3BBCB54-EF75-4A76-AE17-98B2434AEA01}" type="pres">
      <dgm:prSet presAssocID="{5A73DB68-2460-4524-AF15-6E8CF0084B5E}" presName="compNode" presStyleCnt="0"/>
      <dgm:spPr/>
    </dgm:pt>
    <dgm:pt modelId="{658B63E8-FAEA-4FD9-A91A-43229B8C368C}" type="pres">
      <dgm:prSet presAssocID="{5A73DB68-2460-4524-AF15-6E8CF0084B5E}" presName="aNode" presStyleLbl="bgShp" presStyleIdx="4" presStyleCnt="6" custScaleX="123938"/>
      <dgm:spPr/>
      <dgm:t>
        <a:bodyPr/>
        <a:lstStyle/>
        <a:p>
          <a:endParaRPr lang="es-PE"/>
        </a:p>
      </dgm:t>
    </dgm:pt>
    <dgm:pt modelId="{A26DB7A4-0D0F-4550-AE97-3B62000BCF93}" type="pres">
      <dgm:prSet presAssocID="{5A73DB68-2460-4524-AF15-6E8CF0084B5E}" presName="textNode" presStyleLbl="bgShp" presStyleIdx="4" presStyleCnt="6"/>
      <dgm:spPr/>
      <dgm:t>
        <a:bodyPr/>
        <a:lstStyle/>
        <a:p>
          <a:endParaRPr lang="es-PE"/>
        </a:p>
      </dgm:t>
    </dgm:pt>
    <dgm:pt modelId="{FED37E58-646B-4408-9159-D4FC6C89A03C}" type="pres">
      <dgm:prSet presAssocID="{5A73DB68-2460-4524-AF15-6E8CF0084B5E}" presName="compChildNode" presStyleCnt="0"/>
      <dgm:spPr/>
    </dgm:pt>
    <dgm:pt modelId="{F08D82E5-94F8-48AC-9FEC-53FA6326AD86}" type="pres">
      <dgm:prSet presAssocID="{5A73DB68-2460-4524-AF15-6E8CF0084B5E}" presName="theInnerList" presStyleCnt="0"/>
      <dgm:spPr/>
    </dgm:pt>
    <dgm:pt modelId="{D4DA32BE-3FA6-4DD3-A6FB-661E1DF60B5D}" type="pres">
      <dgm:prSet presAssocID="{381A4489-D8B2-4104-9456-34AAE0A81497}" presName="childNode" presStyleLbl="node1" presStyleIdx="5" presStyleCnt="7" custScaleX="14693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8393FD-E7DC-4075-AA44-95075C62F861}" type="pres">
      <dgm:prSet presAssocID="{5A73DB68-2460-4524-AF15-6E8CF0084B5E}" presName="aSpace" presStyleCnt="0"/>
      <dgm:spPr/>
    </dgm:pt>
    <dgm:pt modelId="{7E59E529-4475-4187-9E4A-0C2E5E230902}" type="pres">
      <dgm:prSet presAssocID="{7924EFAE-4FF9-4B69-A745-D30F08B33ABE}" presName="compNode" presStyleCnt="0"/>
      <dgm:spPr/>
    </dgm:pt>
    <dgm:pt modelId="{2D595F64-A837-4DF3-B4F2-F396C5730BC4}" type="pres">
      <dgm:prSet presAssocID="{7924EFAE-4FF9-4B69-A745-D30F08B33ABE}" presName="aNode" presStyleLbl="bgShp" presStyleIdx="5" presStyleCnt="6" custScaleX="129359"/>
      <dgm:spPr/>
      <dgm:t>
        <a:bodyPr/>
        <a:lstStyle/>
        <a:p>
          <a:endParaRPr lang="es-PE"/>
        </a:p>
      </dgm:t>
    </dgm:pt>
    <dgm:pt modelId="{AF57C4A1-FEB1-444F-B181-AC1EAD710ED6}" type="pres">
      <dgm:prSet presAssocID="{7924EFAE-4FF9-4B69-A745-D30F08B33ABE}" presName="textNode" presStyleLbl="bgShp" presStyleIdx="5" presStyleCnt="6"/>
      <dgm:spPr/>
      <dgm:t>
        <a:bodyPr/>
        <a:lstStyle/>
        <a:p>
          <a:endParaRPr lang="es-PE"/>
        </a:p>
      </dgm:t>
    </dgm:pt>
    <dgm:pt modelId="{4B740D64-F081-4536-821A-1B693C7654A5}" type="pres">
      <dgm:prSet presAssocID="{7924EFAE-4FF9-4B69-A745-D30F08B33ABE}" presName="compChildNode" presStyleCnt="0"/>
      <dgm:spPr/>
    </dgm:pt>
    <dgm:pt modelId="{E55A482D-C164-42F0-B2D3-3AD26F092404}" type="pres">
      <dgm:prSet presAssocID="{7924EFAE-4FF9-4B69-A745-D30F08B33ABE}" presName="theInnerList" presStyleCnt="0"/>
      <dgm:spPr/>
    </dgm:pt>
    <dgm:pt modelId="{42A4C05A-BA49-474A-803B-90A216BC0B53}" type="pres">
      <dgm:prSet presAssocID="{CA50073E-7768-41BC-A5AA-C44850DE2E9E}" presName="childNode" presStyleLbl="node1" presStyleIdx="6" presStyleCnt="7" custScaleX="1384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456E7F8-626C-42B9-A459-35B94C55DD8D}" type="presOf" srcId="{B6E03C81-344F-4D3B-9414-10BACE32AF58}" destId="{B39855E7-94BC-403C-9C12-4B9083CB41F5}" srcOrd="0" destOrd="0" presId="urn:microsoft.com/office/officeart/2005/8/layout/lProcess2"/>
    <dgm:cxn modelId="{DBD56842-59E4-4DAD-8F46-8D4092F4E727}" type="presOf" srcId="{5A73DB68-2460-4524-AF15-6E8CF0084B5E}" destId="{658B63E8-FAEA-4FD9-A91A-43229B8C368C}" srcOrd="0" destOrd="0" presId="urn:microsoft.com/office/officeart/2005/8/layout/lProcess2"/>
    <dgm:cxn modelId="{62BA60B3-A14C-4FAB-96D4-3F9EC0E23CB2}" type="presOf" srcId="{0FC85CBD-6E2A-437E-BBFA-EF8CC4A25DBD}" destId="{CDFCA8EC-28E1-4A4E-85AB-8445C3527CED}" srcOrd="1" destOrd="0" presId="urn:microsoft.com/office/officeart/2005/8/layout/lProcess2"/>
    <dgm:cxn modelId="{AC1EA5D4-17B9-4579-B9F4-09B3C3325B92}" type="presOf" srcId="{0609C5C2-4253-4B54-8D16-E024B35BAA4B}" destId="{E8DFBE40-6371-443F-8F5C-B43A4B6C0D5D}" srcOrd="1" destOrd="0" presId="urn:microsoft.com/office/officeart/2005/8/layout/lProcess2"/>
    <dgm:cxn modelId="{FB2F1D48-D2CA-46D8-9D43-28D20AB5983D}" type="presOf" srcId="{67381777-B1E2-4595-B2C5-ECCC967A192B}" destId="{A8769880-7599-4F69-BE5E-5E6A90031512}" srcOrd="0" destOrd="0" presId="urn:microsoft.com/office/officeart/2005/8/layout/lProcess2"/>
    <dgm:cxn modelId="{D0620B44-6164-44A9-A6FE-BF804C6B96D5}" type="presOf" srcId="{0609C5C2-4253-4B54-8D16-E024B35BAA4B}" destId="{821D9EBC-0B10-4159-A07C-E2F1592F0998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505F1DB9-DC72-4A56-B60F-3F5E3249F1E6}" type="presOf" srcId="{381A4489-D8B2-4104-9456-34AAE0A81497}" destId="{D4DA32BE-3FA6-4DD3-A6FB-661E1DF60B5D}" srcOrd="0" destOrd="0" presId="urn:microsoft.com/office/officeart/2005/8/layout/lProcess2"/>
    <dgm:cxn modelId="{9939040A-27B1-4E16-AC01-D6300D341534}" type="presOf" srcId="{69A331E3-E301-49D0-ABC8-C5D2D0D882A7}" destId="{1E9FFE75-1A13-4509-8B09-421A9E75D22E}" srcOrd="0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DD6AA72F-AAC8-4E10-BE73-8FA5FD994BC1}" type="presOf" srcId="{69A331E3-E301-49D0-ABC8-C5D2D0D882A7}" destId="{B4DCD872-72F0-423D-A346-F37949CD1911}" srcOrd="1" destOrd="0" presId="urn:microsoft.com/office/officeart/2005/8/layout/lProcess2"/>
    <dgm:cxn modelId="{B46AD22E-1C72-4986-B234-2A4C291F0768}" type="presOf" srcId="{0FC85CBD-6E2A-437E-BBFA-EF8CC4A25DBD}" destId="{483E9C4D-AEFA-4EA9-B9C4-6C453557B6A2}" srcOrd="0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73211C7D-F86F-412A-9121-50E1902FD1AF}" srcId="{7924EFAE-4FF9-4B69-A745-D30F08B33ABE}" destId="{CA50073E-7768-41BC-A5AA-C44850DE2E9E}" srcOrd="0" destOrd="0" parTransId="{6F21220B-CDCD-4F5D-9040-53068D25CAD7}" sibTransId="{135F939D-3F6B-409D-92E2-13EC9F939D01}"/>
    <dgm:cxn modelId="{218ECCC7-C804-4EDE-9A4A-C85A9563B7DC}" type="presOf" srcId="{828D770A-B7C2-48DD-8E87-D2C992E7DF15}" destId="{0757836E-E7F1-4ACD-BE77-EF55E1BD84A4}" srcOrd="1" destOrd="0" presId="urn:microsoft.com/office/officeart/2005/8/layout/lProcess2"/>
    <dgm:cxn modelId="{86349410-FF2A-4DD1-B6CB-42E0C19B9BC2}" srcId="{B6E03C81-344F-4D3B-9414-10BACE32AF58}" destId="{5A73DB68-2460-4524-AF15-6E8CF0084B5E}" srcOrd="4" destOrd="0" parTransId="{8139B105-2C47-44F1-8931-91D13CB384A9}" sibTransId="{E24C7EAE-30A4-4920-BA63-3022B5BFAD88}"/>
    <dgm:cxn modelId="{CDD2DB8C-4A82-4E2B-B879-672006069D00}" srcId="{5A73DB68-2460-4524-AF15-6E8CF0084B5E}" destId="{381A4489-D8B2-4104-9456-34AAE0A81497}" srcOrd="0" destOrd="0" parTransId="{95A3D00D-4516-4747-A4D3-C40473A1D63B}" sibTransId="{05242EB2-1C17-4E44-9B6C-2AA138137914}"/>
    <dgm:cxn modelId="{D50FFB85-AA74-4672-9571-C89B4E4474EA}" srcId="{B6E03C81-344F-4D3B-9414-10BACE32AF58}" destId="{7924EFAE-4FF9-4B69-A745-D30F08B33ABE}" srcOrd="5" destOrd="0" parTransId="{66EE4853-14DB-4A54-8C63-97187A252A05}" sibTransId="{D51A90C0-E7DA-4232-AC18-AFB6647CF0DF}"/>
    <dgm:cxn modelId="{F2E05638-713A-460E-A05F-864CE8765E9F}" type="presOf" srcId="{7924EFAE-4FF9-4B69-A745-D30F08B33ABE}" destId="{2D595F64-A837-4DF3-B4F2-F396C5730BC4}" srcOrd="0" destOrd="0" presId="urn:microsoft.com/office/officeart/2005/8/layout/lProcess2"/>
    <dgm:cxn modelId="{9F1D0FFE-C093-49C6-8447-3D09485817DB}" type="presOf" srcId="{3AE7D99C-CA08-47C4-9C5A-5B02CA4A4F45}" destId="{47758FD8-B179-4D05-B076-7F049BBA8921}" srcOrd="0" destOrd="0" presId="urn:microsoft.com/office/officeart/2005/8/layout/lProcess2"/>
    <dgm:cxn modelId="{3DDBBC2E-A193-4936-813F-1077E5D38568}" type="presOf" srcId="{7924EFAE-4FF9-4B69-A745-D30F08B33ABE}" destId="{AF57C4A1-FEB1-444F-B181-AC1EAD710ED6}" srcOrd="1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60C2F5C5-C456-46E3-83D6-9F4DB362C4A4}" type="presOf" srcId="{33E7A709-BD81-464C-B973-7FC5A6118AA9}" destId="{4E1AE87B-7EB8-4C26-86BC-731F8E60BE68}" srcOrd="0" destOrd="0" presId="urn:microsoft.com/office/officeart/2005/8/layout/lProcess2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C010471E-5F60-420C-B509-226183EA6F35}" type="presOf" srcId="{828D770A-B7C2-48DD-8E87-D2C992E7DF15}" destId="{919EF124-290F-4FF2-B96E-B69574668B2E}" srcOrd="0" destOrd="0" presId="urn:microsoft.com/office/officeart/2005/8/layout/lProcess2"/>
    <dgm:cxn modelId="{515ADC33-0538-4BBC-9A48-93FB29CE5403}" type="presOf" srcId="{5A73DB68-2460-4524-AF15-6E8CF0084B5E}" destId="{A26DB7A4-0D0F-4550-AE97-3B62000BCF93}" srcOrd="1" destOrd="0" presId="urn:microsoft.com/office/officeart/2005/8/layout/lProcess2"/>
    <dgm:cxn modelId="{EFAFB537-4E88-443A-A9ED-0BCC3D40A417}" type="presOf" srcId="{D88253C6-2613-4161-90FA-A1148F848348}" destId="{9BAAFF75-3B49-46AA-B68D-B6BFF4F9DD4F}" srcOrd="0" destOrd="0" presId="urn:microsoft.com/office/officeart/2005/8/layout/lProcess2"/>
    <dgm:cxn modelId="{54552B7E-7EC5-45AB-815D-3EDB74B33561}" type="presOf" srcId="{CA50073E-7768-41BC-A5AA-C44850DE2E9E}" destId="{42A4C05A-BA49-474A-803B-90A216BC0B53}" srcOrd="0" destOrd="0" presId="urn:microsoft.com/office/officeart/2005/8/layout/lProcess2"/>
    <dgm:cxn modelId="{DE8EFDF9-8984-4108-8DE9-5A7364690EE2}" type="presOf" srcId="{EFA3001F-8965-429E-B139-253BE684F993}" destId="{9E609A95-507C-4F19-B1BE-0B2E126BF3F2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B91F709F-712C-424A-A784-16F21A559473}" type="presParOf" srcId="{B39855E7-94BC-403C-9C12-4B9083CB41F5}" destId="{1E03450D-0048-4B1F-A37D-ACD629736822}" srcOrd="0" destOrd="0" presId="urn:microsoft.com/office/officeart/2005/8/layout/lProcess2"/>
    <dgm:cxn modelId="{421CC2F4-A55A-49AC-B2B0-C2F6B37BF550}" type="presParOf" srcId="{1E03450D-0048-4B1F-A37D-ACD629736822}" destId="{821D9EBC-0B10-4159-A07C-E2F1592F0998}" srcOrd="0" destOrd="0" presId="urn:microsoft.com/office/officeart/2005/8/layout/lProcess2"/>
    <dgm:cxn modelId="{9B4FE211-0B27-4DB7-A9C7-50F93165BACE}" type="presParOf" srcId="{1E03450D-0048-4B1F-A37D-ACD629736822}" destId="{E8DFBE40-6371-443F-8F5C-B43A4B6C0D5D}" srcOrd="1" destOrd="0" presId="urn:microsoft.com/office/officeart/2005/8/layout/lProcess2"/>
    <dgm:cxn modelId="{4C177154-18C1-478F-987D-2FDD8F32512F}" type="presParOf" srcId="{1E03450D-0048-4B1F-A37D-ACD629736822}" destId="{DEA4B93E-DF53-4BB7-9DBC-2E52EA8C90A2}" srcOrd="2" destOrd="0" presId="urn:microsoft.com/office/officeart/2005/8/layout/lProcess2"/>
    <dgm:cxn modelId="{E5D02AC5-5869-45E5-9AC3-9892683F61C7}" type="presParOf" srcId="{DEA4B93E-DF53-4BB7-9DBC-2E52EA8C90A2}" destId="{02CF96DA-BC9D-4119-8F98-BE6B3BD09722}" srcOrd="0" destOrd="0" presId="urn:microsoft.com/office/officeart/2005/8/layout/lProcess2"/>
    <dgm:cxn modelId="{19FFDF36-8DC5-4D15-89D8-41CE5A00FDB3}" type="presParOf" srcId="{02CF96DA-BC9D-4119-8F98-BE6B3BD09722}" destId="{9BAAFF75-3B49-46AA-B68D-B6BFF4F9DD4F}" srcOrd="0" destOrd="0" presId="urn:microsoft.com/office/officeart/2005/8/layout/lProcess2"/>
    <dgm:cxn modelId="{6157D2BA-233C-44EE-AC2D-6AF174E990B2}" type="presParOf" srcId="{B39855E7-94BC-403C-9C12-4B9083CB41F5}" destId="{C574CBBE-C329-400A-98F3-7F25A4141E75}" srcOrd="1" destOrd="0" presId="urn:microsoft.com/office/officeart/2005/8/layout/lProcess2"/>
    <dgm:cxn modelId="{6993871D-792E-48B7-BF4B-36B5A5443830}" type="presParOf" srcId="{B39855E7-94BC-403C-9C12-4B9083CB41F5}" destId="{A9D7A726-93A6-42D4-A349-07DB9754EA58}" srcOrd="2" destOrd="0" presId="urn:microsoft.com/office/officeart/2005/8/layout/lProcess2"/>
    <dgm:cxn modelId="{AB2F6A1F-9C3A-46DC-8CF2-E644391E14BF}" type="presParOf" srcId="{A9D7A726-93A6-42D4-A349-07DB9754EA58}" destId="{1E9FFE75-1A13-4509-8B09-421A9E75D22E}" srcOrd="0" destOrd="0" presId="urn:microsoft.com/office/officeart/2005/8/layout/lProcess2"/>
    <dgm:cxn modelId="{E0E7BC4A-8F52-454E-B045-8A1CEF7768D9}" type="presParOf" srcId="{A9D7A726-93A6-42D4-A349-07DB9754EA58}" destId="{B4DCD872-72F0-423D-A346-F37949CD1911}" srcOrd="1" destOrd="0" presId="urn:microsoft.com/office/officeart/2005/8/layout/lProcess2"/>
    <dgm:cxn modelId="{77CDD830-8008-4DC3-BB0F-FB4062CD2031}" type="presParOf" srcId="{A9D7A726-93A6-42D4-A349-07DB9754EA58}" destId="{2D975C92-7062-4354-9CFB-1610974167C7}" srcOrd="2" destOrd="0" presId="urn:microsoft.com/office/officeart/2005/8/layout/lProcess2"/>
    <dgm:cxn modelId="{CE081A72-A99D-4C2B-A7C4-B70C2D1A83AD}" type="presParOf" srcId="{2D975C92-7062-4354-9CFB-1610974167C7}" destId="{D9ECB388-6161-48A6-A59C-6AA8CBA51A87}" srcOrd="0" destOrd="0" presId="urn:microsoft.com/office/officeart/2005/8/layout/lProcess2"/>
    <dgm:cxn modelId="{5CEE1A4F-3412-4634-950D-70B42FD91EDF}" type="presParOf" srcId="{D9ECB388-6161-48A6-A59C-6AA8CBA51A87}" destId="{A8769880-7599-4F69-BE5E-5E6A90031512}" srcOrd="0" destOrd="0" presId="urn:microsoft.com/office/officeart/2005/8/layout/lProcess2"/>
    <dgm:cxn modelId="{79AB9F4F-714E-4A15-9136-6237D1A7A83F}" type="presParOf" srcId="{B39855E7-94BC-403C-9C12-4B9083CB41F5}" destId="{A060971E-D9F1-49B6-AFFC-460E3F2496E8}" srcOrd="3" destOrd="0" presId="urn:microsoft.com/office/officeart/2005/8/layout/lProcess2"/>
    <dgm:cxn modelId="{D6EDA9E4-B370-4E96-97AA-F35D1BB3DDD0}" type="presParOf" srcId="{B39855E7-94BC-403C-9C12-4B9083CB41F5}" destId="{0FD87994-F0C1-4568-BFBF-F213D919D64F}" srcOrd="4" destOrd="0" presId="urn:microsoft.com/office/officeart/2005/8/layout/lProcess2"/>
    <dgm:cxn modelId="{78914A43-8514-4734-B54C-2B37938178DB}" type="presParOf" srcId="{0FD87994-F0C1-4568-BFBF-F213D919D64F}" destId="{919EF124-290F-4FF2-B96E-B69574668B2E}" srcOrd="0" destOrd="0" presId="urn:microsoft.com/office/officeart/2005/8/layout/lProcess2"/>
    <dgm:cxn modelId="{BA0EDFFB-98F2-45B1-8772-DBBAD12F98C1}" type="presParOf" srcId="{0FD87994-F0C1-4568-BFBF-F213D919D64F}" destId="{0757836E-E7F1-4ACD-BE77-EF55E1BD84A4}" srcOrd="1" destOrd="0" presId="urn:microsoft.com/office/officeart/2005/8/layout/lProcess2"/>
    <dgm:cxn modelId="{C03BDCC5-D566-479C-8964-D914C2802456}" type="presParOf" srcId="{0FD87994-F0C1-4568-BFBF-F213D919D64F}" destId="{D3F9BBED-D8C4-427C-950C-75AA2435C4FB}" srcOrd="2" destOrd="0" presId="urn:microsoft.com/office/officeart/2005/8/layout/lProcess2"/>
    <dgm:cxn modelId="{9E264EC1-4EC5-4507-A229-5D5A1388FEBC}" type="presParOf" srcId="{D3F9BBED-D8C4-427C-950C-75AA2435C4FB}" destId="{807AFB0C-B284-4637-AF11-9C625A765AE7}" srcOrd="0" destOrd="0" presId="urn:microsoft.com/office/officeart/2005/8/layout/lProcess2"/>
    <dgm:cxn modelId="{3FDC56E7-F419-4089-8212-38963F8E6113}" type="presParOf" srcId="{807AFB0C-B284-4637-AF11-9C625A765AE7}" destId="{47758FD8-B179-4D05-B076-7F049BBA8921}" srcOrd="0" destOrd="0" presId="urn:microsoft.com/office/officeart/2005/8/layout/lProcess2"/>
    <dgm:cxn modelId="{4C2B5AF5-DB19-4237-8379-683E3F5DE586}" type="presParOf" srcId="{B39855E7-94BC-403C-9C12-4B9083CB41F5}" destId="{3466A58F-2394-46D0-9476-11367F1C215B}" srcOrd="5" destOrd="0" presId="urn:microsoft.com/office/officeart/2005/8/layout/lProcess2"/>
    <dgm:cxn modelId="{BE1606EB-E59D-4F38-9345-69725CA5D9A7}" type="presParOf" srcId="{B39855E7-94BC-403C-9C12-4B9083CB41F5}" destId="{B5B75BC0-6664-4AA5-B70A-8558E9918122}" srcOrd="6" destOrd="0" presId="urn:microsoft.com/office/officeart/2005/8/layout/lProcess2"/>
    <dgm:cxn modelId="{93C71D0F-A2FF-4484-BCDF-073AC187D34A}" type="presParOf" srcId="{B5B75BC0-6664-4AA5-B70A-8558E9918122}" destId="{483E9C4D-AEFA-4EA9-B9C4-6C453557B6A2}" srcOrd="0" destOrd="0" presId="urn:microsoft.com/office/officeart/2005/8/layout/lProcess2"/>
    <dgm:cxn modelId="{636B00C0-1E2A-4C58-996C-D1CB72D3FE71}" type="presParOf" srcId="{B5B75BC0-6664-4AA5-B70A-8558E9918122}" destId="{CDFCA8EC-28E1-4A4E-85AB-8445C3527CED}" srcOrd="1" destOrd="0" presId="urn:microsoft.com/office/officeart/2005/8/layout/lProcess2"/>
    <dgm:cxn modelId="{A8CA2394-D250-465A-909C-1056556988AB}" type="presParOf" srcId="{B5B75BC0-6664-4AA5-B70A-8558E9918122}" destId="{AAE3BB60-5088-46C1-8F36-2729FC10ACE0}" srcOrd="2" destOrd="0" presId="urn:microsoft.com/office/officeart/2005/8/layout/lProcess2"/>
    <dgm:cxn modelId="{4A69F25E-83FB-4D00-892F-AA6BC3A84EDA}" type="presParOf" srcId="{AAE3BB60-5088-46C1-8F36-2729FC10ACE0}" destId="{873FAC59-EE6B-43E8-AC92-C4C01921CE79}" srcOrd="0" destOrd="0" presId="urn:microsoft.com/office/officeart/2005/8/layout/lProcess2"/>
    <dgm:cxn modelId="{499AF728-09AC-4918-A078-8954F0669532}" type="presParOf" srcId="{873FAC59-EE6B-43E8-AC92-C4C01921CE79}" destId="{9E609A95-507C-4F19-B1BE-0B2E126BF3F2}" srcOrd="0" destOrd="0" presId="urn:microsoft.com/office/officeart/2005/8/layout/lProcess2"/>
    <dgm:cxn modelId="{7A25E707-59A5-4295-9504-0AEFA3BA42E6}" type="presParOf" srcId="{873FAC59-EE6B-43E8-AC92-C4C01921CE79}" destId="{8A588760-698F-42A9-AE0D-F8C667DBE9ED}" srcOrd="1" destOrd="0" presId="urn:microsoft.com/office/officeart/2005/8/layout/lProcess2"/>
    <dgm:cxn modelId="{64ABF1EA-7341-4D0C-817B-FF59A0CFFCEB}" type="presParOf" srcId="{873FAC59-EE6B-43E8-AC92-C4C01921CE79}" destId="{4E1AE87B-7EB8-4C26-86BC-731F8E60BE68}" srcOrd="2" destOrd="0" presId="urn:microsoft.com/office/officeart/2005/8/layout/lProcess2"/>
    <dgm:cxn modelId="{42C2A0C4-A168-4A5D-8F79-C642A35820A4}" type="presParOf" srcId="{B39855E7-94BC-403C-9C12-4B9083CB41F5}" destId="{D54A8446-E694-4FEF-9F41-45826D336A84}" srcOrd="7" destOrd="0" presId="urn:microsoft.com/office/officeart/2005/8/layout/lProcess2"/>
    <dgm:cxn modelId="{25E647C4-5259-4364-9E8F-E90C068AE005}" type="presParOf" srcId="{B39855E7-94BC-403C-9C12-4B9083CB41F5}" destId="{F3BBCB54-EF75-4A76-AE17-98B2434AEA01}" srcOrd="8" destOrd="0" presId="urn:microsoft.com/office/officeart/2005/8/layout/lProcess2"/>
    <dgm:cxn modelId="{04220C14-D968-4669-B561-786362C20792}" type="presParOf" srcId="{F3BBCB54-EF75-4A76-AE17-98B2434AEA01}" destId="{658B63E8-FAEA-4FD9-A91A-43229B8C368C}" srcOrd="0" destOrd="0" presId="urn:microsoft.com/office/officeart/2005/8/layout/lProcess2"/>
    <dgm:cxn modelId="{1AF47432-D1C4-4458-AC44-377CEC87A06C}" type="presParOf" srcId="{F3BBCB54-EF75-4A76-AE17-98B2434AEA01}" destId="{A26DB7A4-0D0F-4550-AE97-3B62000BCF93}" srcOrd="1" destOrd="0" presId="urn:microsoft.com/office/officeart/2005/8/layout/lProcess2"/>
    <dgm:cxn modelId="{75D79BDE-D6C2-49A7-8DD0-04DC2AF06304}" type="presParOf" srcId="{F3BBCB54-EF75-4A76-AE17-98B2434AEA01}" destId="{FED37E58-646B-4408-9159-D4FC6C89A03C}" srcOrd="2" destOrd="0" presId="urn:microsoft.com/office/officeart/2005/8/layout/lProcess2"/>
    <dgm:cxn modelId="{5CA48A05-05EF-42C9-A186-BE792FC86094}" type="presParOf" srcId="{FED37E58-646B-4408-9159-D4FC6C89A03C}" destId="{F08D82E5-94F8-48AC-9FEC-53FA6326AD86}" srcOrd="0" destOrd="0" presId="urn:microsoft.com/office/officeart/2005/8/layout/lProcess2"/>
    <dgm:cxn modelId="{1138F441-E96C-418B-A88D-DF1E79621C54}" type="presParOf" srcId="{F08D82E5-94F8-48AC-9FEC-53FA6326AD86}" destId="{D4DA32BE-3FA6-4DD3-A6FB-661E1DF60B5D}" srcOrd="0" destOrd="0" presId="urn:microsoft.com/office/officeart/2005/8/layout/lProcess2"/>
    <dgm:cxn modelId="{083B1C25-6A08-4643-9424-C2048F52F1B4}" type="presParOf" srcId="{B39855E7-94BC-403C-9C12-4B9083CB41F5}" destId="{E08393FD-E7DC-4075-AA44-95075C62F861}" srcOrd="9" destOrd="0" presId="urn:microsoft.com/office/officeart/2005/8/layout/lProcess2"/>
    <dgm:cxn modelId="{AE18344D-55C0-4456-9C52-E1AD38C3E8F1}" type="presParOf" srcId="{B39855E7-94BC-403C-9C12-4B9083CB41F5}" destId="{7E59E529-4475-4187-9E4A-0C2E5E230902}" srcOrd="10" destOrd="0" presId="urn:microsoft.com/office/officeart/2005/8/layout/lProcess2"/>
    <dgm:cxn modelId="{002E05C5-43E2-4F5D-8058-B1F44B3F51FF}" type="presParOf" srcId="{7E59E529-4475-4187-9E4A-0C2E5E230902}" destId="{2D595F64-A837-4DF3-B4F2-F396C5730BC4}" srcOrd="0" destOrd="0" presId="urn:microsoft.com/office/officeart/2005/8/layout/lProcess2"/>
    <dgm:cxn modelId="{21F1960E-E5FE-48DC-BF70-67F33D5D855E}" type="presParOf" srcId="{7E59E529-4475-4187-9E4A-0C2E5E230902}" destId="{AF57C4A1-FEB1-444F-B181-AC1EAD710ED6}" srcOrd="1" destOrd="0" presId="urn:microsoft.com/office/officeart/2005/8/layout/lProcess2"/>
    <dgm:cxn modelId="{8DEC8117-0C41-4140-B5DF-1852005537CB}" type="presParOf" srcId="{7E59E529-4475-4187-9E4A-0C2E5E230902}" destId="{4B740D64-F081-4536-821A-1B693C7654A5}" srcOrd="2" destOrd="0" presId="urn:microsoft.com/office/officeart/2005/8/layout/lProcess2"/>
    <dgm:cxn modelId="{BC010AC2-C0BF-40F0-98D6-1CC7CA471AC3}" type="presParOf" srcId="{4B740D64-F081-4536-821A-1B693C7654A5}" destId="{E55A482D-C164-42F0-B2D3-3AD26F092404}" srcOrd="0" destOrd="0" presId="urn:microsoft.com/office/officeart/2005/8/layout/lProcess2"/>
    <dgm:cxn modelId="{99CDDCC8-03C2-43CA-8B31-9C885EB74393}" type="presParOf" srcId="{E55A482D-C164-42F0-B2D3-3AD26F092404}" destId="{42A4C05A-BA49-474A-803B-90A216BC0B5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dirty="0"/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/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/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pilas</a:t>
          </a:r>
        </a:p>
        <a:p>
          <a:endParaRPr lang="es-PE" sz="1600" dirty="0"/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/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/>
        </a:p>
      </dgm:t>
    </dgm:pt>
    <dgm:pt modelId="{7F60904A-3C31-4064-83D5-856A4D34952A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dirty="0"/>
        </a:p>
      </dgm:t>
    </dgm:pt>
    <dgm:pt modelId="{617E2472-9A0E-4D40-AB7D-9533B0F384E3}" type="parTrans" cxnId="{4CD0F19A-A6A5-47E4-883A-7F045CF69B7E}">
      <dgm:prSet/>
      <dgm:spPr/>
      <dgm:t>
        <a:bodyPr/>
        <a:lstStyle/>
        <a:p>
          <a:endParaRPr lang="es-PE" sz="1600"/>
        </a:p>
      </dgm:t>
    </dgm:pt>
    <dgm:pt modelId="{953E1CB5-401D-4EDB-9AAA-D21EA408E7D8}" type="sibTrans" cxnId="{4CD0F19A-A6A5-47E4-883A-7F045CF69B7E}">
      <dgm:prSet/>
      <dgm:spPr/>
      <dgm:t>
        <a:bodyPr/>
        <a:lstStyle/>
        <a:p>
          <a:endParaRPr lang="es-PE" sz="1600"/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ambientales</a:t>
          </a:r>
          <a:endParaRPr lang="es-PE" sz="1600" dirty="0"/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/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/>
        </a:p>
      </dgm:t>
    </dgm:pt>
    <dgm:pt modelId="{68BDD354-EE4A-463A-A4E8-15A764AA46E4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dirty="0"/>
        </a:p>
      </dgm:t>
    </dgm:pt>
    <dgm:pt modelId="{FB5BCF5E-4FE2-4F1F-95CD-0B50AF8DE2D7}" type="parTrans" cxnId="{064A5630-34BA-4429-9F46-1E79BF331A55}">
      <dgm:prSet/>
      <dgm:spPr/>
      <dgm:t>
        <a:bodyPr/>
        <a:lstStyle/>
        <a:p>
          <a:endParaRPr lang="es-PE" sz="1600"/>
        </a:p>
      </dgm:t>
    </dgm:pt>
    <dgm:pt modelId="{EAF5AB86-4E7E-4EC4-9B49-2A42C0E350E5}" type="sibTrans" cxnId="{064A5630-34BA-4429-9F46-1E79BF331A55}">
      <dgm:prSet/>
      <dgm:spPr/>
      <dgm:t>
        <a:bodyPr/>
        <a:lstStyle/>
        <a:p>
          <a:endParaRPr lang="es-PE" sz="1600"/>
        </a:p>
      </dgm:t>
    </dgm:pt>
    <dgm:pt modelId="{7DF57A01-F700-4E4A-A7C4-0869E4E416B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gratuito</a:t>
          </a:r>
          <a:endParaRPr lang="es-PE" sz="1600" dirty="0"/>
        </a:p>
      </dgm:t>
    </dgm:pt>
    <dgm:pt modelId="{E4434CE1-B5DA-4BA1-BB9B-FD244DE4035D}" type="parTrans" cxnId="{F61CB993-8455-498B-B899-017D1F87262B}">
      <dgm:prSet/>
      <dgm:spPr/>
      <dgm:t>
        <a:bodyPr/>
        <a:lstStyle/>
        <a:p>
          <a:endParaRPr lang="es-PE" sz="1600"/>
        </a:p>
      </dgm:t>
    </dgm:pt>
    <dgm:pt modelId="{E64C69DD-5113-47EE-A5DD-9D22229F77B0}" type="sibTrans" cxnId="{F61CB993-8455-498B-B899-017D1F87262B}">
      <dgm:prSet/>
      <dgm:spPr/>
      <dgm:t>
        <a:bodyPr/>
        <a:lstStyle/>
        <a:p>
          <a:endParaRPr lang="es-PE" sz="1600"/>
        </a:p>
      </dgm:t>
    </dgm:pt>
    <dgm:pt modelId="{6ACF6161-1E23-4113-8EB6-FF74E6809A60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auditivo</a:t>
          </a:r>
          <a:endParaRPr lang="es-PE" sz="1600" dirty="0"/>
        </a:p>
      </dgm:t>
    </dgm:pt>
    <dgm:pt modelId="{85CEC87B-68E1-47A3-AA8C-208AFB2A6012}" type="parTrans" cxnId="{45AB06FA-E09E-4D1E-9D9E-BFD3E3460832}">
      <dgm:prSet/>
      <dgm:spPr/>
      <dgm:t>
        <a:bodyPr/>
        <a:lstStyle/>
        <a:p>
          <a:endParaRPr lang="es-PE" sz="1600"/>
        </a:p>
      </dgm:t>
    </dgm:pt>
    <dgm:pt modelId="{4CF94D01-7EC8-48E1-846E-CB8027595ED2}" type="sibTrans" cxnId="{45AB06FA-E09E-4D1E-9D9E-BFD3E3460832}">
      <dgm:prSet/>
      <dgm:spPr/>
      <dgm:t>
        <a:bodyPr/>
        <a:lstStyle/>
        <a:p>
          <a:endParaRPr lang="es-PE" sz="1600"/>
        </a:p>
      </dgm:t>
    </dgm:pt>
    <dgm:pt modelId="{E88847FE-9A5E-4E7C-9104-1B66942B053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auditiva</a:t>
          </a:r>
          <a:endParaRPr lang="es-PE" sz="1600" dirty="0"/>
        </a:p>
      </dgm:t>
    </dgm:pt>
    <dgm:pt modelId="{01D1F2C5-485B-49E9-8B68-5E4A911283C9}" type="parTrans" cxnId="{A3F16188-01FF-4772-85CC-B6C36C0ED7BD}">
      <dgm:prSet/>
      <dgm:spPr/>
      <dgm:t>
        <a:bodyPr/>
        <a:lstStyle/>
        <a:p>
          <a:endParaRPr lang="es-PE" sz="1600"/>
        </a:p>
      </dgm:t>
    </dgm:pt>
    <dgm:pt modelId="{41F0D0EE-EC51-4387-B907-FE5A81B07C7A}" type="sibTrans" cxnId="{A3F16188-01FF-4772-85CC-B6C36C0ED7BD}">
      <dgm:prSet/>
      <dgm:spPr/>
      <dgm:t>
        <a:bodyPr/>
        <a:lstStyle/>
        <a:p>
          <a:endParaRPr lang="es-PE" sz="1600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3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598ADCF8-41C1-4C61-8720-E44D0B671F0D}" type="pres">
      <dgm:prSet presAssocID="{7F60904A-3C31-4064-83D5-856A4D34952A}" presName="compNode" presStyleCnt="0"/>
      <dgm:spPr/>
    </dgm:pt>
    <dgm:pt modelId="{E9C183D5-3552-49B1-B4C0-6A86D073E3BA}" type="pres">
      <dgm:prSet presAssocID="{7F60904A-3C31-4064-83D5-856A4D34952A}" presName="aNode" presStyleLbl="bgShp" presStyleIdx="1" presStyleCnt="3"/>
      <dgm:spPr/>
      <dgm:t>
        <a:bodyPr/>
        <a:lstStyle/>
        <a:p>
          <a:endParaRPr lang="es-PE"/>
        </a:p>
      </dgm:t>
    </dgm:pt>
    <dgm:pt modelId="{B5823EE2-4BAE-45BE-835C-2F5E2E07EBFE}" type="pres">
      <dgm:prSet presAssocID="{7F60904A-3C31-4064-83D5-856A4D34952A}" presName="textNode" presStyleLbl="bgShp" presStyleIdx="1" presStyleCnt="3"/>
      <dgm:spPr/>
      <dgm:t>
        <a:bodyPr/>
        <a:lstStyle/>
        <a:p>
          <a:endParaRPr lang="es-PE"/>
        </a:p>
      </dgm:t>
    </dgm:pt>
    <dgm:pt modelId="{70FF31FD-FACE-4B4E-816E-E5BF0A7C1B01}" type="pres">
      <dgm:prSet presAssocID="{7F60904A-3C31-4064-83D5-856A4D34952A}" presName="compChildNode" presStyleCnt="0"/>
      <dgm:spPr/>
    </dgm:pt>
    <dgm:pt modelId="{32F44A65-8EBB-41D4-A9E2-F3E4884C9B50}" type="pres">
      <dgm:prSet presAssocID="{7F60904A-3C31-4064-83D5-856A4D34952A}" presName="theInnerList" presStyleCnt="0"/>
      <dgm:spPr/>
    </dgm:pt>
    <dgm:pt modelId="{CCB922B1-AAC9-43C7-B195-93EF5EF39A80}" type="pres">
      <dgm:prSet presAssocID="{69A331E3-E301-49D0-ABC8-C5D2D0D882A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FF9712B-139B-4A90-8C79-5B41D9877271}" type="pres">
      <dgm:prSet presAssocID="{7F60904A-3C31-4064-83D5-856A4D34952A}" presName="aSpace" presStyleCnt="0"/>
      <dgm:spPr/>
    </dgm:pt>
    <dgm:pt modelId="{DE927CCE-A921-44C5-99AD-2A322880C628}" type="pres">
      <dgm:prSet presAssocID="{68BDD354-EE4A-463A-A4E8-15A764AA46E4}" presName="compNode" presStyleCnt="0"/>
      <dgm:spPr/>
    </dgm:pt>
    <dgm:pt modelId="{37E7846E-102C-460B-8342-01A7657BD8C4}" type="pres">
      <dgm:prSet presAssocID="{68BDD354-EE4A-463A-A4E8-15A764AA46E4}" presName="aNode" presStyleLbl="bgShp" presStyleIdx="2" presStyleCnt="3"/>
      <dgm:spPr/>
      <dgm:t>
        <a:bodyPr/>
        <a:lstStyle/>
        <a:p>
          <a:endParaRPr lang="es-PE"/>
        </a:p>
      </dgm:t>
    </dgm:pt>
    <dgm:pt modelId="{FD9A264D-4DC1-42AB-B6D5-77F5B4768119}" type="pres">
      <dgm:prSet presAssocID="{68BDD354-EE4A-463A-A4E8-15A764AA46E4}" presName="textNode" presStyleLbl="bgShp" presStyleIdx="2" presStyleCnt="3"/>
      <dgm:spPr/>
      <dgm:t>
        <a:bodyPr/>
        <a:lstStyle/>
        <a:p>
          <a:endParaRPr lang="es-PE"/>
        </a:p>
      </dgm:t>
    </dgm:pt>
    <dgm:pt modelId="{45542993-C926-47EF-BEBF-9985733B35A8}" type="pres">
      <dgm:prSet presAssocID="{68BDD354-EE4A-463A-A4E8-15A764AA46E4}" presName="compChildNode" presStyleCnt="0"/>
      <dgm:spPr/>
    </dgm:pt>
    <dgm:pt modelId="{0844AC70-E7E2-47FA-91F7-9FA585617141}" type="pres">
      <dgm:prSet presAssocID="{68BDD354-EE4A-463A-A4E8-15A764AA46E4}" presName="theInnerList" presStyleCnt="0"/>
      <dgm:spPr/>
    </dgm:pt>
    <dgm:pt modelId="{F95C3231-2758-4E92-B7FB-40FF1B9942AB}" type="pres">
      <dgm:prSet presAssocID="{7DF57A01-F700-4E4A-A7C4-0869E4E416B7}" presName="childNode" presStyleLbl="node1" presStyleIdx="2" presStyleCnt="5" custScaleY="120260" custLinFactNeighborX="21" custLinFactNeighborY="-29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B48330B-F126-445C-8752-2E5AD4AAE6AC}" type="pres">
      <dgm:prSet presAssocID="{7DF57A01-F700-4E4A-A7C4-0869E4E416B7}" presName="aSpace2" presStyleCnt="0"/>
      <dgm:spPr/>
    </dgm:pt>
    <dgm:pt modelId="{AAF6C8B3-CB31-4356-B59A-87BC0C61C7DB}" type="pres">
      <dgm:prSet presAssocID="{6ACF6161-1E23-4113-8EB6-FF74E6809A60}" presName="childNode" presStyleLbl="node1" presStyleIdx="3" presStyleCnt="5" custScaleY="12177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D17EEA-F371-476C-B1E9-AF035A51540B}" type="pres">
      <dgm:prSet presAssocID="{6ACF6161-1E23-4113-8EB6-FF74E6809A60}" presName="aSpace2" presStyleCnt="0"/>
      <dgm:spPr/>
    </dgm:pt>
    <dgm:pt modelId="{0CB51B3F-7B19-4487-AB2A-9A0FAFC261CB}" type="pres">
      <dgm:prSet presAssocID="{E88847FE-9A5E-4E7C-9104-1B66942B0537}" presName="childNode" presStyleLbl="node1" presStyleIdx="4" presStyleCnt="5" custScaleY="17849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D0F19A-A6A5-47E4-883A-7F045CF69B7E}" srcId="{B6E03C81-344F-4D3B-9414-10BACE32AF58}" destId="{7F60904A-3C31-4064-83D5-856A4D34952A}" srcOrd="1" destOrd="0" parTransId="{617E2472-9A0E-4D40-AB7D-9533B0F384E3}" sibTransId="{953E1CB5-401D-4EDB-9AAA-D21EA408E7D8}"/>
    <dgm:cxn modelId="{A3F16188-01FF-4772-85CC-B6C36C0ED7BD}" srcId="{68BDD354-EE4A-463A-A4E8-15A764AA46E4}" destId="{E88847FE-9A5E-4E7C-9104-1B66942B0537}" srcOrd="2" destOrd="0" parTransId="{01D1F2C5-485B-49E9-8B68-5E4A911283C9}" sibTransId="{41F0D0EE-EC51-4387-B907-FE5A81B07C7A}"/>
    <dgm:cxn modelId="{A984725E-6305-4CB4-B106-9C74671343C2}" type="presOf" srcId="{B6E03C81-344F-4D3B-9414-10BACE32AF58}" destId="{B39855E7-94BC-403C-9C12-4B9083CB41F5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977A49F4-105D-4DC3-AB7B-E3C814E782FA}" type="presOf" srcId="{68BDD354-EE4A-463A-A4E8-15A764AA46E4}" destId="{37E7846E-102C-460B-8342-01A7657BD8C4}" srcOrd="0" destOrd="0" presId="urn:microsoft.com/office/officeart/2005/8/layout/lProcess2"/>
    <dgm:cxn modelId="{5A114E37-6FFD-4D90-B512-E24AE7DD4C69}" type="presOf" srcId="{D88253C6-2613-4161-90FA-A1148F848348}" destId="{9BAAFF75-3B49-46AA-B68D-B6BFF4F9DD4F}" srcOrd="0" destOrd="0" presId="urn:microsoft.com/office/officeart/2005/8/layout/lProcess2"/>
    <dgm:cxn modelId="{F61CB993-8455-498B-B899-017D1F87262B}" srcId="{68BDD354-EE4A-463A-A4E8-15A764AA46E4}" destId="{7DF57A01-F700-4E4A-A7C4-0869E4E416B7}" srcOrd="0" destOrd="0" parTransId="{E4434CE1-B5DA-4BA1-BB9B-FD244DE4035D}" sibTransId="{E64C69DD-5113-47EE-A5DD-9D22229F77B0}"/>
    <dgm:cxn modelId="{0EB1D3BB-FC5B-4B58-9C59-DCB6A92FE4B0}" type="presOf" srcId="{0609C5C2-4253-4B54-8D16-E024B35BAA4B}" destId="{821D9EBC-0B10-4159-A07C-E2F1592F0998}" srcOrd="0" destOrd="0" presId="urn:microsoft.com/office/officeart/2005/8/layout/lProcess2"/>
    <dgm:cxn modelId="{CB97BB87-D2B6-4D1E-BA45-AF3546F67D6F}" type="presOf" srcId="{7F60904A-3C31-4064-83D5-856A4D34952A}" destId="{B5823EE2-4BAE-45BE-835C-2F5E2E07EBFE}" srcOrd="1" destOrd="0" presId="urn:microsoft.com/office/officeart/2005/8/layout/lProcess2"/>
    <dgm:cxn modelId="{D560D5EB-2D62-44CF-8C82-66D7AC4CCB51}" type="presOf" srcId="{6ACF6161-1E23-4113-8EB6-FF74E6809A60}" destId="{AAF6C8B3-CB31-4356-B59A-87BC0C61C7DB}" srcOrd="0" destOrd="0" presId="urn:microsoft.com/office/officeart/2005/8/layout/lProcess2"/>
    <dgm:cxn modelId="{24BD0DE3-0C71-400E-8DC8-F62F6564BE7D}" type="presOf" srcId="{69A331E3-E301-49D0-ABC8-C5D2D0D882A7}" destId="{CCB922B1-AAC9-43C7-B195-93EF5EF39A80}" srcOrd="0" destOrd="0" presId="urn:microsoft.com/office/officeart/2005/8/layout/lProcess2"/>
    <dgm:cxn modelId="{4A175AB5-F9F2-466D-9FD7-811A15045F59}" type="presOf" srcId="{0609C5C2-4253-4B54-8D16-E024B35BAA4B}" destId="{E8DFBE40-6371-443F-8F5C-B43A4B6C0D5D}" srcOrd="1" destOrd="0" presId="urn:microsoft.com/office/officeart/2005/8/layout/lProcess2"/>
    <dgm:cxn modelId="{0C8A0C72-60A6-4646-901A-D6D9A4E8C068}" type="presOf" srcId="{E88847FE-9A5E-4E7C-9104-1B66942B0537}" destId="{0CB51B3F-7B19-4487-AB2A-9A0FAFC261CB}" srcOrd="0" destOrd="0" presId="urn:microsoft.com/office/officeart/2005/8/layout/lProcess2"/>
    <dgm:cxn modelId="{9F4A5DE2-A84E-4317-9C95-ACC00B7321EB}" type="presOf" srcId="{7DF57A01-F700-4E4A-A7C4-0869E4E416B7}" destId="{F95C3231-2758-4E92-B7FB-40FF1B9942AB}" srcOrd="0" destOrd="0" presId="urn:microsoft.com/office/officeart/2005/8/layout/lProcess2"/>
    <dgm:cxn modelId="{3DA2750C-561C-42FA-8BCA-4B1B54132617}" type="presOf" srcId="{68BDD354-EE4A-463A-A4E8-15A764AA46E4}" destId="{FD9A264D-4DC1-42AB-B6D5-77F5B4768119}" srcOrd="1" destOrd="0" presId="urn:microsoft.com/office/officeart/2005/8/layout/lProcess2"/>
    <dgm:cxn modelId="{45AB06FA-E09E-4D1E-9D9E-BFD3E3460832}" srcId="{68BDD354-EE4A-463A-A4E8-15A764AA46E4}" destId="{6ACF6161-1E23-4113-8EB6-FF74E6809A60}" srcOrd="1" destOrd="0" parTransId="{85CEC87B-68E1-47A3-AA8C-208AFB2A6012}" sibTransId="{4CF94D01-7EC8-48E1-846E-CB8027595ED2}"/>
    <dgm:cxn modelId="{064A5630-34BA-4429-9F46-1E79BF331A55}" srcId="{B6E03C81-344F-4D3B-9414-10BACE32AF58}" destId="{68BDD354-EE4A-463A-A4E8-15A764AA46E4}" srcOrd="2" destOrd="0" parTransId="{FB5BCF5E-4FE2-4F1F-95CD-0B50AF8DE2D7}" sibTransId="{EAF5AB86-4E7E-4EC4-9B49-2A42C0E350E5}"/>
    <dgm:cxn modelId="{F949B8D1-E5F7-48CB-BC0E-78E09AAE9F5B}" type="presOf" srcId="{7F60904A-3C31-4064-83D5-856A4D34952A}" destId="{E9C183D5-3552-49B1-B4C0-6A86D073E3BA}" srcOrd="0" destOrd="0" presId="urn:microsoft.com/office/officeart/2005/8/layout/lProcess2"/>
    <dgm:cxn modelId="{29548062-1B61-43D2-9A5C-76E1ADE8D2FA}" srcId="{7F60904A-3C31-4064-83D5-856A4D34952A}" destId="{69A331E3-E301-49D0-ABC8-C5D2D0D882A7}" srcOrd="0" destOrd="0" parTransId="{1630BD4E-7C82-42DF-B884-EE62D946E073}" sibTransId="{7F977C61-516D-4D5A-BBEA-2A051C1A653B}"/>
    <dgm:cxn modelId="{05B8D0B2-1353-43C8-A86E-B79713970F5E}" type="presParOf" srcId="{B39855E7-94BC-403C-9C12-4B9083CB41F5}" destId="{1E03450D-0048-4B1F-A37D-ACD629736822}" srcOrd="0" destOrd="0" presId="urn:microsoft.com/office/officeart/2005/8/layout/lProcess2"/>
    <dgm:cxn modelId="{A205AA01-902E-4109-ABE7-420616730083}" type="presParOf" srcId="{1E03450D-0048-4B1F-A37D-ACD629736822}" destId="{821D9EBC-0B10-4159-A07C-E2F1592F0998}" srcOrd="0" destOrd="0" presId="urn:microsoft.com/office/officeart/2005/8/layout/lProcess2"/>
    <dgm:cxn modelId="{5E5F09F5-A91D-463D-B526-A6626F46FCB9}" type="presParOf" srcId="{1E03450D-0048-4B1F-A37D-ACD629736822}" destId="{E8DFBE40-6371-443F-8F5C-B43A4B6C0D5D}" srcOrd="1" destOrd="0" presId="urn:microsoft.com/office/officeart/2005/8/layout/lProcess2"/>
    <dgm:cxn modelId="{2795E755-D8F2-46FB-B909-27DAD7B7E612}" type="presParOf" srcId="{1E03450D-0048-4B1F-A37D-ACD629736822}" destId="{DEA4B93E-DF53-4BB7-9DBC-2E52EA8C90A2}" srcOrd="2" destOrd="0" presId="urn:microsoft.com/office/officeart/2005/8/layout/lProcess2"/>
    <dgm:cxn modelId="{EF2B1547-4A21-40B5-95AE-89D6BFF659E1}" type="presParOf" srcId="{DEA4B93E-DF53-4BB7-9DBC-2E52EA8C90A2}" destId="{02CF96DA-BC9D-4119-8F98-BE6B3BD09722}" srcOrd="0" destOrd="0" presId="urn:microsoft.com/office/officeart/2005/8/layout/lProcess2"/>
    <dgm:cxn modelId="{18A198D0-1058-462D-80DD-97FF3115D323}" type="presParOf" srcId="{02CF96DA-BC9D-4119-8F98-BE6B3BD09722}" destId="{9BAAFF75-3B49-46AA-B68D-B6BFF4F9DD4F}" srcOrd="0" destOrd="0" presId="urn:microsoft.com/office/officeart/2005/8/layout/lProcess2"/>
    <dgm:cxn modelId="{B088B10F-CAFC-4AB0-B46F-1D3161E15909}" type="presParOf" srcId="{B39855E7-94BC-403C-9C12-4B9083CB41F5}" destId="{C574CBBE-C329-400A-98F3-7F25A4141E75}" srcOrd="1" destOrd="0" presId="urn:microsoft.com/office/officeart/2005/8/layout/lProcess2"/>
    <dgm:cxn modelId="{8FE8D8A3-8326-445D-804D-7968DB861387}" type="presParOf" srcId="{B39855E7-94BC-403C-9C12-4B9083CB41F5}" destId="{598ADCF8-41C1-4C61-8720-E44D0B671F0D}" srcOrd="2" destOrd="0" presId="urn:microsoft.com/office/officeart/2005/8/layout/lProcess2"/>
    <dgm:cxn modelId="{CD876BB0-3C42-411D-BD6E-CFF310976DB4}" type="presParOf" srcId="{598ADCF8-41C1-4C61-8720-E44D0B671F0D}" destId="{E9C183D5-3552-49B1-B4C0-6A86D073E3BA}" srcOrd="0" destOrd="0" presId="urn:microsoft.com/office/officeart/2005/8/layout/lProcess2"/>
    <dgm:cxn modelId="{FEF1606F-D530-43B0-9A1C-33D833D2D783}" type="presParOf" srcId="{598ADCF8-41C1-4C61-8720-E44D0B671F0D}" destId="{B5823EE2-4BAE-45BE-835C-2F5E2E07EBFE}" srcOrd="1" destOrd="0" presId="urn:microsoft.com/office/officeart/2005/8/layout/lProcess2"/>
    <dgm:cxn modelId="{1D4095A3-8CE8-497C-83B5-4EA4F1CBC8D5}" type="presParOf" srcId="{598ADCF8-41C1-4C61-8720-E44D0B671F0D}" destId="{70FF31FD-FACE-4B4E-816E-E5BF0A7C1B01}" srcOrd="2" destOrd="0" presId="urn:microsoft.com/office/officeart/2005/8/layout/lProcess2"/>
    <dgm:cxn modelId="{5338633F-4241-422B-89EA-0872E1260F43}" type="presParOf" srcId="{70FF31FD-FACE-4B4E-816E-E5BF0A7C1B01}" destId="{32F44A65-8EBB-41D4-A9E2-F3E4884C9B50}" srcOrd="0" destOrd="0" presId="urn:microsoft.com/office/officeart/2005/8/layout/lProcess2"/>
    <dgm:cxn modelId="{9790A86C-5809-428E-9168-E09474BCC313}" type="presParOf" srcId="{32F44A65-8EBB-41D4-A9E2-F3E4884C9B50}" destId="{CCB922B1-AAC9-43C7-B195-93EF5EF39A80}" srcOrd="0" destOrd="0" presId="urn:microsoft.com/office/officeart/2005/8/layout/lProcess2"/>
    <dgm:cxn modelId="{DBA04693-ED03-44BC-A2A9-5BC240F132BC}" type="presParOf" srcId="{B39855E7-94BC-403C-9C12-4B9083CB41F5}" destId="{BFF9712B-139B-4A90-8C79-5B41D9877271}" srcOrd="3" destOrd="0" presId="urn:microsoft.com/office/officeart/2005/8/layout/lProcess2"/>
    <dgm:cxn modelId="{5DCC8EAC-439A-47A5-8D1D-2339DB56AFB3}" type="presParOf" srcId="{B39855E7-94BC-403C-9C12-4B9083CB41F5}" destId="{DE927CCE-A921-44C5-99AD-2A322880C628}" srcOrd="4" destOrd="0" presId="urn:microsoft.com/office/officeart/2005/8/layout/lProcess2"/>
    <dgm:cxn modelId="{3C293542-0C4E-4788-ADEC-EA2A8B930F64}" type="presParOf" srcId="{DE927CCE-A921-44C5-99AD-2A322880C628}" destId="{37E7846E-102C-460B-8342-01A7657BD8C4}" srcOrd="0" destOrd="0" presId="urn:microsoft.com/office/officeart/2005/8/layout/lProcess2"/>
    <dgm:cxn modelId="{D395BA86-F9F5-4D3F-86E3-435A954FE8CB}" type="presParOf" srcId="{DE927CCE-A921-44C5-99AD-2A322880C628}" destId="{FD9A264D-4DC1-42AB-B6D5-77F5B4768119}" srcOrd="1" destOrd="0" presId="urn:microsoft.com/office/officeart/2005/8/layout/lProcess2"/>
    <dgm:cxn modelId="{96B9EC3E-1624-43D0-A4F7-607D33666654}" type="presParOf" srcId="{DE927CCE-A921-44C5-99AD-2A322880C628}" destId="{45542993-C926-47EF-BEBF-9985733B35A8}" srcOrd="2" destOrd="0" presId="urn:microsoft.com/office/officeart/2005/8/layout/lProcess2"/>
    <dgm:cxn modelId="{68BAD31D-27BC-42E4-AFA4-2E48752B484F}" type="presParOf" srcId="{45542993-C926-47EF-BEBF-9985733B35A8}" destId="{0844AC70-E7E2-47FA-91F7-9FA585617141}" srcOrd="0" destOrd="0" presId="urn:microsoft.com/office/officeart/2005/8/layout/lProcess2"/>
    <dgm:cxn modelId="{5094D410-D99F-4658-BF7B-059BEBEC0E27}" type="presParOf" srcId="{0844AC70-E7E2-47FA-91F7-9FA585617141}" destId="{F95C3231-2758-4E92-B7FB-40FF1B9942AB}" srcOrd="0" destOrd="0" presId="urn:microsoft.com/office/officeart/2005/8/layout/lProcess2"/>
    <dgm:cxn modelId="{EB83CF04-1B35-4A5C-869B-8C65F7610971}" type="presParOf" srcId="{0844AC70-E7E2-47FA-91F7-9FA585617141}" destId="{7B48330B-F126-445C-8752-2E5AD4AAE6AC}" srcOrd="1" destOrd="0" presId="urn:microsoft.com/office/officeart/2005/8/layout/lProcess2"/>
    <dgm:cxn modelId="{0DEBACD7-8CBD-4180-BDFA-BDBB5CC744D9}" type="presParOf" srcId="{0844AC70-E7E2-47FA-91F7-9FA585617141}" destId="{AAF6C8B3-CB31-4356-B59A-87BC0C61C7DB}" srcOrd="2" destOrd="0" presId="urn:microsoft.com/office/officeart/2005/8/layout/lProcess2"/>
    <dgm:cxn modelId="{013C2169-10E2-4932-BB0F-EEE93DC2F207}" type="presParOf" srcId="{0844AC70-E7E2-47FA-91F7-9FA585617141}" destId="{F4D17EEA-F371-476C-B1E9-AF035A51540B}" srcOrd="3" destOrd="0" presId="urn:microsoft.com/office/officeart/2005/8/layout/lProcess2"/>
    <dgm:cxn modelId="{C4E522A3-6C6B-46D5-9152-C3E3F421971E}" type="presParOf" srcId="{0844AC70-E7E2-47FA-91F7-9FA585617141}" destId="{0CB51B3F-7B19-4487-AB2A-9A0FAFC261C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2924502" y="322"/>
          <a:ext cx="4185317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4502" y="201605"/>
        <a:ext cx="3581468" cy="1207697"/>
      </dsp:txXfrm>
    </dsp:sp>
    <dsp:sp modelId="{E6C6E19A-057B-4E09-B361-9C0412EFDF5E}">
      <dsp:nvSpPr>
        <dsp:cNvPr id="0" name=""/>
        <dsp:cNvSpPr/>
      </dsp:nvSpPr>
      <dsp:spPr>
        <a:xfrm>
          <a:off x="883068" y="82965"/>
          <a:ext cx="2041434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53606" y="153503"/>
        <a:ext cx="1900358" cy="1303901"/>
      </dsp:txXfrm>
    </dsp:sp>
    <dsp:sp modelId="{A1F4B4CB-F77D-436B-A1FE-5C58B2235B36}">
      <dsp:nvSpPr>
        <dsp:cNvPr id="0" name=""/>
        <dsp:cNvSpPr/>
      </dsp:nvSpPr>
      <dsp:spPr>
        <a:xfrm>
          <a:off x="2952322" y="1733411"/>
          <a:ext cx="4185317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2322" y="1914710"/>
        <a:ext cx="3641419" cy="1087796"/>
      </dsp:txXfrm>
    </dsp:sp>
    <dsp:sp modelId="{46BDD9A8-9B79-4F06-80E7-4B72F6E39D58}">
      <dsp:nvSpPr>
        <dsp:cNvPr id="0" name=""/>
        <dsp:cNvSpPr/>
      </dsp:nvSpPr>
      <dsp:spPr>
        <a:xfrm>
          <a:off x="855248" y="1736119"/>
          <a:ext cx="2097074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5786" y="1806657"/>
        <a:ext cx="1955998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026114" y="-1026114"/>
          <a:ext cx="1584175" cy="363640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636404" cy="1188132"/>
      </dsp:txXfrm>
    </dsp:sp>
    <dsp:sp modelId="{BD68394C-1A7B-4AA8-9C27-E5B93EC1B4BE}">
      <dsp:nvSpPr>
        <dsp:cNvPr id="0" name=""/>
        <dsp:cNvSpPr/>
      </dsp:nvSpPr>
      <dsp:spPr>
        <a:xfrm>
          <a:off x="3636404" y="0"/>
          <a:ext cx="3636404" cy="1584175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 los clientes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36404" y="0"/>
        <a:ext cx="3636404" cy="1188132"/>
      </dsp:txXfrm>
    </dsp:sp>
    <dsp:sp modelId="{ECE88B7D-B246-46BC-939E-1763B4ED74D7}">
      <dsp:nvSpPr>
        <dsp:cNvPr id="0" name=""/>
        <dsp:cNvSpPr/>
      </dsp:nvSpPr>
      <dsp:spPr>
        <a:xfrm rot="10800000">
          <a:off x="0" y="1584175"/>
          <a:ext cx="3636404" cy="1584175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80219"/>
        <a:ext cx="3636404" cy="1188132"/>
      </dsp:txXfrm>
    </dsp:sp>
    <dsp:sp modelId="{903AC4A4-BB63-4EB5-AA1C-E508AEBD55D0}">
      <dsp:nvSpPr>
        <dsp:cNvPr id="0" name=""/>
        <dsp:cNvSpPr/>
      </dsp:nvSpPr>
      <dsp:spPr>
        <a:xfrm rot="5400000">
          <a:off x="4662517" y="558061"/>
          <a:ext cx="1584175" cy="3636404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competidores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636403" y="1980220"/>
        <a:ext cx="3636404" cy="1188132"/>
      </dsp:txXfrm>
    </dsp:sp>
    <dsp:sp modelId="{A18D1D2F-B5FF-477C-97E6-5B74B1DB4AB1}">
      <dsp:nvSpPr>
        <dsp:cNvPr id="0" name=""/>
        <dsp:cNvSpPr/>
      </dsp:nvSpPr>
      <dsp:spPr>
        <a:xfrm>
          <a:off x="1955632" y="1220674"/>
          <a:ext cx="3313673" cy="871273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8164" y="1263206"/>
        <a:ext cx="3228609" cy="786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2794532" y="0"/>
          <a:ext cx="4455626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4532" y="207596"/>
        <a:ext cx="3832839" cy="1245573"/>
      </dsp:txXfrm>
    </dsp:sp>
    <dsp:sp modelId="{E6C6E19A-057B-4E09-B361-9C0412EFDF5E}">
      <dsp:nvSpPr>
        <dsp:cNvPr id="0" name=""/>
        <dsp:cNvSpPr/>
      </dsp:nvSpPr>
      <dsp:spPr>
        <a:xfrm>
          <a:off x="965661" y="35494"/>
          <a:ext cx="1842649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3324" y="113157"/>
        <a:ext cx="1687323" cy="1435618"/>
      </dsp:txXfrm>
    </dsp:sp>
    <dsp:sp modelId="{A1F4B4CB-F77D-436B-A1FE-5C58B2235B36}">
      <dsp:nvSpPr>
        <dsp:cNvPr id="0" name=""/>
        <dsp:cNvSpPr/>
      </dsp:nvSpPr>
      <dsp:spPr>
        <a:xfrm>
          <a:off x="2838369" y="1751076"/>
          <a:ext cx="4455626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2838369" y="1950690"/>
        <a:ext cx="3856786" cy="1197681"/>
      </dsp:txXfrm>
    </dsp:sp>
    <dsp:sp modelId="{46BDD9A8-9B79-4F06-80E7-4B72F6E39D58}">
      <dsp:nvSpPr>
        <dsp:cNvPr id="0" name=""/>
        <dsp:cNvSpPr/>
      </dsp:nvSpPr>
      <dsp:spPr>
        <a:xfrm>
          <a:off x="965661" y="1799564"/>
          <a:ext cx="1842649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3324" y="1877227"/>
        <a:ext cx="1687323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110" y="0"/>
          <a:ext cx="1272989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Fidelizar clientes actuales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" y="0"/>
        <a:ext cx="1272989" cy="799288"/>
      </dsp:txXfrm>
    </dsp:sp>
    <dsp:sp modelId="{9BAAFF75-3B49-46AA-B68D-B6BFF4F9DD4F}">
      <dsp:nvSpPr>
        <dsp:cNvPr id="0" name=""/>
        <dsp:cNvSpPr/>
      </dsp:nvSpPr>
      <dsp:spPr>
        <a:xfrm>
          <a:off x="54946" y="799288"/>
          <a:ext cx="1163316" cy="1731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CRM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018" y="833360"/>
        <a:ext cx="1095172" cy="1663648"/>
      </dsp:txXfrm>
    </dsp:sp>
    <dsp:sp modelId="{1E9FFE75-1A13-4509-8B09-421A9E75D22E}">
      <dsp:nvSpPr>
        <dsp:cNvPr id="0" name=""/>
        <dsp:cNvSpPr/>
      </dsp:nvSpPr>
      <dsp:spPr>
        <a:xfrm>
          <a:off x="1365943" y="0"/>
          <a:ext cx="1597472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 alineado la necesidad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65943" y="0"/>
        <a:ext cx="1597472" cy="799288"/>
      </dsp:txXfrm>
    </dsp:sp>
    <dsp:sp modelId="{A8769880-7599-4F69-BE5E-5E6A90031512}">
      <dsp:nvSpPr>
        <dsp:cNvPr id="0" name=""/>
        <dsp:cNvSpPr/>
      </dsp:nvSpPr>
      <dsp:spPr>
        <a:xfrm>
          <a:off x="1404597" y="800069"/>
          <a:ext cx="1520164" cy="803321"/>
        </a:xfrm>
        <a:prstGeom prst="roundRect">
          <a:avLst>
            <a:gd name="adj" fmla="val 10000"/>
          </a:avLst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Garantía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28125" y="823597"/>
        <a:ext cx="1473108" cy="756265"/>
      </dsp:txXfrm>
    </dsp:sp>
    <dsp:sp modelId="{913D4188-58CB-4891-B3FB-56A0CF9BD99F}">
      <dsp:nvSpPr>
        <dsp:cNvPr id="0" name=""/>
        <dsp:cNvSpPr/>
      </dsp:nvSpPr>
      <dsp:spPr>
        <a:xfrm>
          <a:off x="1404419" y="1726978"/>
          <a:ext cx="1520520" cy="803321"/>
        </a:xfrm>
        <a:prstGeom prst="roundRect">
          <a:avLst>
            <a:gd name="adj" fmla="val 10000"/>
          </a:avLst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Financiamiento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27947" y="1750506"/>
        <a:ext cx="1473464" cy="756265"/>
      </dsp:txXfrm>
    </dsp:sp>
    <dsp:sp modelId="{919EF124-290F-4FF2-B96E-B69574668B2E}">
      <dsp:nvSpPr>
        <dsp:cNvPr id="0" name=""/>
        <dsp:cNvSpPr/>
      </dsp:nvSpPr>
      <dsp:spPr>
        <a:xfrm>
          <a:off x="3056259" y="0"/>
          <a:ext cx="1291458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Ampliar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6259" y="0"/>
        <a:ext cx="1291458" cy="799288"/>
      </dsp:txXfrm>
    </dsp:sp>
    <dsp:sp modelId="{47758FD8-B179-4D05-B076-7F049BBA8921}">
      <dsp:nvSpPr>
        <dsp:cNvPr id="0" name=""/>
        <dsp:cNvSpPr/>
      </dsp:nvSpPr>
      <dsp:spPr>
        <a:xfrm>
          <a:off x="3097706" y="800069"/>
          <a:ext cx="1208565" cy="803321"/>
        </a:xfrm>
        <a:prstGeom prst="roundRect">
          <a:avLst>
            <a:gd name="adj" fmla="val 10000"/>
          </a:avLst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Directo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1234" y="823597"/>
        <a:ext cx="1161509" cy="756265"/>
      </dsp:txXfrm>
    </dsp:sp>
    <dsp:sp modelId="{5BFD5680-A1F1-407C-A976-93FBB0CCD956}">
      <dsp:nvSpPr>
        <dsp:cNvPr id="0" name=""/>
        <dsp:cNvSpPr/>
      </dsp:nvSpPr>
      <dsp:spPr>
        <a:xfrm>
          <a:off x="3097706" y="1726978"/>
          <a:ext cx="1208565" cy="803321"/>
        </a:xfrm>
        <a:prstGeom prst="roundRect">
          <a:avLst>
            <a:gd name="adj" fmla="val 10000"/>
          </a:avLst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Indirecto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1234" y="1750506"/>
        <a:ext cx="1161509" cy="756265"/>
      </dsp:txXfrm>
    </dsp:sp>
    <dsp:sp modelId="{483E9C4D-AEFA-4EA9-B9C4-6C453557B6A2}">
      <dsp:nvSpPr>
        <dsp:cNvPr id="0" name=""/>
        <dsp:cNvSpPr/>
      </dsp:nvSpPr>
      <dsp:spPr>
        <a:xfrm>
          <a:off x="4440562" y="0"/>
          <a:ext cx="1700454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Comunicación</a:t>
          </a:r>
        </a:p>
      </dsp:txBody>
      <dsp:txXfrm>
        <a:off x="4440562" y="0"/>
        <a:ext cx="1700454" cy="799288"/>
      </dsp:txXfrm>
    </dsp:sp>
    <dsp:sp modelId="{9E609A95-507C-4F19-B1BE-0B2E126BF3F2}">
      <dsp:nvSpPr>
        <dsp:cNvPr id="0" name=""/>
        <dsp:cNvSpPr/>
      </dsp:nvSpPr>
      <dsp:spPr>
        <a:xfrm>
          <a:off x="4467350" y="800069"/>
          <a:ext cx="1646877" cy="803321"/>
        </a:xfrm>
        <a:prstGeom prst="roundRect">
          <a:avLst>
            <a:gd name="adj" fmla="val 10000"/>
          </a:avLst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Mix 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0878" y="823597"/>
        <a:ext cx="1599821" cy="756265"/>
      </dsp:txXfrm>
    </dsp:sp>
    <dsp:sp modelId="{4E1AE87B-7EB8-4C26-86BC-731F8E60BE68}">
      <dsp:nvSpPr>
        <dsp:cNvPr id="0" name=""/>
        <dsp:cNvSpPr/>
      </dsp:nvSpPr>
      <dsp:spPr>
        <a:xfrm>
          <a:off x="4467350" y="1726978"/>
          <a:ext cx="1646877" cy="803321"/>
        </a:xfrm>
        <a:prstGeom prst="roundRect">
          <a:avLst>
            <a:gd name="adj" fmla="val 10000"/>
          </a:avLst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Alianzas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Municipalidades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0878" y="1750506"/>
        <a:ext cx="1599821" cy="756265"/>
      </dsp:txXfrm>
    </dsp:sp>
    <dsp:sp modelId="{658B63E8-FAEA-4FD9-A91A-43229B8C368C}">
      <dsp:nvSpPr>
        <dsp:cNvPr id="0" name=""/>
        <dsp:cNvSpPr/>
      </dsp:nvSpPr>
      <dsp:spPr>
        <a:xfrm>
          <a:off x="6233861" y="0"/>
          <a:ext cx="1542892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Incrementar Ventas recomendadas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33861" y="0"/>
        <a:ext cx="1542892" cy="799288"/>
      </dsp:txXfrm>
    </dsp:sp>
    <dsp:sp modelId="{D4DA32BE-3FA6-4DD3-A6FB-661E1DF60B5D}">
      <dsp:nvSpPr>
        <dsp:cNvPr id="0" name=""/>
        <dsp:cNvSpPr/>
      </dsp:nvSpPr>
      <dsp:spPr>
        <a:xfrm>
          <a:off x="6305566" y="800134"/>
          <a:ext cx="1399482" cy="173010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Fidelización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ORL</a:t>
          </a:r>
          <a:endParaRPr lang="es-P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46555" y="841123"/>
        <a:ext cx="1317504" cy="1648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106256" y="0"/>
          <a:ext cx="2021037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Incremento de calidad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256" y="0"/>
        <a:ext cx="2021037" cy="1144927"/>
      </dsp:txXfrm>
    </dsp:sp>
    <dsp:sp modelId="{9BAAFF75-3B49-46AA-B68D-B6BFF4F9DD4F}">
      <dsp:nvSpPr>
        <dsp:cNvPr id="0" name=""/>
        <dsp:cNvSpPr/>
      </dsp:nvSpPr>
      <dsp:spPr>
        <a:xfrm>
          <a:off x="3870" y="1145253"/>
          <a:ext cx="2225808" cy="7497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productos terminados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830" y="1167213"/>
        <a:ext cx="2181888" cy="705854"/>
      </dsp:txXfrm>
    </dsp:sp>
    <dsp:sp modelId="{490173CD-996F-734C-8F82-CFCD2F20032E}">
      <dsp:nvSpPr>
        <dsp:cNvPr id="0" name=""/>
        <dsp:cNvSpPr/>
      </dsp:nvSpPr>
      <dsp:spPr>
        <a:xfrm>
          <a:off x="9169" y="2010377"/>
          <a:ext cx="2215211" cy="749774"/>
        </a:xfrm>
        <a:prstGeom prst="roundRect">
          <a:avLst>
            <a:gd name="adj" fmla="val 10000"/>
          </a:avLst>
        </a:prstGeom>
        <a:solidFill>
          <a:schemeClr val="accent4">
            <a:hueOff val="-558096"/>
            <a:satOff val="3362"/>
            <a:lumOff val="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Audifonos reparados</a:t>
          </a:r>
        </a:p>
      </dsp:txBody>
      <dsp:txXfrm>
        <a:off x="31129" y="2032337"/>
        <a:ext cx="2171291" cy="705854"/>
      </dsp:txXfrm>
    </dsp:sp>
    <dsp:sp modelId="{18F9EE66-E05F-7F40-B4C9-6BB4E57FFDB7}">
      <dsp:nvSpPr>
        <dsp:cNvPr id="0" name=""/>
        <dsp:cNvSpPr/>
      </dsp:nvSpPr>
      <dsp:spPr>
        <a:xfrm>
          <a:off x="2220" y="2875502"/>
          <a:ext cx="2229110" cy="749774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CQ </a:t>
          </a:r>
          <a:r>
            <a:rPr lang="es-PE" sz="1600" i="0" kern="1200" smtClean="0">
              <a:latin typeface="Arial" panose="020B0604020202020204" pitchFamily="34" charset="0"/>
              <a:cs typeface="Arial" panose="020B0604020202020204" pitchFamily="34" charset="0"/>
            </a:rPr>
            <a:t>proceso </a:t>
          </a:r>
          <a:r>
            <a:rPr lang="es-PE" sz="1600" i="0" kern="1200" smtClean="0">
              <a:latin typeface="Arial" panose="020B0604020202020204" pitchFamily="34" charset="0"/>
              <a:cs typeface="Arial" panose="020B0604020202020204" pitchFamily="34" charset="0"/>
            </a:rPr>
            <a:t>adaptación</a:t>
          </a:r>
          <a:endParaRPr lang="es-PE" sz="1600" i="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80" y="2897462"/>
        <a:ext cx="2185190" cy="705854"/>
      </dsp:txXfrm>
    </dsp:sp>
    <dsp:sp modelId="{1E9FFE75-1A13-4509-8B09-421A9E75D22E}">
      <dsp:nvSpPr>
        <dsp:cNvPr id="0" name=""/>
        <dsp:cNvSpPr/>
      </dsp:nvSpPr>
      <dsp:spPr>
        <a:xfrm>
          <a:off x="2391436" y="0"/>
          <a:ext cx="1965358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Reducción de costos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1436" y="0"/>
        <a:ext cx="1965358" cy="1144927"/>
      </dsp:txXfrm>
    </dsp:sp>
    <dsp:sp modelId="{A8769880-7599-4F69-BE5E-5E6A90031512}">
      <dsp:nvSpPr>
        <dsp:cNvPr id="0" name=""/>
        <dsp:cNvSpPr/>
      </dsp:nvSpPr>
      <dsp:spPr>
        <a:xfrm>
          <a:off x="2401994" y="1362308"/>
          <a:ext cx="1944243" cy="905305"/>
        </a:xfrm>
        <a:prstGeom prst="roundRect">
          <a:avLst>
            <a:gd name="adj" fmla="val 10000"/>
          </a:avLst>
        </a:prstGeom>
        <a:solidFill>
          <a:schemeClr val="accent4">
            <a:hueOff val="-1674289"/>
            <a:satOff val="10087"/>
            <a:lumOff val="8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Asociados a la cadena de suministro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8509" y="1388823"/>
        <a:ext cx="1891213" cy="852275"/>
      </dsp:txXfrm>
    </dsp:sp>
    <dsp:sp modelId="{AA2442F8-0E31-1B4A-ACA4-873EC1BBFE0C}">
      <dsp:nvSpPr>
        <dsp:cNvPr id="0" name=""/>
        <dsp:cNvSpPr/>
      </dsp:nvSpPr>
      <dsp:spPr>
        <a:xfrm>
          <a:off x="2378732" y="2648884"/>
          <a:ext cx="1990767" cy="759336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Optimización de capacidad instalada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0972" y="2671124"/>
        <a:ext cx="1946287" cy="714856"/>
      </dsp:txXfrm>
    </dsp:sp>
    <dsp:sp modelId="{919EF124-290F-4FF2-B96E-B69574668B2E}">
      <dsp:nvSpPr>
        <dsp:cNvPr id="0" name=""/>
        <dsp:cNvSpPr/>
      </dsp:nvSpPr>
      <dsp:spPr>
        <a:xfrm>
          <a:off x="4516901" y="0"/>
          <a:ext cx="1965358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Disminución de tiempos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6901" y="0"/>
        <a:ext cx="1965358" cy="1144927"/>
      </dsp:txXfrm>
    </dsp:sp>
    <dsp:sp modelId="{47758FD8-B179-4D05-B076-7F049BBA8921}">
      <dsp:nvSpPr>
        <dsp:cNvPr id="0" name=""/>
        <dsp:cNvSpPr/>
      </dsp:nvSpPr>
      <dsp:spPr>
        <a:xfrm>
          <a:off x="4536507" y="1311968"/>
          <a:ext cx="1926146" cy="1008196"/>
        </a:xfrm>
        <a:prstGeom prst="roundRect">
          <a:avLst>
            <a:gd name="adj" fmla="val 10000"/>
          </a:avLst>
        </a:prstGeom>
        <a:solidFill>
          <a:schemeClr val="accent4">
            <a:hueOff val="-2790481"/>
            <a:satOff val="16812"/>
            <a:lumOff val="13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Seguimiento y control de despachos, O/C y entregas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4566036" y="1341497"/>
        <a:ext cx="1867088" cy="949138"/>
      </dsp:txXfrm>
    </dsp:sp>
    <dsp:sp modelId="{3B7F9F0F-1982-BE45-AEA9-BFADF5277E03}">
      <dsp:nvSpPr>
        <dsp:cNvPr id="0" name=""/>
        <dsp:cNvSpPr/>
      </dsp:nvSpPr>
      <dsp:spPr>
        <a:xfrm>
          <a:off x="4536507" y="2701806"/>
          <a:ext cx="1926146" cy="756754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Transformación digital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8672" y="2723971"/>
        <a:ext cx="1881816" cy="712424"/>
      </dsp:txXfrm>
    </dsp:sp>
    <dsp:sp modelId="{483E9C4D-AEFA-4EA9-B9C4-6C453557B6A2}">
      <dsp:nvSpPr>
        <dsp:cNvPr id="0" name=""/>
        <dsp:cNvSpPr/>
      </dsp:nvSpPr>
      <dsp:spPr>
        <a:xfrm>
          <a:off x="6629662" y="0"/>
          <a:ext cx="2332605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Asegurar capacidad operativa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29662" y="0"/>
        <a:ext cx="2332605" cy="1144927"/>
      </dsp:txXfrm>
    </dsp:sp>
    <dsp:sp modelId="{9E609A95-507C-4F19-B1BE-0B2E126BF3F2}">
      <dsp:nvSpPr>
        <dsp:cNvPr id="0" name=""/>
        <dsp:cNvSpPr/>
      </dsp:nvSpPr>
      <dsp:spPr>
        <a:xfrm>
          <a:off x="6720166" y="1264578"/>
          <a:ext cx="2151596" cy="821540"/>
        </a:xfrm>
        <a:prstGeom prst="roundRect">
          <a:avLst>
            <a:gd name="adj" fmla="val 10000"/>
          </a:avLst>
        </a:prstGeom>
        <a:solidFill>
          <a:schemeClr val="accent4">
            <a:hueOff val="-3906673"/>
            <a:satOff val="23537"/>
            <a:lumOff val="18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Gestión de apertura y cierre de centros audiológicos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6744228" y="1288640"/>
        <a:ext cx="2103472" cy="773416"/>
      </dsp:txXfrm>
    </dsp:sp>
    <dsp:sp modelId="{4E1AE87B-7EB8-4C26-86BC-731F8E60BE68}">
      <dsp:nvSpPr>
        <dsp:cNvPr id="0" name=""/>
        <dsp:cNvSpPr/>
      </dsp:nvSpPr>
      <dsp:spPr>
        <a:xfrm>
          <a:off x="6720166" y="2467389"/>
          <a:ext cx="2151596" cy="103856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Programa de soporte para inicio de operaciones de distribuidores.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6750584" y="2497807"/>
        <a:ext cx="2090760" cy="9777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5375" y="0"/>
          <a:ext cx="1446862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75" y="0"/>
        <a:ext cx="1446862" cy="701884"/>
      </dsp:txXfrm>
    </dsp:sp>
    <dsp:sp modelId="{9BAAFF75-3B49-46AA-B68D-B6BFF4F9DD4F}">
      <dsp:nvSpPr>
        <dsp:cNvPr id="0" name=""/>
        <dsp:cNvSpPr/>
      </dsp:nvSpPr>
      <dsp:spPr>
        <a:xfrm>
          <a:off x="55868" y="702627"/>
          <a:ext cx="1345875" cy="1519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en la matriz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5287" y="742046"/>
        <a:ext cx="1267037" cy="1440427"/>
      </dsp:txXfrm>
    </dsp:sp>
    <dsp:sp modelId="{1E9FFE75-1A13-4509-8B09-421A9E75D22E}">
      <dsp:nvSpPr>
        <dsp:cNvPr id="0" name=""/>
        <dsp:cNvSpPr/>
      </dsp:nvSpPr>
      <dsp:spPr>
        <a:xfrm>
          <a:off x="1536793" y="0"/>
          <a:ext cx="1284616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Cultura Starkey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36793" y="0"/>
        <a:ext cx="1284616" cy="701884"/>
      </dsp:txXfrm>
    </dsp:sp>
    <dsp:sp modelId="{A8769880-7599-4F69-BE5E-5E6A90031512}">
      <dsp:nvSpPr>
        <dsp:cNvPr id="0" name=""/>
        <dsp:cNvSpPr/>
      </dsp:nvSpPr>
      <dsp:spPr>
        <a:xfrm>
          <a:off x="1575679" y="702627"/>
          <a:ext cx="1206843" cy="1519265"/>
        </a:xfrm>
        <a:prstGeom prst="roundRect">
          <a:avLst>
            <a:gd name="adj" fmla="val 1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1026" y="737974"/>
        <a:ext cx="1136149" cy="1448571"/>
      </dsp:txXfrm>
    </dsp:sp>
    <dsp:sp modelId="{919EF124-290F-4FF2-B96E-B69574668B2E}">
      <dsp:nvSpPr>
        <dsp:cNvPr id="0" name=""/>
        <dsp:cNvSpPr/>
      </dsp:nvSpPr>
      <dsp:spPr>
        <a:xfrm>
          <a:off x="2905965" y="0"/>
          <a:ext cx="1279915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5965" y="0"/>
        <a:ext cx="1279915" cy="701884"/>
      </dsp:txXfrm>
    </dsp:sp>
    <dsp:sp modelId="{47758FD8-B179-4D05-B076-7F049BBA8921}">
      <dsp:nvSpPr>
        <dsp:cNvPr id="0" name=""/>
        <dsp:cNvSpPr/>
      </dsp:nvSpPr>
      <dsp:spPr>
        <a:xfrm>
          <a:off x="2992143" y="701884"/>
          <a:ext cx="1107558" cy="1520750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4582" y="734323"/>
        <a:ext cx="1042680" cy="1455872"/>
      </dsp:txXfrm>
    </dsp:sp>
    <dsp:sp modelId="{483E9C4D-AEFA-4EA9-B9C4-6C453557B6A2}">
      <dsp:nvSpPr>
        <dsp:cNvPr id="0" name=""/>
        <dsp:cNvSpPr/>
      </dsp:nvSpPr>
      <dsp:spPr>
        <a:xfrm>
          <a:off x="4307571" y="0"/>
          <a:ext cx="1338078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7571" y="0"/>
        <a:ext cx="1338078" cy="701884"/>
      </dsp:txXfrm>
    </dsp:sp>
    <dsp:sp modelId="{9E609A95-507C-4F19-B1BE-0B2E126BF3F2}">
      <dsp:nvSpPr>
        <dsp:cNvPr id="0" name=""/>
        <dsp:cNvSpPr/>
      </dsp:nvSpPr>
      <dsp:spPr>
        <a:xfrm>
          <a:off x="4359488" y="702570"/>
          <a:ext cx="1234243" cy="705426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80149" y="723231"/>
        <a:ext cx="1192921" cy="664104"/>
      </dsp:txXfrm>
    </dsp:sp>
    <dsp:sp modelId="{4E1AE87B-7EB8-4C26-86BC-731F8E60BE68}">
      <dsp:nvSpPr>
        <dsp:cNvPr id="0" name=""/>
        <dsp:cNvSpPr/>
      </dsp:nvSpPr>
      <dsp:spPr>
        <a:xfrm>
          <a:off x="4270436" y="1516523"/>
          <a:ext cx="1412347" cy="705426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salud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1097" y="1537184"/>
        <a:ext cx="1371025" cy="664104"/>
      </dsp:txXfrm>
    </dsp:sp>
    <dsp:sp modelId="{658B63E8-FAEA-4FD9-A91A-43229B8C368C}">
      <dsp:nvSpPr>
        <dsp:cNvPr id="0" name=""/>
        <dsp:cNvSpPr/>
      </dsp:nvSpPr>
      <dsp:spPr>
        <a:xfrm>
          <a:off x="5767340" y="0"/>
          <a:ext cx="1397289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7340" y="0"/>
        <a:ext cx="1397289" cy="701884"/>
      </dsp:txXfrm>
    </dsp:sp>
    <dsp:sp modelId="{D4DA32BE-3FA6-4DD3-A6FB-661E1DF60B5D}">
      <dsp:nvSpPr>
        <dsp:cNvPr id="0" name=""/>
        <dsp:cNvSpPr/>
      </dsp:nvSpPr>
      <dsp:spPr>
        <a:xfrm>
          <a:off x="5803374" y="702627"/>
          <a:ext cx="1325221" cy="1519265"/>
        </a:xfrm>
        <a:prstGeom prst="roundRect">
          <a:avLst>
            <a:gd name="adj" fmla="val 1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2188" y="741441"/>
        <a:ext cx="1247593" cy="1441637"/>
      </dsp:txXfrm>
    </dsp:sp>
    <dsp:sp modelId="{2D595F64-A837-4DF3-B4F2-F396C5730BC4}">
      <dsp:nvSpPr>
        <dsp:cNvPr id="0" name=""/>
        <dsp:cNvSpPr/>
      </dsp:nvSpPr>
      <dsp:spPr>
        <a:xfrm>
          <a:off x="7249185" y="0"/>
          <a:ext cx="1458406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49185" y="0"/>
        <a:ext cx="1458406" cy="701884"/>
      </dsp:txXfrm>
    </dsp:sp>
    <dsp:sp modelId="{42A4C05A-BA49-474A-803B-90A216BC0B53}">
      <dsp:nvSpPr>
        <dsp:cNvPr id="0" name=""/>
        <dsp:cNvSpPr/>
      </dsp:nvSpPr>
      <dsp:spPr>
        <a:xfrm>
          <a:off x="7353952" y="702627"/>
          <a:ext cx="1248873" cy="151926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Equipos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de trabajo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90530" y="739205"/>
        <a:ext cx="1175717" cy="1446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984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kern="1200" dirty="0"/>
        </a:p>
      </dsp:txBody>
      <dsp:txXfrm>
        <a:off x="984" y="0"/>
        <a:ext cx="2559659" cy="820891"/>
      </dsp:txXfrm>
    </dsp:sp>
    <dsp:sp modelId="{9BAAFF75-3B49-46AA-B68D-B6BFF4F9DD4F}">
      <dsp:nvSpPr>
        <dsp:cNvPr id="0" name=""/>
        <dsp:cNvSpPr/>
      </dsp:nvSpPr>
      <dsp:spPr>
        <a:xfrm>
          <a:off x="256950" y="820891"/>
          <a:ext cx="2047727" cy="17785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pilas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/>
        </a:p>
      </dsp:txBody>
      <dsp:txXfrm>
        <a:off x="309043" y="872984"/>
        <a:ext cx="1943541" cy="1674411"/>
      </dsp:txXfrm>
    </dsp:sp>
    <dsp:sp modelId="{E9C183D5-3552-49B1-B4C0-6A86D073E3BA}">
      <dsp:nvSpPr>
        <dsp:cNvPr id="0" name=""/>
        <dsp:cNvSpPr/>
      </dsp:nvSpPr>
      <dsp:spPr>
        <a:xfrm>
          <a:off x="2752618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kern="1200" dirty="0"/>
        </a:p>
      </dsp:txBody>
      <dsp:txXfrm>
        <a:off x="2752618" y="0"/>
        <a:ext cx="2559659" cy="820891"/>
      </dsp:txXfrm>
    </dsp:sp>
    <dsp:sp modelId="{CCB922B1-AAC9-43C7-B195-93EF5EF39A80}">
      <dsp:nvSpPr>
        <dsp:cNvPr id="0" name=""/>
        <dsp:cNvSpPr/>
      </dsp:nvSpPr>
      <dsp:spPr>
        <a:xfrm>
          <a:off x="3008584" y="820891"/>
          <a:ext cx="2047727" cy="1778597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ambientales</a:t>
          </a:r>
          <a:endParaRPr lang="es-PE" sz="1600" kern="1200" dirty="0"/>
        </a:p>
      </dsp:txBody>
      <dsp:txXfrm>
        <a:off x="3060677" y="872984"/>
        <a:ext cx="1943541" cy="1674411"/>
      </dsp:txXfrm>
    </dsp:sp>
    <dsp:sp modelId="{37E7846E-102C-460B-8342-01A7657BD8C4}">
      <dsp:nvSpPr>
        <dsp:cNvPr id="0" name=""/>
        <dsp:cNvSpPr/>
      </dsp:nvSpPr>
      <dsp:spPr>
        <a:xfrm>
          <a:off x="5504252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kern="1200" dirty="0"/>
        </a:p>
      </dsp:txBody>
      <dsp:txXfrm>
        <a:off x="5504252" y="0"/>
        <a:ext cx="2559659" cy="820891"/>
      </dsp:txXfrm>
    </dsp:sp>
    <dsp:sp modelId="{F95C3231-2758-4E92-B7FB-40FF1B9942AB}">
      <dsp:nvSpPr>
        <dsp:cNvPr id="0" name=""/>
        <dsp:cNvSpPr/>
      </dsp:nvSpPr>
      <dsp:spPr>
        <a:xfrm>
          <a:off x="5760648" y="819666"/>
          <a:ext cx="2047727" cy="473637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gratuito</a:t>
          </a:r>
          <a:endParaRPr lang="es-PE" sz="1600" kern="1200" dirty="0"/>
        </a:p>
      </dsp:txBody>
      <dsp:txXfrm>
        <a:off x="5774520" y="833538"/>
        <a:ext cx="2019983" cy="445893"/>
      </dsp:txXfrm>
    </dsp:sp>
    <dsp:sp modelId="{AAF6C8B3-CB31-4356-B59A-87BC0C61C7DB}">
      <dsp:nvSpPr>
        <dsp:cNvPr id="0" name=""/>
        <dsp:cNvSpPr/>
      </dsp:nvSpPr>
      <dsp:spPr>
        <a:xfrm>
          <a:off x="5760218" y="1355704"/>
          <a:ext cx="2047727" cy="479604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auditivo</a:t>
          </a:r>
          <a:endParaRPr lang="es-PE" sz="1600" kern="1200" dirty="0"/>
        </a:p>
      </dsp:txBody>
      <dsp:txXfrm>
        <a:off x="5774265" y="1369751"/>
        <a:ext cx="2019633" cy="451510"/>
      </dsp:txXfrm>
    </dsp:sp>
    <dsp:sp modelId="{0CB51B3F-7B19-4487-AB2A-9A0FAFC261CB}">
      <dsp:nvSpPr>
        <dsp:cNvPr id="0" name=""/>
        <dsp:cNvSpPr/>
      </dsp:nvSpPr>
      <dsp:spPr>
        <a:xfrm>
          <a:off x="5760218" y="1895900"/>
          <a:ext cx="2047727" cy="70300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auditiva</a:t>
          </a:r>
          <a:endParaRPr lang="es-PE" sz="1600" kern="1200" dirty="0"/>
        </a:p>
      </dsp:txBody>
      <dsp:txXfrm>
        <a:off x="5780808" y="1916490"/>
        <a:ext cx="2006547" cy="66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Peyea: Se encuentra en entre el cuadrante de la fuerza</a:t>
            </a:r>
            <a:r>
              <a:rPr lang="es-PE" baseline="0" dirty="0" smtClean="0"/>
              <a:t> de la industria y fuerza financiera. Empresas solida finacieramente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posicionar a Tecnología Auditiva Americana, como una empresa que ofrece calidad de vida a través de productos innovadores y de alta calidad, con un servicio de elevado nivel.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325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729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Impactos ambientales causados por actividades de la empresa.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</a:rPr>
              <a:t>Disminuir, al proporcionar de forma gratuita una pila nueva por dos pilas usadas.</a:t>
            </a:r>
            <a:endParaRPr lang="es-PE" sz="2000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Campañas de educación para el cuidado auditivo en centros educativos.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 en el Perú</a:t>
            </a: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Políticas de compra, distribución, contratación y asociaciones estratégicas con criterios éticos, sociales y ambientales.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66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766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Peru Starkey</a:t>
            </a:r>
            <a:r>
              <a:rPr lang="es-PE" baseline="0" dirty="0" smtClean="0"/>
              <a:t> -&gt; modelo de negocio  retail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modulos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 y Majluf, Porter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Devices 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</a:p>
          <a:p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hace una industria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Fedex.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20/09/2017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Hearing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Ó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Azambuja Donayre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909726"/>
            <a:ext cx="82809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«Ser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reconocida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como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empresa líder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del mercado peruano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recuperación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cuidado auditivo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comprometida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mejorar la calidad de vida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mediante el ofrecimiento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productos innovadores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alta calidad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un servicio de elevado nivel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sustentado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nos caracteriza».</a:t>
            </a: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2715766"/>
            <a:ext cx="849694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«Mejorar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calidad de vida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con deficiencia auditiva en el Perú, utilizando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generación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brindando un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servicio superior a través de 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nuestros colaboradores, los que consideramos como el pilar fundamental de la empresa y, por lo tanto, nos comprometemos en su desarrollo profesional y personal. Asimismo, buscamos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capturar el máximo valor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para nuestros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accionistas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sociedad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6199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mercado del 5,8 al 12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algn="just"/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71930" y="3441159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Penetración de mercado.</a:t>
            </a:r>
          </a:p>
          <a:p>
            <a:pPr lvl="0"/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(Enfoque tipo 5)</a:t>
            </a: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7544" y="1423375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posicionamiento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804248" y="917837"/>
            <a:ext cx="2338841" cy="1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6 CuadroTexto"/>
          <p:cNvSpPr txBox="1"/>
          <p:nvPr/>
        </p:nvSpPr>
        <p:spPr>
          <a:xfrm>
            <a:off x="1596634" y="3147814"/>
            <a:ext cx="6268344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 </a:t>
            </a:r>
            <a:r>
              <a:rPr lang="es-P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Lima, Arequipa, La Libertad y Piura de los NSE A y B (Demográfica / Geográfica).</a:t>
            </a:r>
          </a:p>
          <a:p>
            <a:pPr algn="ctr"/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544" y="2415253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“Oír bien es vivir mejor”</a:t>
            </a:r>
          </a:p>
        </p:txBody>
      </p:sp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</a:p>
        </p:txBody>
      </p:sp>
      <p:graphicFrame>
        <p:nvGraphicFramePr>
          <p:cNvPr id="7" name="2 Diagrama"/>
          <p:cNvGraphicFramePr/>
          <p:nvPr>
            <p:extLst>
              <p:ext uri="{D42A27DB-BD31-4B8C-83A1-F6EECF244321}">
                <p14:modId xmlns:p14="http://schemas.microsoft.com/office/powerpoint/2010/main" val="1934302714"/>
              </p:ext>
            </p:extLst>
          </p:nvPr>
        </p:nvGraphicFramePr>
        <p:xfrm>
          <a:off x="683568" y="1563638"/>
          <a:ext cx="777686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7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brindando beneficios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551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2063528"/>
            <a:ext cx="2217565" cy="2217565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973142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44731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1535578" y="4422472"/>
            <a:ext cx="639045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</a:t>
            </a:r>
            <a:r>
              <a:rPr lang="es-P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es-P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PE" sz="2800" dirty="0"/>
          </a:p>
        </p:txBody>
      </p:sp>
      <p:graphicFrame>
        <p:nvGraphicFramePr>
          <p:cNvPr id="4" name="2 Diagrama"/>
          <p:cNvGraphicFramePr/>
          <p:nvPr>
            <p:extLst>
              <p:ext uri="{D42A27DB-BD31-4B8C-83A1-F6EECF244321}">
                <p14:modId xmlns:p14="http://schemas.microsoft.com/office/powerpoint/2010/main" val="371820338"/>
              </p:ext>
            </p:extLst>
          </p:nvPr>
        </p:nvGraphicFramePr>
        <p:xfrm>
          <a:off x="101690" y="1117701"/>
          <a:ext cx="896448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83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6542" y="909726"/>
            <a:ext cx="4551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modelo de gestión de competencias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ayude a lograr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nivel de servicio que destaque en la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94493"/>
            <a:ext cx="3995936" cy="256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6 CuadroTexto"/>
          <p:cNvSpPr txBox="1"/>
          <p:nvPr/>
        </p:nvSpPr>
        <p:spPr>
          <a:xfrm>
            <a:off x="1277888" y="3838858"/>
            <a:ext cx="6390456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cultura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orientada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al servicio</a:t>
            </a:r>
          </a:p>
          <a:p>
            <a:pPr algn="ctr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es-PE" sz="800" b="1" dirty="0">
                <a:solidFill>
                  <a:schemeClr val="tx2"/>
                </a:solidFill>
              </a:rPr>
              <a:t>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 todos</a:t>
            </a: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464869689"/>
              </p:ext>
            </p:extLst>
          </p:nvPr>
        </p:nvGraphicFramePr>
        <p:xfrm>
          <a:off x="251520" y="1635646"/>
          <a:ext cx="8712968" cy="233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214076"/>
            <a:ext cx="50405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Cultura corporativa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donde las distintas estrategias provoquen el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impacto social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y medioambiental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más significativo y al mismo tiempo logren el mejor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resultado en el desempeño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690517" y="3363838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2453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19" y="1087945"/>
            <a:ext cx="3275856" cy="18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inicia compra de Tecnología Auditiva Americana (TAA).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años de trayectoria en el 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93708681"/>
              </p:ext>
            </p:extLst>
          </p:nvPr>
        </p:nvGraphicFramePr>
        <p:xfrm>
          <a:off x="539552" y="1491630"/>
          <a:ext cx="806489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34386"/>
              </p:ext>
            </p:extLst>
          </p:nvPr>
        </p:nvGraphicFramePr>
        <p:xfrm>
          <a:off x="323528" y="1419622"/>
          <a:ext cx="8464971" cy="357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operativa.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080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ratio del margen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</a:t>
                      </a: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porcentaje de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del valor actual neto: aplicar el plan estratégico versus no aplicarlo.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59962"/>
              </p:ext>
            </p:extLst>
          </p:nvPr>
        </p:nvGraphicFramePr>
        <p:xfrm>
          <a:off x="310476" y="1933166"/>
          <a:ext cx="82296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 Scored Card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actores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 identificados: precio, adaptación, atención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de alta tecnología. Por ello Starkey Perú busca posicionar a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 incremento del flujo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efectivo y sus importantes volumenes son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resultado del incremento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ingresos,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disminución de costos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 vital, para Starkey Perú, generar una ventaja competitiva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fundamentada en un posicionamiento de calidad en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servicios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auditivos, soportado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por personal calificado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alta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charset="0"/>
                <a:ea typeface="Arial" charset="0"/>
                <a:cs typeface="Arial" charset="0"/>
              </a:rPr>
              <a:t>R2: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Starkey Perú debe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evaluar el ingreso de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productos orientados al NSE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C.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Esto daría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origen a una nueva unidad estratégica de negocio,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aprovechando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sinergias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y el </a:t>
            </a:r>
            <a:r>
              <a:rPr lang="es-PE" sz="1600" i="1" dirty="0" smtClean="0">
                <a:latin typeface="Arial" charset="0"/>
                <a:ea typeface="Arial" charset="0"/>
                <a:cs typeface="Arial" charset="0"/>
              </a:rPr>
              <a:t>back office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de TAA y ganando participación de mercado.</a:t>
            </a:r>
            <a:endParaRPr lang="es-ES_tradnl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4" y="699542"/>
            <a:ext cx="8100392" cy="329488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02304" y="4138447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Modelos de audífonos Starkey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RRSS.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atención.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Internacional.</a:t>
            </a: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82508147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Industria 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559727181"/>
              </p:ext>
            </p:extLst>
          </p:nvPr>
        </p:nvGraphicFramePr>
        <p:xfrm>
          <a:off x="971600" y="1851670"/>
          <a:ext cx="72728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365258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4862</TotalTime>
  <Words>1698</Words>
  <Application>Microsoft Office PowerPoint</Application>
  <PresentationFormat>Presentación en pantalla (16:9)</PresentationFormat>
  <Paragraphs>326</Paragraphs>
  <Slides>25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Plan de Marketing</vt:lpstr>
      <vt:lpstr>Presentación de PowerPoint</vt:lpstr>
      <vt:lpstr>Plan de Operaciones</vt:lpstr>
      <vt:lpstr>Presentación de PowerPoint</vt:lpstr>
      <vt:lpstr>Plan de Recursos Humanos</vt:lpstr>
      <vt:lpstr>Presentación de PowerPoint</vt:lpstr>
      <vt:lpstr>Plan de Responsabilidad Social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197</cp:revision>
  <dcterms:created xsi:type="dcterms:W3CDTF">2017-09-13T23:53:00Z</dcterms:created>
  <dcterms:modified xsi:type="dcterms:W3CDTF">2017-09-20T23:39:03Z</dcterms:modified>
</cp:coreProperties>
</file>