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4" r:id="rId2"/>
    <p:sldId id="280" r:id="rId3"/>
    <p:sldId id="281" r:id="rId4"/>
    <p:sldId id="282" r:id="rId5"/>
    <p:sldId id="284" r:id="rId6"/>
    <p:sldId id="308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0" r:id="rId19"/>
    <p:sldId id="310" r:id="rId20"/>
    <p:sldId id="271" r:id="rId21"/>
    <p:sldId id="309" r:id="rId22"/>
    <p:sldId id="298" r:id="rId23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1CA"/>
    <a:srgbClr val="38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80605" autoAdjust="0"/>
  </p:normalViewPr>
  <p:slideViewPr>
    <p:cSldViewPr>
      <p:cViewPr>
        <p:scale>
          <a:sx n="70" d="100"/>
          <a:sy n="70" d="100"/>
        </p:scale>
        <p:origin x="-1188" y="-22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3E71F8F6-8FD0-40B2-80AC-6052A6CF860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749A4-7FFE-4970-A39D-BCECEBD8D4AC}" type="parTrans" cxnId="{43EAD271-EB2B-4D5C-B96C-1089F983B678}">
      <dgm:prSet/>
      <dgm:spPr/>
      <dgm:t>
        <a:bodyPr/>
        <a:lstStyle/>
        <a:p>
          <a:endParaRPr lang="es-PE"/>
        </a:p>
      </dgm:t>
    </dgm:pt>
    <dgm:pt modelId="{A8286629-9F73-4891-BFED-480721AFB8DD}" type="sibTrans" cxnId="{43EAD271-EB2B-4D5C-B96C-1089F983B678}">
      <dgm:prSet/>
      <dgm:spPr/>
      <dgm:t>
        <a:bodyPr/>
        <a:lstStyle/>
        <a:p>
          <a:endParaRPr lang="es-PE"/>
        </a:p>
      </dgm:t>
    </dgm:pt>
    <dgm:pt modelId="{514B3058-FD2B-4A41-8518-9E0A6AC83E0C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250181-4062-4BB8-B13C-28E650B49E27}" type="parTrans" cxnId="{EE02DD62-3257-4A11-B90A-155709DDA3F1}">
      <dgm:prSet/>
      <dgm:spPr/>
      <dgm:t>
        <a:bodyPr/>
        <a:lstStyle/>
        <a:p>
          <a:endParaRPr lang="es-PE"/>
        </a:p>
      </dgm:t>
    </dgm:pt>
    <dgm:pt modelId="{6E32F518-1895-477C-BEB2-66C5FC1BB9E3}" type="sibTrans" cxnId="{EE02DD62-3257-4A11-B90A-155709DDA3F1}">
      <dgm:prSet/>
      <dgm:spPr/>
      <dgm:t>
        <a:bodyPr/>
        <a:lstStyle/>
        <a:p>
          <a:endParaRPr lang="es-PE"/>
        </a:p>
      </dgm:t>
    </dgm:pt>
    <dgm:pt modelId="{2E90A961-8729-4FAD-9DEF-02B00E30C5E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2EF0F-390D-47BA-B940-4A378585E894}" type="parTrans" cxnId="{E3A41797-74A4-44E8-B016-0D3A20EA298B}">
      <dgm:prSet/>
      <dgm:spPr/>
      <dgm:t>
        <a:bodyPr/>
        <a:lstStyle/>
        <a:p>
          <a:endParaRPr lang="es-PE"/>
        </a:p>
      </dgm:t>
    </dgm:pt>
    <dgm:pt modelId="{5734E141-5897-4433-9B3D-1F2F7567548C}" type="sibTrans" cxnId="{E3A41797-74A4-44E8-B016-0D3A20EA298B}">
      <dgm:prSet/>
      <dgm:spPr/>
      <dgm:t>
        <a:bodyPr/>
        <a:lstStyle/>
        <a:p>
          <a:endParaRPr lang="es-PE"/>
        </a:p>
      </dgm:t>
    </dgm:pt>
    <dgm:pt modelId="{6DA4B71C-6893-462B-9CB4-AB43A3F4D622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4E6B43-E67E-4BE1-BDD0-3AD6819EA38E}" type="parTrans" cxnId="{B2446135-C304-4529-B19C-B196A85824F3}">
      <dgm:prSet/>
      <dgm:spPr/>
      <dgm:t>
        <a:bodyPr/>
        <a:lstStyle/>
        <a:p>
          <a:endParaRPr lang="es-PE"/>
        </a:p>
      </dgm:t>
    </dgm:pt>
    <dgm:pt modelId="{C35A7266-A225-4915-BC04-D0CAF6521004}" type="sibTrans" cxnId="{B2446135-C304-4529-B19C-B196A85824F3}">
      <dgm:prSet/>
      <dgm:spPr/>
      <dgm:t>
        <a:bodyPr/>
        <a:lstStyle/>
        <a:p>
          <a:endParaRPr lang="es-PE"/>
        </a:p>
      </dgm:t>
    </dgm:pt>
    <dgm:pt modelId="{39A73648-B4C8-4BDC-87B0-C574F37B1C26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AA72F7-7A9F-4F86-A719-D22D10DB486E}" type="parTrans" cxnId="{3DF2790A-822C-447F-A031-5FAB976F334A}">
      <dgm:prSet/>
      <dgm:spPr/>
      <dgm:t>
        <a:bodyPr/>
        <a:lstStyle/>
        <a:p>
          <a:endParaRPr lang="es-PE"/>
        </a:p>
      </dgm:t>
    </dgm:pt>
    <dgm:pt modelId="{29FEDEAD-3DD6-45BC-A8DD-5541EE40F789}" type="sibTrans" cxnId="{3DF2790A-822C-447F-A031-5FAB976F334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97659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Y="13110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Y="11808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45C0180-6C0E-46D3-B455-C7024FA36960}" type="presOf" srcId="{A5543971-7F8C-4654-B080-32435B28DEB3}" destId="{A1F4B4CB-F77D-436B-A1FE-5C58B2235B36}" srcOrd="0" destOrd="3" presId="urn:microsoft.com/office/officeart/2005/8/layout/vList6"/>
    <dgm:cxn modelId="{63D8AA0F-84A0-4BF4-AC03-547DCBD3BCD3}" type="presOf" srcId="{514B3058-FD2B-4A41-8518-9E0A6AC83E0C}" destId="{49020031-70AA-4C11-8E18-AFBB08C9903B}" srcOrd="0" destOrd="2" presId="urn:microsoft.com/office/officeart/2005/8/layout/vList6"/>
    <dgm:cxn modelId="{51BFB377-8FA7-4D9C-B693-03846B4EC758}" type="presOf" srcId="{6DA4B71C-6893-462B-9CB4-AB43A3F4D622}" destId="{A1F4B4CB-F77D-436B-A1FE-5C58B2235B36}" srcOrd="0" destOrd="1" presId="urn:microsoft.com/office/officeart/2005/8/layout/vList6"/>
    <dgm:cxn modelId="{43EAD271-EB2B-4D5C-B96C-1089F983B678}" srcId="{DFCA886C-0854-416A-B460-94CA96D39300}" destId="{3E71F8F6-8FD0-40B2-80AC-6052A6CF8603}" srcOrd="1" destOrd="0" parTransId="{771749A4-7FFE-4970-A39D-BCECEBD8D4AC}" sibTransId="{A8286629-9F73-4891-BFED-480721AFB8DD}"/>
    <dgm:cxn modelId="{031E7439-67FB-4901-8F8F-C02ABD8E9BA3}" type="presOf" srcId="{0504A737-2B2E-435E-8834-19F76BA0D727}" destId="{A1F4B4CB-F77D-436B-A1FE-5C58B2235B36}" srcOrd="0" destOrd="0" presId="urn:microsoft.com/office/officeart/2005/8/layout/vList6"/>
    <dgm:cxn modelId="{D717323B-F02A-41B2-BDFA-DB5F4EEDB534}" type="presOf" srcId="{13700D58-2A29-4C0A-B21A-58882FAEB1BE}" destId="{46BDD9A8-9B79-4F06-80E7-4B72F6E39D58}" srcOrd="0" destOrd="0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43CE9C27-8C49-4E1A-9496-0D5AE1C97393}" srcId="{13700D58-2A29-4C0A-B21A-58882FAEB1BE}" destId="{A5543971-7F8C-4654-B080-32435B28DEB3}" srcOrd="3" destOrd="0" parTransId="{B3E4913B-BBC8-46C5-95C7-D4159394F639}" sibTransId="{2DC033F8-B54E-43E2-BCE2-82D984F753A6}"/>
    <dgm:cxn modelId="{9A0EE0B1-BDA7-47F9-819B-ED7C5507FA93}" type="presOf" srcId="{39A73648-B4C8-4BDC-87B0-C574F37B1C26}" destId="{A1F4B4CB-F77D-436B-A1FE-5C58B2235B36}" srcOrd="0" destOrd="2" presId="urn:microsoft.com/office/officeart/2005/8/layout/vList6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BAF4712-79D2-446B-8966-B2902A59EC20}" type="presOf" srcId="{3E71F8F6-8FD0-40B2-80AC-6052A6CF8603}" destId="{49020031-70AA-4C11-8E18-AFBB08C9903B}" srcOrd="0" destOrd="1" presId="urn:microsoft.com/office/officeart/2005/8/layout/vList6"/>
    <dgm:cxn modelId="{E3A41797-74A4-44E8-B016-0D3A20EA298B}" srcId="{DFCA886C-0854-416A-B460-94CA96D39300}" destId="{2E90A961-8729-4FAD-9DEF-02B00E30C5E2}" srcOrd="3" destOrd="0" parTransId="{2E32EF0F-390D-47BA-B940-4A378585E894}" sibTransId="{5734E141-5897-4433-9B3D-1F2F7567548C}"/>
    <dgm:cxn modelId="{D45D7E5B-E1B9-4756-A7A3-F61EEA875C3A}" type="presOf" srcId="{2E90A961-8729-4FAD-9DEF-02B00E30C5E2}" destId="{49020031-70AA-4C11-8E18-AFBB08C9903B}" srcOrd="0" destOrd="3" presId="urn:microsoft.com/office/officeart/2005/8/layout/vList6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2C9AADC1-F157-4272-B66F-4F7E55107D79}" type="presOf" srcId="{3A6E50A6-0676-410C-BF7A-9524A0FCE215}" destId="{D6947924-F415-48AA-8D3B-3F4082CD6135}" srcOrd="0" destOrd="0" presId="urn:microsoft.com/office/officeart/2005/8/layout/vList6"/>
    <dgm:cxn modelId="{1427EAEF-4682-4EEA-8AE4-0DBD8E026BE7}" type="presOf" srcId="{3CA6CE32-AA77-43D2-A377-95AA6E63E77D}" destId="{49020031-70AA-4C11-8E18-AFBB08C9903B}" srcOrd="0" destOrd="0" presId="urn:microsoft.com/office/officeart/2005/8/layout/vList6"/>
    <dgm:cxn modelId="{87FC88C8-C346-432C-A926-08B52854788E}" type="presOf" srcId="{DFCA886C-0854-416A-B460-94CA96D39300}" destId="{E6C6E19A-057B-4E09-B361-9C0412EFDF5E}" srcOrd="0" destOrd="0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3DF2790A-822C-447F-A031-5FAB976F334A}" srcId="{13700D58-2A29-4C0A-B21A-58882FAEB1BE}" destId="{39A73648-B4C8-4BDC-87B0-C574F37B1C26}" srcOrd="2" destOrd="0" parTransId="{DEAA72F7-7A9F-4F86-A719-D22D10DB486E}" sibTransId="{29FEDEAD-3DD6-45BC-A8DD-5541EE40F789}"/>
    <dgm:cxn modelId="{EE02DD62-3257-4A11-B90A-155709DDA3F1}" srcId="{DFCA886C-0854-416A-B460-94CA96D39300}" destId="{514B3058-FD2B-4A41-8518-9E0A6AC83E0C}" srcOrd="2" destOrd="0" parTransId="{ED250181-4062-4BB8-B13C-28E650B49E27}" sibTransId="{6E32F518-1895-477C-BEB2-66C5FC1BB9E3}"/>
    <dgm:cxn modelId="{B2446135-C304-4529-B19C-B196A85824F3}" srcId="{13700D58-2A29-4C0A-B21A-58882FAEB1BE}" destId="{6DA4B71C-6893-462B-9CB4-AB43A3F4D622}" srcOrd="1" destOrd="0" parTransId="{F84E6B43-E67E-4BE1-BDD0-3AD6819EA38E}" sibTransId="{C35A7266-A225-4915-BC04-D0CAF6521004}"/>
    <dgm:cxn modelId="{38B3C3A8-37FF-4A58-81DE-6ED287ABA636}" type="presParOf" srcId="{D6947924-F415-48AA-8D3B-3F4082CD6135}" destId="{7BED1095-08CA-47F4-987F-48DFA9D2A2F8}" srcOrd="0" destOrd="0" presId="urn:microsoft.com/office/officeart/2005/8/layout/vList6"/>
    <dgm:cxn modelId="{2AB8DA3E-C3C9-4B3B-973A-68D363302EAF}" type="presParOf" srcId="{7BED1095-08CA-47F4-987F-48DFA9D2A2F8}" destId="{E6C6E19A-057B-4E09-B361-9C0412EFDF5E}" srcOrd="0" destOrd="0" presId="urn:microsoft.com/office/officeart/2005/8/layout/vList6"/>
    <dgm:cxn modelId="{20960F8F-6975-4F1A-A131-40D2DC50B595}" type="presParOf" srcId="{7BED1095-08CA-47F4-987F-48DFA9D2A2F8}" destId="{49020031-70AA-4C11-8E18-AFBB08C9903B}" srcOrd="1" destOrd="0" presId="urn:microsoft.com/office/officeart/2005/8/layout/vList6"/>
    <dgm:cxn modelId="{53F94BEF-DFFA-4B2C-A2A5-4E809E79C5A5}" type="presParOf" srcId="{D6947924-F415-48AA-8D3B-3F4082CD6135}" destId="{F5DC452F-7EDD-4896-9E23-D36C0E5F58D0}" srcOrd="1" destOrd="0" presId="urn:microsoft.com/office/officeart/2005/8/layout/vList6"/>
    <dgm:cxn modelId="{D4E69AA9-A872-43C8-87A5-48FE9E063C9C}" type="presParOf" srcId="{D6947924-F415-48AA-8D3B-3F4082CD6135}" destId="{15A60423-1DB6-479B-B78E-3EC36D2C72B4}" srcOrd="2" destOrd="0" presId="urn:microsoft.com/office/officeart/2005/8/layout/vList6"/>
    <dgm:cxn modelId="{A4146F92-EC7B-4583-8A05-A297A9938FBC}" type="presParOf" srcId="{15A60423-1DB6-479B-B78E-3EC36D2C72B4}" destId="{46BDD9A8-9B79-4F06-80E7-4B72F6E39D58}" srcOrd="0" destOrd="0" presId="urn:microsoft.com/office/officeart/2005/8/layout/vList6"/>
    <dgm:cxn modelId="{FF4D87D7-157E-4EE5-A255-4F193726AD18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987DF-2397-4623-A617-AB325DB1044E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D7A29AA5-D447-44D2-96F2-A24C7B092BAD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 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F15A8-37CC-41C9-BD25-9F12901C61C6}" type="parTrans" cxnId="{0161BD3D-1516-4BF2-9BF2-BA4638B8547C}">
      <dgm:prSet/>
      <dgm:spPr/>
      <dgm:t>
        <a:bodyPr/>
        <a:lstStyle/>
        <a:p>
          <a:endParaRPr lang="es-PE"/>
        </a:p>
      </dgm:t>
    </dgm:pt>
    <dgm:pt modelId="{C1FA3BCA-DA30-4E35-80E6-C9CC64F2226D}" type="sibTrans" cxnId="{0161BD3D-1516-4BF2-9BF2-BA4638B8547C}">
      <dgm:prSet/>
      <dgm:spPr/>
      <dgm:t>
        <a:bodyPr/>
        <a:lstStyle/>
        <a:p>
          <a:endParaRPr lang="es-PE"/>
        </a:p>
      </dgm:t>
    </dgm:pt>
    <dgm:pt modelId="{6B455F4A-C3D4-40E2-81B7-ABF5A91874DE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181BF-C4FB-458C-A1A6-A21F4062D9A6}" type="parTrans" cxnId="{DB870118-6A44-4337-81BF-7E5D20B49770}">
      <dgm:prSet/>
      <dgm:spPr/>
      <dgm:t>
        <a:bodyPr/>
        <a:lstStyle/>
        <a:p>
          <a:endParaRPr lang="es-PE"/>
        </a:p>
      </dgm:t>
    </dgm:pt>
    <dgm:pt modelId="{36EED177-10F4-40EF-8AE7-0A2A8A58A7C4}" type="sibTrans" cxnId="{DB870118-6A44-4337-81BF-7E5D20B49770}">
      <dgm:prSet/>
      <dgm:spPr/>
      <dgm:t>
        <a:bodyPr/>
        <a:lstStyle/>
        <a:p>
          <a:endParaRPr lang="es-PE"/>
        </a:p>
      </dgm:t>
    </dgm:pt>
    <dgm:pt modelId="{BDAC49E9-72B9-40E6-8F12-F150B9DD1D41}">
      <dgm:prSet phldrT="[Texto]" custT="1"/>
      <dgm:spPr/>
      <dgm:t>
        <a:bodyPr/>
        <a:lstStyle/>
        <a:p>
          <a:pPr rtl="0"/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 clientes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rtl="0"/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44715C-937E-40C2-9766-D2570423EEC5}" type="parTrans" cxnId="{F62765BA-1915-4E77-8474-5B4C0DE6A2CE}">
      <dgm:prSet/>
      <dgm:spPr/>
      <dgm:t>
        <a:bodyPr/>
        <a:lstStyle/>
        <a:p>
          <a:endParaRPr lang="es-PE"/>
        </a:p>
      </dgm:t>
    </dgm:pt>
    <dgm:pt modelId="{E08606AB-F08E-4BE0-A9C8-AF66019C1E1D}" type="sibTrans" cxnId="{F62765BA-1915-4E77-8474-5B4C0DE6A2CE}">
      <dgm:prSet/>
      <dgm:spPr/>
      <dgm:t>
        <a:bodyPr/>
        <a:lstStyle/>
        <a:p>
          <a:endParaRPr lang="es-PE"/>
        </a:p>
      </dgm:t>
    </dgm:pt>
    <dgm:pt modelId="{3C0A40CF-6709-4A99-9AEB-F41DF40F1DD0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dirty="0" smtClean="0"/>
            <a:t>Disponibilidad de sustitutos cercanos</a:t>
          </a:r>
          <a:r>
            <a:rPr lang="es-PE" sz="1700" dirty="0" smtClean="0"/>
            <a:t>.</a:t>
          </a:r>
          <a:endParaRPr lang="es-PE" sz="1700" dirty="0"/>
        </a:p>
      </dgm:t>
    </dgm:pt>
    <dgm:pt modelId="{AAAE297F-1EA9-4D47-AAB1-FE0911174522}" type="parTrans" cxnId="{FB2BE976-4329-4255-A6C5-891EF6D31B65}">
      <dgm:prSet/>
      <dgm:spPr/>
      <dgm:t>
        <a:bodyPr/>
        <a:lstStyle/>
        <a:p>
          <a:endParaRPr lang="es-PE"/>
        </a:p>
      </dgm:t>
    </dgm:pt>
    <dgm:pt modelId="{264303D4-6AA8-490D-8431-E871AF5C8A64}" type="sibTrans" cxnId="{FB2BE976-4329-4255-A6C5-891EF6D31B65}">
      <dgm:prSet/>
      <dgm:spPr/>
      <dgm:t>
        <a:bodyPr/>
        <a:lstStyle/>
        <a:p>
          <a:endParaRPr lang="es-PE"/>
        </a:p>
      </dgm:t>
    </dgm:pt>
    <dgm:pt modelId="{E95F429E-E8C0-4268-B526-B693AB0F0D47}">
      <dgm:prSet phldrT="[Texto]" custT="1"/>
      <dgm:spPr/>
      <dgm:t>
        <a:bodyPr/>
        <a:lstStyle/>
        <a:p>
          <a:r>
            <a:rPr lang="es-PE" sz="1600" b="1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competidores 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01D3B-6A2C-4ADB-86EB-7AD83564852F}" type="parTrans" cxnId="{068B8CEC-E035-4B11-BA03-56A762B9ECE4}">
      <dgm:prSet/>
      <dgm:spPr/>
      <dgm:t>
        <a:bodyPr/>
        <a:lstStyle/>
        <a:p>
          <a:endParaRPr lang="es-PE"/>
        </a:p>
      </dgm:t>
    </dgm:pt>
    <dgm:pt modelId="{83E14E4E-5A5F-457F-BDBE-C7CB88D9CECE}" type="sibTrans" cxnId="{068B8CEC-E035-4B11-BA03-56A762B9ECE4}">
      <dgm:prSet/>
      <dgm:spPr/>
      <dgm:t>
        <a:bodyPr/>
        <a:lstStyle/>
        <a:p>
          <a:endParaRPr lang="es-PE"/>
        </a:p>
      </dgm:t>
    </dgm:pt>
    <dgm:pt modelId="{6634F057-A432-43A3-8C9C-9D786147C5EB}" type="pres">
      <dgm:prSet presAssocID="{11C987DF-2397-4623-A617-AB325DB1044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DA46841-A7C7-44AE-BBE3-807713BBA6BF}" type="pres">
      <dgm:prSet presAssocID="{11C987DF-2397-4623-A617-AB325DB1044E}" presName="matrix" presStyleCnt="0"/>
      <dgm:spPr/>
    </dgm:pt>
    <dgm:pt modelId="{2E2EB3D2-C492-49DF-B66A-807DD2D8103F}" type="pres">
      <dgm:prSet presAssocID="{11C987DF-2397-4623-A617-AB325DB1044E}" presName="tile1" presStyleLbl="node1" presStyleIdx="0" presStyleCnt="4"/>
      <dgm:spPr/>
      <dgm:t>
        <a:bodyPr/>
        <a:lstStyle/>
        <a:p>
          <a:endParaRPr lang="es-PE"/>
        </a:p>
      </dgm:t>
    </dgm:pt>
    <dgm:pt modelId="{EA9C3E2C-72E3-4C99-A61D-A83E62E6D048}" type="pres">
      <dgm:prSet presAssocID="{11C987DF-2397-4623-A617-AB325DB1044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D68394C-1A7B-4AA8-9C27-E5B93EC1B4BE}" type="pres">
      <dgm:prSet presAssocID="{11C987DF-2397-4623-A617-AB325DB1044E}" presName="tile2" presStyleLbl="node1" presStyleIdx="1" presStyleCnt="4"/>
      <dgm:spPr/>
      <dgm:t>
        <a:bodyPr/>
        <a:lstStyle/>
        <a:p>
          <a:endParaRPr lang="es-PE"/>
        </a:p>
      </dgm:t>
    </dgm:pt>
    <dgm:pt modelId="{83258008-095E-41B3-9C12-67220E2B6F0F}" type="pres">
      <dgm:prSet presAssocID="{11C987DF-2397-4623-A617-AB325DB1044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E88B7D-B246-46BC-939E-1763B4ED74D7}" type="pres">
      <dgm:prSet presAssocID="{11C987DF-2397-4623-A617-AB325DB1044E}" presName="tile3" presStyleLbl="node1" presStyleIdx="2" presStyleCnt="4"/>
      <dgm:spPr/>
      <dgm:t>
        <a:bodyPr/>
        <a:lstStyle/>
        <a:p>
          <a:endParaRPr lang="es-PE"/>
        </a:p>
      </dgm:t>
    </dgm:pt>
    <dgm:pt modelId="{0283E6BD-561E-4BC8-9D8F-ED724C7F67FB}" type="pres">
      <dgm:prSet presAssocID="{11C987DF-2397-4623-A617-AB325DB1044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3AC4A4-BB63-4EB5-AA1C-E508AEBD55D0}" type="pres">
      <dgm:prSet presAssocID="{11C987DF-2397-4623-A617-AB325DB1044E}" presName="tile4" presStyleLbl="node1" presStyleIdx="3" presStyleCnt="4"/>
      <dgm:spPr/>
      <dgm:t>
        <a:bodyPr/>
        <a:lstStyle/>
        <a:p>
          <a:endParaRPr lang="es-PE"/>
        </a:p>
      </dgm:t>
    </dgm:pt>
    <dgm:pt modelId="{0D86A6D1-7E69-43B6-A78C-09DAE457B129}" type="pres">
      <dgm:prSet presAssocID="{11C987DF-2397-4623-A617-AB325DB1044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8D1D2F-B5FF-477C-97E6-5B74B1DB4AB1}" type="pres">
      <dgm:prSet presAssocID="{11C987DF-2397-4623-A617-AB325DB1044E}" presName="centerTile" presStyleLbl="fgShp" presStyleIdx="0" presStyleCnt="1" custScaleX="151875" custScaleY="126787" custLinFactNeighborX="-1097" custLinFactNeighborY="9107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</dgm:ptLst>
  <dgm:cxnLst>
    <dgm:cxn modelId="{6FC81D93-22CC-4DFC-802D-7ED245B919A7}" type="presOf" srcId="{6B455F4A-C3D4-40E2-81B7-ABF5A91874DE}" destId="{2E2EB3D2-C492-49DF-B66A-807DD2D8103F}" srcOrd="0" destOrd="0" presId="urn:microsoft.com/office/officeart/2005/8/layout/matrix1"/>
    <dgm:cxn modelId="{0573E453-122C-496E-BB94-6D6878C6776B}" type="presOf" srcId="{BDAC49E9-72B9-40E6-8F12-F150B9DD1D41}" destId="{83258008-095E-41B3-9C12-67220E2B6F0F}" srcOrd="1" destOrd="0" presId="urn:microsoft.com/office/officeart/2005/8/layout/matrix1"/>
    <dgm:cxn modelId="{F4C26F72-BB3C-4C15-86AA-FB330C65FE83}" type="presOf" srcId="{11C987DF-2397-4623-A617-AB325DB1044E}" destId="{6634F057-A432-43A3-8C9C-9D786147C5EB}" srcOrd="0" destOrd="0" presId="urn:microsoft.com/office/officeart/2005/8/layout/matrix1"/>
    <dgm:cxn modelId="{FB2BE976-4329-4255-A6C5-891EF6D31B65}" srcId="{D7A29AA5-D447-44D2-96F2-A24C7B092BAD}" destId="{3C0A40CF-6709-4A99-9AEB-F41DF40F1DD0}" srcOrd="2" destOrd="0" parTransId="{AAAE297F-1EA9-4D47-AAB1-FE0911174522}" sibTransId="{264303D4-6AA8-490D-8431-E871AF5C8A64}"/>
    <dgm:cxn modelId="{FB003338-CB28-4FFB-BC90-E57171BE24D6}" type="presOf" srcId="{E95F429E-E8C0-4268-B526-B693AB0F0D47}" destId="{903AC4A4-BB63-4EB5-AA1C-E508AEBD55D0}" srcOrd="0" destOrd="0" presId="urn:microsoft.com/office/officeart/2005/8/layout/matrix1"/>
    <dgm:cxn modelId="{DB870118-6A44-4337-81BF-7E5D20B49770}" srcId="{D7A29AA5-D447-44D2-96F2-A24C7B092BAD}" destId="{6B455F4A-C3D4-40E2-81B7-ABF5A91874DE}" srcOrd="0" destOrd="0" parTransId="{922181BF-C4FB-458C-A1A6-A21F4062D9A6}" sibTransId="{36EED177-10F4-40EF-8AE7-0A2A8A58A7C4}"/>
    <dgm:cxn modelId="{8B8D68D8-CCB7-45D9-B60C-8160ED3BD24C}" type="presOf" srcId="{6B455F4A-C3D4-40E2-81B7-ABF5A91874DE}" destId="{EA9C3E2C-72E3-4C99-A61D-A83E62E6D048}" srcOrd="1" destOrd="0" presId="urn:microsoft.com/office/officeart/2005/8/layout/matrix1"/>
    <dgm:cxn modelId="{0161BD3D-1516-4BF2-9BF2-BA4638B8547C}" srcId="{11C987DF-2397-4623-A617-AB325DB1044E}" destId="{D7A29AA5-D447-44D2-96F2-A24C7B092BAD}" srcOrd="0" destOrd="0" parTransId="{5FFF15A8-37CC-41C9-BD25-9F12901C61C6}" sibTransId="{C1FA3BCA-DA30-4E35-80E6-C9CC64F2226D}"/>
    <dgm:cxn modelId="{F62765BA-1915-4E77-8474-5B4C0DE6A2CE}" srcId="{D7A29AA5-D447-44D2-96F2-A24C7B092BAD}" destId="{BDAC49E9-72B9-40E6-8F12-F150B9DD1D41}" srcOrd="1" destOrd="0" parTransId="{4144715C-937E-40C2-9766-D2570423EEC5}" sibTransId="{E08606AB-F08E-4BE0-A9C8-AF66019C1E1D}"/>
    <dgm:cxn modelId="{02D04F09-7B80-4206-8E30-68C033F999BA}" type="presOf" srcId="{E95F429E-E8C0-4268-B526-B693AB0F0D47}" destId="{0D86A6D1-7E69-43B6-A78C-09DAE457B129}" srcOrd="1" destOrd="0" presId="urn:microsoft.com/office/officeart/2005/8/layout/matrix1"/>
    <dgm:cxn modelId="{A582828D-207C-431A-9325-074945443A64}" type="presOf" srcId="{3C0A40CF-6709-4A99-9AEB-F41DF40F1DD0}" destId="{0283E6BD-561E-4BC8-9D8F-ED724C7F67FB}" srcOrd="1" destOrd="0" presId="urn:microsoft.com/office/officeart/2005/8/layout/matrix1"/>
    <dgm:cxn modelId="{068B8CEC-E035-4B11-BA03-56A762B9ECE4}" srcId="{D7A29AA5-D447-44D2-96F2-A24C7B092BAD}" destId="{E95F429E-E8C0-4268-B526-B693AB0F0D47}" srcOrd="3" destOrd="0" parTransId="{79101D3B-6A2C-4ADB-86EB-7AD83564852F}" sibTransId="{83E14E4E-5A5F-457F-BDBE-C7CB88D9CECE}"/>
    <dgm:cxn modelId="{7DED3166-6C71-4DD6-B6FC-E216C667FE48}" type="presOf" srcId="{3C0A40CF-6709-4A99-9AEB-F41DF40F1DD0}" destId="{ECE88B7D-B246-46BC-939E-1763B4ED74D7}" srcOrd="0" destOrd="0" presId="urn:microsoft.com/office/officeart/2005/8/layout/matrix1"/>
    <dgm:cxn modelId="{19F721DD-B09D-4144-9A53-30CF29CFBD04}" type="presOf" srcId="{D7A29AA5-D447-44D2-96F2-A24C7B092BAD}" destId="{A18D1D2F-B5FF-477C-97E6-5B74B1DB4AB1}" srcOrd="0" destOrd="0" presId="urn:microsoft.com/office/officeart/2005/8/layout/matrix1"/>
    <dgm:cxn modelId="{5C682631-C8A7-4158-BE79-ECC5888F3EFF}" type="presOf" srcId="{BDAC49E9-72B9-40E6-8F12-F150B9DD1D41}" destId="{BD68394C-1A7B-4AA8-9C27-E5B93EC1B4BE}" srcOrd="0" destOrd="0" presId="urn:microsoft.com/office/officeart/2005/8/layout/matrix1"/>
    <dgm:cxn modelId="{84BF131E-FC47-4C33-ADF8-84AD907FDDF9}" type="presParOf" srcId="{6634F057-A432-43A3-8C9C-9D786147C5EB}" destId="{4DA46841-A7C7-44AE-BBE3-807713BBA6BF}" srcOrd="0" destOrd="0" presId="urn:microsoft.com/office/officeart/2005/8/layout/matrix1"/>
    <dgm:cxn modelId="{E49C384B-1782-4766-8EFB-8A563277CCC4}" type="presParOf" srcId="{4DA46841-A7C7-44AE-BBE3-807713BBA6BF}" destId="{2E2EB3D2-C492-49DF-B66A-807DD2D8103F}" srcOrd="0" destOrd="0" presId="urn:microsoft.com/office/officeart/2005/8/layout/matrix1"/>
    <dgm:cxn modelId="{BC1C9609-E538-4737-AEA5-F3827A06EC07}" type="presParOf" srcId="{4DA46841-A7C7-44AE-BBE3-807713BBA6BF}" destId="{EA9C3E2C-72E3-4C99-A61D-A83E62E6D048}" srcOrd="1" destOrd="0" presId="urn:microsoft.com/office/officeart/2005/8/layout/matrix1"/>
    <dgm:cxn modelId="{AB434111-93A0-4119-8F8B-4BAAEF8D2EE5}" type="presParOf" srcId="{4DA46841-A7C7-44AE-BBE3-807713BBA6BF}" destId="{BD68394C-1A7B-4AA8-9C27-E5B93EC1B4BE}" srcOrd="2" destOrd="0" presId="urn:microsoft.com/office/officeart/2005/8/layout/matrix1"/>
    <dgm:cxn modelId="{4C3B7490-1606-418D-94D2-FE2FA6FBB6FD}" type="presParOf" srcId="{4DA46841-A7C7-44AE-BBE3-807713BBA6BF}" destId="{83258008-095E-41B3-9C12-67220E2B6F0F}" srcOrd="3" destOrd="0" presId="urn:microsoft.com/office/officeart/2005/8/layout/matrix1"/>
    <dgm:cxn modelId="{534D25B0-E6FE-46C3-8442-E7518F2DC2D9}" type="presParOf" srcId="{4DA46841-A7C7-44AE-BBE3-807713BBA6BF}" destId="{ECE88B7D-B246-46BC-939E-1763B4ED74D7}" srcOrd="4" destOrd="0" presId="urn:microsoft.com/office/officeart/2005/8/layout/matrix1"/>
    <dgm:cxn modelId="{D5935111-5607-41C3-B94A-D2FA20D735C9}" type="presParOf" srcId="{4DA46841-A7C7-44AE-BBE3-807713BBA6BF}" destId="{0283E6BD-561E-4BC8-9D8F-ED724C7F67FB}" srcOrd="5" destOrd="0" presId="urn:microsoft.com/office/officeart/2005/8/layout/matrix1"/>
    <dgm:cxn modelId="{38D3DF8A-BA23-4E94-B37E-D54EA0C7EB96}" type="presParOf" srcId="{4DA46841-A7C7-44AE-BBE3-807713BBA6BF}" destId="{903AC4A4-BB63-4EB5-AA1C-E508AEBD55D0}" srcOrd="6" destOrd="0" presId="urn:microsoft.com/office/officeart/2005/8/layout/matrix1"/>
    <dgm:cxn modelId="{9D000D3A-8A23-4C96-9160-AF0647F680F3}" type="presParOf" srcId="{4DA46841-A7C7-44AE-BBE3-807713BBA6BF}" destId="{0D86A6D1-7E69-43B6-A78C-09DAE457B129}" srcOrd="7" destOrd="0" presId="urn:microsoft.com/office/officeart/2005/8/layout/matrix1"/>
    <dgm:cxn modelId="{47999FAE-E411-41A5-8AD7-F952BBD31DD8}" type="presParOf" srcId="{6634F057-A432-43A3-8C9C-9D786147C5EB}" destId="{A18D1D2F-B5FF-477C-97E6-5B74B1DB4A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50A6-0676-410C-BF7A-9524A0FCE215}" type="doc">
      <dgm:prSet loTypeId="urn:microsoft.com/office/officeart/2005/8/layout/v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FCA886C-0854-416A-B460-94CA96D39300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EA34E7-BD12-4576-86AB-81D13C72EEA1}" type="parTrans" cxnId="{371368A7-A246-48C9-A352-906306B58CCE}">
      <dgm:prSet/>
      <dgm:spPr/>
      <dgm:t>
        <a:bodyPr/>
        <a:lstStyle/>
        <a:p>
          <a:endParaRPr lang="es-PE"/>
        </a:p>
      </dgm:t>
    </dgm:pt>
    <dgm:pt modelId="{0BB71A32-E67E-409B-8617-7CE7E0F112E7}" type="sibTrans" cxnId="{371368A7-A246-48C9-A352-906306B58CCE}">
      <dgm:prSet/>
      <dgm:spPr/>
      <dgm:t>
        <a:bodyPr/>
        <a:lstStyle/>
        <a:p>
          <a:endParaRPr lang="es-PE"/>
        </a:p>
      </dgm:t>
    </dgm:pt>
    <dgm:pt modelId="{3CA6CE32-AA77-43D2-A377-95AA6E63E77D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D7A27-7AAF-47EF-9931-3615BDFE671A}" type="parTrans" cxnId="{CC05D248-1625-4A35-9C76-840CB00F1173}">
      <dgm:prSet/>
      <dgm:spPr/>
      <dgm:t>
        <a:bodyPr/>
        <a:lstStyle/>
        <a:p>
          <a:endParaRPr lang="es-PE"/>
        </a:p>
      </dgm:t>
    </dgm:pt>
    <dgm:pt modelId="{6C824D1E-040D-475D-8A97-C9CA13927404}" type="sibTrans" cxnId="{CC05D248-1625-4A35-9C76-840CB00F1173}">
      <dgm:prSet/>
      <dgm:spPr/>
      <dgm:t>
        <a:bodyPr/>
        <a:lstStyle/>
        <a:p>
          <a:endParaRPr lang="es-PE"/>
        </a:p>
      </dgm:t>
    </dgm:pt>
    <dgm:pt modelId="{13700D58-2A29-4C0A-B21A-58882FAEB1BE}">
      <dgm:prSet phldrT="[Texto]" custT="1"/>
      <dgm:spPr>
        <a:solidFill>
          <a:srgbClr val="C00000"/>
        </a:solidFill>
      </dgm:spPr>
      <dgm:t>
        <a:bodyPr/>
        <a:lstStyle/>
        <a:p>
          <a:r>
            <a:rPr lang="es-PE" sz="2000" b="1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86F3D-7FE0-4FEE-9041-2CCB097AC97B}" type="parTrans" cxnId="{0CD8E6AF-2991-4BD4-B061-B26A9BEA599A}">
      <dgm:prSet/>
      <dgm:spPr/>
      <dgm:t>
        <a:bodyPr/>
        <a:lstStyle/>
        <a:p>
          <a:endParaRPr lang="es-PE"/>
        </a:p>
      </dgm:t>
    </dgm:pt>
    <dgm:pt modelId="{768E27B8-7B49-4D50-8B90-C38377D4CCFC}" type="sibTrans" cxnId="{0CD8E6AF-2991-4BD4-B061-B26A9BEA599A}">
      <dgm:prSet/>
      <dgm:spPr/>
      <dgm:t>
        <a:bodyPr/>
        <a:lstStyle/>
        <a:p>
          <a:endParaRPr lang="es-PE"/>
        </a:p>
      </dgm:t>
    </dgm:pt>
    <dgm:pt modelId="{A5543971-7F8C-4654-B080-32435B28DEB3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E4913B-BBC8-46C5-95C7-D4159394F639}" type="parTrans" cxnId="{43CE9C27-8C49-4E1A-9496-0D5AE1C97393}">
      <dgm:prSet/>
      <dgm:spPr/>
      <dgm:t>
        <a:bodyPr/>
        <a:lstStyle/>
        <a:p>
          <a:endParaRPr lang="es-PE"/>
        </a:p>
      </dgm:t>
    </dgm:pt>
    <dgm:pt modelId="{2DC033F8-B54E-43E2-BCE2-82D984F753A6}" type="sibTrans" cxnId="{43CE9C27-8C49-4E1A-9496-0D5AE1C97393}">
      <dgm:prSet/>
      <dgm:spPr/>
      <dgm:t>
        <a:bodyPr/>
        <a:lstStyle/>
        <a:p>
          <a:endParaRPr lang="es-PE"/>
        </a:p>
      </dgm:t>
    </dgm:pt>
    <dgm:pt modelId="{0504A737-2B2E-435E-8834-19F76BA0D727}">
      <dgm:prSet phldrT="[Texto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anchor="ctr"/>
        <a:lstStyle/>
        <a:p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1737AC-D9D2-4864-B12F-4D43C55318C4}" type="parTrans" cxnId="{5B710464-1B9C-4ADA-BEDD-D99F72E7B68B}">
      <dgm:prSet/>
      <dgm:spPr/>
      <dgm:t>
        <a:bodyPr/>
        <a:lstStyle/>
        <a:p>
          <a:endParaRPr lang="es-PE"/>
        </a:p>
      </dgm:t>
    </dgm:pt>
    <dgm:pt modelId="{965CCC38-1796-44B2-AE83-E2C2A2382252}" type="sibTrans" cxnId="{5B710464-1B9C-4ADA-BEDD-D99F72E7B68B}">
      <dgm:prSet/>
      <dgm:spPr/>
      <dgm:t>
        <a:bodyPr/>
        <a:lstStyle/>
        <a:p>
          <a:endParaRPr lang="es-PE"/>
        </a:p>
      </dgm:t>
    </dgm:pt>
    <dgm:pt modelId="{57969DCE-F2E2-44C4-9EEF-F418ECF47F9E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</dgm:t>
    </dgm:pt>
    <dgm:pt modelId="{A8BF8369-757F-4C58-85FF-ACFD1011C722}" type="parTrans" cxnId="{3C8C965B-30FB-47AD-A378-C68D86E58733}">
      <dgm:prSet/>
      <dgm:spPr/>
      <dgm:t>
        <a:bodyPr/>
        <a:lstStyle/>
        <a:p>
          <a:endParaRPr lang="es-PE"/>
        </a:p>
      </dgm:t>
    </dgm:pt>
    <dgm:pt modelId="{75C15A5E-FB19-4B92-8B8E-BB81E1882C7B}" type="sibTrans" cxnId="{3C8C965B-30FB-47AD-A378-C68D86E58733}">
      <dgm:prSet/>
      <dgm:spPr/>
      <dgm:t>
        <a:bodyPr/>
        <a:lstStyle/>
        <a:p>
          <a:endParaRPr lang="es-PE"/>
        </a:p>
      </dgm:t>
    </dgm:pt>
    <dgm:pt modelId="{1C92BF5B-2E86-477D-81E0-EB3DD221E3D2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60A87-1A6D-4CD5-B8DC-FC2635823029}" type="parTrans" cxnId="{4C4E7D0B-23E6-4927-8232-093C3433753D}">
      <dgm:prSet/>
      <dgm:spPr/>
      <dgm:t>
        <a:bodyPr/>
        <a:lstStyle/>
        <a:p>
          <a:endParaRPr lang="es-PE"/>
        </a:p>
      </dgm:t>
    </dgm:pt>
    <dgm:pt modelId="{6EAA3D1A-0890-4054-9C10-C76E95BC6C2C}" type="sibTrans" cxnId="{4C4E7D0B-23E6-4927-8232-093C3433753D}">
      <dgm:prSet/>
      <dgm:spPr/>
      <dgm:t>
        <a:bodyPr/>
        <a:lstStyle/>
        <a:p>
          <a:endParaRPr lang="es-PE"/>
        </a:p>
      </dgm:t>
    </dgm:pt>
    <dgm:pt modelId="{B1E7D1AE-9E9D-4657-B095-E5FE58C0D3E3}">
      <dgm:prSet phldrT="[Texto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F0BA1-F0B2-4F3E-A508-3B711FD22A8D}" type="parTrans" cxnId="{D5865863-AE61-4484-ABAA-57C1FD520704}">
      <dgm:prSet/>
      <dgm:spPr/>
      <dgm:t>
        <a:bodyPr/>
        <a:lstStyle/>
        <a:p>
          <a:endParaRPr lang="es-PE"/>
        </a:p>
      </dgm:t>
    </dgm:pt>
    <dgm:pt modelId="{CB5FECD7-D31B-4BA8-AA16-335E6441CA58}" type="sibTrans" cxnId="{D5865863-AE61-4484-ABAA-57C1FD520704}">
      <dgm:prSet/>
      <dgm:spPr/>
      <dgm:t>
        <a:bodyPr/>
        <a:lstStyle/>
        <a:p>
          <a:endParaRPr lang="es-PE"/>
        </a:p>
      </dgm:t>
    </dgm:pt>
    <dgm:pt modelId="{33F0199E-C4DA-433C-9876-BBCB02D6358A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</dgm:t>
    </dgm:pt>
    <dgm:pt modelId="{8A5522C7-57AA-4E07-A100-2B7E0EBE3570}" type="parTrans" cxnId="{258E1CFD-7137-4181-A1C5-931798C31CE1}">
      <dgm:prSet/>
      <dgm:spPr/>
      <dgm:t>
        <a:bodyPr/>
        <a:lstStyle/>
        <a:p>
          <a:endParaRPr lang="es-PE"/>
        </a:p>
      </dgm:t>
    </dgm:pt>
    <dgm:pt modelId="{7792EFFB-18AE-4BB3-9337-E5BD3646B273}" type="sibTrans" cxnId="{258E1CFD-7137-4181-A1C5-931798C31CE1}">
      <dgm:prSet/>
      <dgm:spPr/>
      <dgm:t>
        <a:bodyPr/>
        <a:lstStyle/>
        <a:p>
          <a:endParaRPr lang="es-PE"/>
        </a:p>
      </dgm:t>
    </dgm:pt>
    <dgm:pt modelId="{EA5679B9-3F91-49F3-9032-7F9361B3251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</dgm:t>
    </dgm:pt>
    <dgm:pt modelId="{8D5151CC-7150-43EE-9C0E-304854571A72}" type="parTrans" cxnId="{AF8AA2D1-A5A1-4525-9E2D-7547B1CD32A2}">
      <dgm:prSet/>
      <dgm:spPr/>
      <dgm:t>
        <a:bodyPr/>
        <a:lstStyle/>
        <a:p>
          <a:endParaRPr lang="es-PE"/>
        </a:p>
      </dgm:t>
    </dgm:pt>
    <dgm:pt modelId="{09357132-DC56-4EA0-9102-32CCD7E53FC1}" type="sibTrans" cxnId="{AF8AA2D1-A5A1-4525-9E2D-7547B1CD32A2}">
      <dgm:prSet/>
      <dgm:spPr/>
      <dgm:t>
        <a:bodyPr/>
        <a:lstStyle/>
        <a:p>
          <a:endParaRPr lang="es-PE"/>
        </a:p>
      </dgm:t>
    </dgm:pt>
    <dgm:pt modelId="{0D2121F4-3CB6-402E-A756-00E12514DB2D}">
      <dgm:prSet custT="1"/>
      <dgm:spPr/>
      <dgm:t>
        <a:bodyPr anchor="ctr"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dirty="0"/>
        </a:p>
      </dgm:t>
    </dgm:pt>
    <dgm:pt modelId="{5B45F4E0-9B8B-4DDF-82F9-887765A26779}" type="parTrans" cxnId="{19DBBDD7-808F-493F-9C8E-1A47B80E1C21}">
      <dgm:prSet/>
      <dgm:spPr/>
      <dgm:t>
        <a:bodyPr/>
        <a:lstStyle/>
        <a:p>
          <a:endParaRPr lang="es-PE"/>
        </a:p>
      </dgm:t>
    </dgm:pt>
    <dgm:pt modelId="{F2ED99F4-EAB8-4303-B527-010676FCC45A}" type="sibTrans" cxnId="{19DBBDD7-808F-493F-9C8E-1A47B80E1C21}">
      <dgm:prSet/>
      <dgm:spPr/>
      <dgm:t>
        <a:bodyPr/>
        <a:lstStyle/>
        <a:p>
          <a:endParaRPr lang="es-PE"/>
        </a:p>
      </dgm:t>
    </dgm:pt>
    <dgm:pt modelId="{D6947924-F415-48AA-8D3B-3F4082CD6135}" type="pres">
      <dgm:prSet presAssocID="{3A6E50A6-0676-410C-BF7A-9524A0FCE21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7BED1095-08CA-47F4-987F-48DFA9D2A2F8}" type="pres">
      <dgm:prSet presAssocID="{DFCA886C-0854-416A-B460-94CA96D39300}" presName="linNode" presStyleCnt="0"/>
      <dgm:spPr/>
    </dgm:pt>
    <dgm:pt modelId="{E6C6E19A-057B-4E09-B361-9C0412EFDF5E}" type="pres">
      <dgm:prSet presAssocID="{DFCA886C-0854-416A-B460-94CA96D39300}" presName="parentShp" presStyleLbl="node1" presStyleIdx="0" presStyleCnt="2" custScaleX="97659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020031-70AA-4C11-8E18-AFBB08C9903B}" type="pres">
      <dgm:prSet presAssocID="{DFCA886C-0854-416A-B460-94CA96D39300}" presName="childShp" presStyleLbl="bgAccFollowNode1" presStyleIdx="0" presStyleCnt="2" custScaleY="122808" custLinFactNeighborX="-419" custLinFactNeighborY="-364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C452F-7EDD-4896-9E23-D36C0E5F58D0}" type="pres">
      <dgm:prSet presAssocID="{0BB71A32-E67E-409B-8617-7CE7E0F112E7}" presName="spacing" presStyleCnt="0"/>
      <dgm:spPr/>
    </dgm:pt>
    <dgm:pt modelId="{15A60423-1DB6-479B-B78E-3EC36D2C72B4}" type="pres">
      <dgm:prSet presAssocID="{13700D58-2A29-4C0A-B21A-58882FAEB1BE}" presName="linNode" presStyleCnt="0"/>
      <dgm:spPr/>
    </dgm:pt>
    <dgm:pt modelId="{46BDD9A8-9B79-4F06-80E7-4B72F6E39D58}" type="pres">
      <dgm:prSet presAssocID="{13700D58-2A29-4C0A-B21A-58882FAEB1BE}" presName="parentShp" presStyleLbl="node1" presStyleIdx="1" presStyleCnt="2" custScaleY="1176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F4B4CB-F77D-436B-A1FE-5C58B2235B36}" type="pres">
      <dgm:prSet presAssocID="{13700D58-2A29-4C0A-B21A-58882FAEB1BE}" presName="childShp" presStyleLbl="bgAccFollowNode1" presStyleIdx="1" presStyleCnt="2" custScaleY="118086" custLinFactNeighborX="914" custLinFactNeighborY="-33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FD7CA00-AC71-4502-BECF-225AE1A382AC}" type="presOf" srcId="{57969DCE-F2E2-44C4-9EEF-F418ECF47F9E}" destId="{49020031-70AA-4C11-8E18-AFBB08C9903B}" srcOrd="0" destOrd="1" presId="urn:microsoft.com/office/officeart/2005/8/layout/vList6"/>
    <dgm:cxn modelId="{CBF4654C-8045-4B7E-80B3-4E9662BFEFE0}" type="presOf" srcId="{DFCA886C-0854-416A-B460-94CA96D39300}" destId="{E6C6E19A-057B-4E09-B361-9C0412EFDF5E}" srcOrd="0" destOrd="0" presId="urn:microsoft.com/office/officeart/2005/8/layout/vList6"/>
    <dgm:cxn modelId="{3C8C965B-30FB-47AD-A378-C68D86E58733}" srcId="{DFCA886C-0854-416A-B460-94CA96D39300}" destId="{57969DCE-F2E2-44C4-9EEF-F418ECF47F9E}" srcOrd="1" destOrd="0" parTransId="{A8BF8369-757F-4C58-85FF-ACFD1011C722}" sibTransId="{75C15A5E-FB19-4B92-8B8E-BB81E1882C7B}"/>
    <dgm:cxn modelId="{D5865863-AE61-4484-ABAA-57C1FD520704}" srcId="{DFCA886C-0854-416A-B460-94CA96D39300}" destId="{B1E7D1AE-9E9D-4657-B095-E5FE58C0D3E3}" srcOrd="3" destOrd="0" parTransId="{F20F0BA1-F0B2-4F3E-A508-3B711FD22A8D}" sibTransId="{CB5FECD7-D31B-4BA8-AA16-335E6441CA58}"/>
    <dgm:cxn modelId="{7C70F488-9548-47ED-B9AD-FE0ACF3ADCF0}" type="presOf" srcId="{0D2121F4-3CB6-402E-A756-00E12514DB2D}" destId="{A1F4B4CB-F77D-436B-A1FE-5C58B2235B36}" srcOrd="0" destOrd="4" presId="urn:microsoft.com/office/officeart/2005/8/layout/vList6"/>
    <dgm:cxn modelId="{0CD8E6AF-2991-4BD4-B061-B26A9BEA599A}" srcId="{3A6E50A6-0676-410C-BF7A-9524A0FCE215}" destId="{13700D58-2A29-4C0A-B21A-58882FAEB1BE}" srcOrd="1" destOrd="0" parTransId="{B6F86F3D-7FE0-4FEE-9041-2CCB097AC97B}" sibTransId="{768E27B8-7B49-4D50-8B90-C38377D4CCFC}"/>
    <dgm:cxn modelId="{91FA97D7-33F6-4E0A-9AAD-C0ED96D418EA}" type="presOf" srcId="{EA5679B9-3F91-49F3-9032-7F9361B3251D}" destId="{A1F4B4CB-F77D-436B-A1FE-5C58B2235B36}" srcOrd="0" destOrd="3" presId="urn:microsoft.com/office/officeart/2005/8/layout/vList6"/>
    <dgm:cxn modelId="{79AAF898-2F57-47F4-81DA-4DA3708B9BA7}" type="presOf" srcId="{A5543971-7F8C-4654-B080-32435B28DEB3}" destId="{A1F4B4CB-F77D-436B-A1FE-5C58B2235B36}" srcOrd="0" destOrd="1" presId="urn:microsoft.com/office/officeart/2005/8/layout/vList6"/>
    <dgm:cxn modelId="{43CE9C27-8C49-4E1A-9496-0D5AE1C97393}" srcId="{13700D58-2A29-4C0A-B21A-58882FAEB1BE}" destId="{A5543971-7F8C-4654-B080-32435B28DEB3}" srcOrd="1" destOrd="0" parTransId="{B3E4913B-BBC8-46C5-95C7-D4159394F639}" sibTransId="{2DC033F8-B54E-43E2-BCE2-82D984F753A6}"/>
    <dgm:cxn modelId="{CC05D248-1625-4A35-9C76-840CB00F1173}" srcId="{DFCA886C-0854-416A-B460-94CA96D39300}" destId="{3CA6CE32-AA77-43D2-A377-95AA6E63E77D}" srcOrd="0" destOrd="0" parTransId="{0C4D7A27-7AAF-47EF-9931-3615BDFE671A}" sibTransId="{6C824D1E-040D-475D-8A97-C9CA13927404}"/>
    <dgm:cxn modelId="{4C4E7D0B-23E6-4927-8232-093C3433753D}" srcId="{DFCA886C-0854-416A-B460-94CA96D39300}" destId="{1C92BF5B-2E86-477D-81E0-EB3DD221E3D2}" srcOrd="2" destOrd="0" parTransId="{9F760A87-1A6D-4CD5-B8DC-FC2635823029}" sibTransId="{6EAA3D1A-0890-4054-9C10-C76E95BC6C2C}"/>
    <dgm:cxn modelId="{371368A7-A246-48C9-A352-906306B58CCE}" srcId="{3A6E50A6-0676-410C-BF7A-9524A0FCE215}" destId="{DFCA886C-0854-416A-B460-94CA96D39300}" srcOrd="0" destOrd="0" parTransId="{34EA34E7-BD12-4576-86AB-81D13C72EEA1}" sibTransId="{0BB71A32-E67E-409B-8617-7CE7E0F112E7}"/>
    <dgm:cxn modelId="{AF8AA2D1-A5A1-4525-9E2D-7547B1CD32A2}" srcId="{13700D58-2A29-4C0A-B21A-58882FAEB1BE}" destId="{EA5679B9-3F91-49F3-9032-7F9361B3251D}" srcOrd="3" destOrd="0" parTransId="{8D5151CC-7150-43EE-9C0E-304854571A72}" sibTransId="{09357132-DC56-4EA0-9102-32CCD7E53FC1}"/>
    <dgm:cxn modelId="{D2CE431E-2A0D-4C82-A615-2E6B962E039D}" type="presOf" srcId="{3CA6CE32-AA77-43D2-A377-95AA6E63E77D}" destId="{49020031-70AA-4C11-8E18-AFBB08C9903B}" srcOrd="0" destOrd="0" presId="urn:microsoft.com/office/officeart/2005/8/layout/vList6"/>
    <dgm:cxn modelId="{6936F774-7177-468D-BE99-DF0260C1EE61}" type="presOf" srcId="{1C92BF5B-2E86-477D-81E0-EB3DD221E3D2}" destId="{49020031-70AA-4C11-8E18-AFBB08C9903B}" srcOrd="0" destOrd="2" presId="urn:microsoft.com/office/officeart/2005/8/layout/vList6"/>
    <dgm:cxn modelId="{5B710464-1B9C-4ADA-BEDD-D99F72E7B68B}" srcId="{13700D58-2A29-4C0A-B21A-58882FAEB1BE}" destId="{0504A737-2B2E-435E-8834-19F76BA0D727}" srcOrd="0" destOrd="0" parTransId="{AC1737AC-D9D2-4864-B12F-4D43C55318C4}" sibTransId="{965CCC38-1796-44B2-AE83-E2C2A2382252}"/>
    <dgm:cxn modelId="{F9553923-40D4-4689-9523-57065F1CA752}" type="presOf" srcId="{33F0199E-C4DA-433C-9876-BBCB02D6358A}" destId="{A1F4B4CB-F77D-436B-A1FE-5C58B2235B36}" srcOrd="0" destOrd="2" presId="urn:microsoft.com/office/officeart/2005/8/layout/vList6"/>
    <dgm:cxn modelId="{09D00338-839A-429E-B7BD-AFFBA147FAC0}" type="presOf" srcId="{B1E7D1AE-9E9D-4657-B095-E5FE58C0D3E3}" destId="{49020031-70AA-4C11-8E18-AFBB08C9903B}" srcOrd="0" destOrd="3" presId="urn:microsoft.com/office/officeart/2005/8/layout/vList6"/>
    <dgm:cxn modelId="{CC0C946F-BE88-408F-B83C-CE10A58E0CFB}" type="presOf" srcId="{0504A737-2B2E-435E-8834-19F76BA0D727}" destId="{A1F4B4CB-F77D-436B-A1FE-5C58B2235B36}" srcOrd="0" destOrd="0" presId="urn:microsoft.com/office/officeart/2005/8/layout/vList6"/>
    <dgm:cxn modelId="{258E1CFD-7137-4181-A1C5-931798C31CE1}" srcId="{13700D58-2A29-4C0A-B21A-58882FAEB1BE}" destId="{33F0199E-C4DA-433C-9876-BBCB02D6358A}" srcOrd="2" destOrd="0" parTransId="{8A5522C7-57AA-4E07-A100-2B7E0EBE3570}" sibTransId="{7792EFFB-18AE-4BB3-9337-E5BD3646B273}"/>
    <dgm:cxn modelId="{19DBBDD7-808F-493F-9C8E-1A47B80E1C21}" srcId="{13700D58-2A29-4C0A-B21A-58882FAEB1BE}" destId="{0D2121F4-3CB6-402E-A756-00E12514DB2D}" srcOrd="4" destOrd="0" parTransId="{5B45F4E0-9B8B-4DDF-82F9-887765A26779}" sibTransId="{F2ED99F4-EAB8-4303-B527-010676FCC45A}"/>
    <dgm:cxn modelId="{E36C448F-0D30-43C1-AD66-41B257621180}" type="presOf" srcId="{13700D58-2A29-4C0A-B21A-58882FAEB1BE}" destId="{46BDD9A8-9B79-4F06-80E7-4B72F6E39D58}" srcOrd="0" destOrd="0" presId="urn:microsoft.com/office/officeart/2005/8/layout/vList6"/>
    <dgm:cxn modelId="{CD48461D-94DE-4031-A333-6A5DF2788404}" type="presOf" srcId="{3A6E50A6-0676-410C-BF7A-9524A0FCE215}" destId="{D6947924-F415-48AA-8D3B-3F4082CD6135}" srcOrd="0" destOrd="0" presId="urn:microsoft.com/office/officeart/2005/8/layout/vList6"/>
    <dgm:cxn modelId="{3556CA9D-C40F-418B-9846-4249F3F3816A}" type="presParOf" srcId="{D6947924-F415-48AA-8D3B-3F4082CD6135}" destId="{7BED1095-08CA-47F4-987F-48DFA9D2A2F8}" srcOrd="0" destOrd="0" presId="urn:microsoft.com/office/officeart/2005/8/layout/vList6"/>
    <dgm:cxn modelId="{8DB64D93-8563-4560-87ED-AEAC8C877CB6}" type="presParOf" srcId="{7BED1095-08CA-47F4-987F-48DFA9D2A2F8}" destId="{E6C6E19A-057B-4E09-B361-9C0412EFDF5E}" srcOrd="0" destOrd="0" presId="urn:microsoft.com/office/officeart/2005/8/layout/vList6"/>
    <dgm:cxn modelId="{71E941AC-A324-4D57-A4FD-808F6C03864E}" type="presParOf" srcId="{7BED1095-08CA-47F4-987F-48DFA9D2A2F8}" destId="{49020031-70AA-4C11-8E18-AFBB08C9903B}" srcOrd="1" destOrd="0" presId="urn:microsoft.com/office/officeart/2005/8/layout/vList6"/>
    <dgm:cxn modelId="{BBF9453B-C701-41C7-8E06-9CE24031A3AB}" type="presParOf" srcId="{D6947924-F415-48AA-8D3B-3F4082CD6135}" destId="{F5DC452F-7EDD-4896-9E23-D36C0E5F58D0}" srcOrd="1" destOrd="0" presId="urn:microsoft.com/office/officeart/2005/8/layout/vList6"/>
    <dgm:cxn modelId="{79E6373A-2946-49CF-90FA-1197AAABAE7B}" type="presParOf" srcId="{D6947924-F415-48AA-8D3B-3F4082CD6135}" destId="{15A60423-1DB6-479B-B78E-3EC36D2C72B4}" srcOrd="2" destOrd="0" presId="urn:microsoft.com/office/officeart/2005/8/layout/vList6"/>
    <dgm:cxn modelId="{58ABC85C-2AD2-4A16-A8D3-ACDDF7DEC86D}" type="presParOf" srcId="{15A60423-1DB6-479B-B78E-3EC36D2C72B4}" destId="{46BDD9A8-9B79-4F06-80E7-4B72F6E39D58}" srcOrd="0" destOrd="0" presId="urn:microsoft.com/office/officeart/2005/8/layout/vList6"/>
    <dgm:cxn modelId="{1877F529-1D35-44A3-9AE0-591772D017AE}" type="presParOf" srcId="{15A60423-1DB6-479B-B78E-3EC36D2C72B4}" destId="{A1F4B4CB-F77D-436B-A1FE-5C58B2235B3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40B716-FD39-45EE-A014-A1B3CDDF7CED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D07BB25-94B2-4A55-AD90-49CFE81B0C25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4F5A7-F53D-4E83-BF66-2DBC7652309F}" type="parTrans" cxnId="{51821CE8-6288-4A79-B442-6A9A7BB20BD6}">
      <dgm:prSet/>
      <dgm:spPr/>
      <dgm:t>
        <a:bodyPr/>
        <a:lstStyle/>
        <a:p>
          <a:endParaRPr lang="es-PE"/>
        </a:p>
      </dgm:t>
    </dgm:pt>
    <dgm:pt modelId="{ABC2255B-F1FD-48AF-9221-D1D3AF895DF1}" type="sibTrans" cxnId="{51821CE8-6288-4A79-B442-6A9A7BB20BD6}">
      <dgm:prSet/>
      <dgm:spPr/>
      <dgm:t>
        <a:bodyPr/>
        <a:lstStyle/>
        <a:p>
          <a:endParaRPr lang="es-PE"/>
        </a:p>
      </dgm:t>
    </dgm:pt>
    <dgm:pt modelId="{688611F2-9646-4A3C-A011-C4F7AFAF0CA6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61750-E7AE-43BE-AE20-DAB2880E0A06}" type="parTrans" cxnId="{24B6E6DA-63E7-493A-811E-49C9827213BB}">
      <dgm:prSet/>
      <dgm:spPr/>
      <dgm:t>
        <a:bodyPr/>
        <a:lstStyle/>
        <a:p>
          <a:endParaRPr lang="es-PE"/>
        </a:p>
      </dgm:t>
    </dgm:pt>
    <dgm:pt modelId="{62D8C152-D69E-47AA-BFDE-FF0E263539A2}" type="sibTrans" cxnId="{24B6E6DA-63E7-493A-811E-49C9827213BB}">
      <dgm:prSet/>
      <dgm:spPr/>
      <dgm:t>
        <a:bodyPr/>
        <a:lstStyle/>
        <a:p>
          <a:endParaRPr lang="es-PE"/>
        </a:p>
      </dgm:t>
    </dgm:pt>
    <dgm:pt modelId="{467F1D62-EA92-4A11-8669-10D3B6A0321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7ABE2F-DF4E-46CF-B42E-28C33B06E80C}" type="parTrans" cxnId="{B63895DA-0202-40DA-99EF-21D6E10FF57C}">
      <dgm:prSet/>
      <dgm:spPr/>
      <dgm:t>
        <a:bodyPr/>
        <a:lstStyle/>
        <a:p>
          <a:endParaRPr lang="es-PE"/>
        </a:p>
      </dgm:t>
    </dgm:pt>
    <dgm:pt modelId="{043430F6-7BF7-4B72-94DA-FA756C6498E4}" type="sibTrans" cxnId="{B63895DA-0202-40DA-99EF-21D6E10FF57C}">
      <dgm:prSet/>
      <dgm:spPr/>
      <dgm:t>
        <a:bodyPr/>
        <a:lstStyle/>
        <a:p>
          <a:endParaRPr lang="es-PE"/>
        </a:p>
      </dgm:t>
    </dgm:pt>
    <dgm:pt modelId="{EFB0F796-A89F-42E2-83D5-3050FB05A32A}">
      <dgm:prSet phldrT="[Texto]" custT="1"/>
      <dgm:spPr/>
      <dgm:t>
        <a:bodyPr/>
        <a:lstStyle/>
        <a:p>
          <a:pPr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81D054-C151-4CB5-B269-FF095B4932A6}" type="parTrans" cxnId="{BB343504-9EA3-4951-9AC1-006ADEB61AE1}">
      <dgm:prSet/>
      <dgm:spPr/>
      <dgm:t>
        <a:bodyPr/>
        <a:lstStyle/>
        <a:p>
          <a:endParaRPr lang="es-PE"/>
        </a:p>
      </dgm:t>
    </dgm:pt>
    <dgm:pt modelId="{E729C85C-3426-4924-8581-675C186E1813}" type="sibTrans" cxnId="{BB343504-9EA3-4951-9AC1-006ADEB61AE1}">
      <dgm:prSet/>
      <dgm:spPr/>
      <dgm:t>
        <a:bodyPr/>
        <a:lstStyle/>
        <a:p>
          <a:endParaRPr lang="es-PE"/>
        </a:p>
      </dgm:t>
    </dgm:pt>
    <dgm:pt modelId="{A860671F-3FCD-41D0-A073-62C024D56668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44560F-648A-4D66-9B85-B222589816E9}" type="parTrans" cxnId="{7D2B6B97-2F3B-4839-8F64-E62AACC80663}">
      <dgm:prSet/>
      <dgm:spPr/>
      <dgm:t>
        <a:bodyPr/>
        <a:lstStyle/>
        <a:p>
          <a:endParaRPr lang="es-PE"/>
        </a:p>
      </dgm:t>
    </dgm:pt>
    <dgm:pt modelId="{5EC418B9-1135-495C-88F9-484CE926B485}" type="sibTrans" cxnId="{7D2B6B97-2F3B-4839-8F64-E62AACC80663}">
      <dgm:prSet/>
      <dgm:spPr/>
      <dgm:t>
        <a:bodyPr/>
        <a:lstStyle/>
        <a:p>
          <a:endParaRPr lang="es-PE"/>
        </a:p>
      </dgm:t>
    </dgm:pt>
    <dgm:pt modelId="{0C28D4F8-21FE-46F0-89AB-FDCEE778C180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8A4253-0124-442A-94A6-61B88317D823}" type="parTrans" cxnId="{53E20E4D-0CCE-4D7C-A3FC-62EEA4E52338}">
      <dgm:prSet/>
      <dgm:spPr/>
      <dgm:t>
        <a:bodyPr/>
        <a:lstStyle/>
        <a:p>
          <a:endParaRPr lang="es-PE"/>
        </a:p>
      </dgm:t>
    </dgm:pt>
    <dgm:pt modelId="{5D4AB945-6399-4AFD-AE29-022DCB5E2887}" type="sibTrans" cxnId="{53E20E4D-0CCE-4D7C-A3FC-62EEA4E52338}">
      <dgm:prSet/>
      <dgm:spPr/>
      <dgm:t>
        <a:bodyPr/>
        <a:lstStyle/>
        <a:p>
          <a:endParaRPr lang="es-PE"/>
        </a:p>
      </dgm:t>
    </dgm:pt>
    <dgm:pt modelId="{322FFFA1-9C69-468A-8E27-0320D75140C8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D1F961-AA46-400B-84B7-8CB18E5DE68E}" type="parTrans" cxnId="{0A54A1DC-D677-458C-AD85-527DE2BD3D3D}">
      <dgm:prSet/>
      <dgm:spPr/>
      <dgm:t>
        <a:bodyPr/>
        <a:lstStyle/>
        <a:p>
          <a:endParaRPr lang="es-PE"/>
        </a:p>
      </dgm:t>
    </dgm:pt>
    <dgm:pt modelId="{1653AF28-A9FC-4FAE-B1F0-69A67ACC8215}" type="sibTrans" cxnId="{0A54A1DC-D677-458C-AD85-527DE2BD3D3D}">
      <dgm:prSet/>
      <dgm:spPr/>
      <dgm:t>
        <a:bodyPr/>
        <a:lstStyle/>
        <a:p>
          <a:endParaRPr lang="es-PE"/>
        </a:p>
      </dgm:t>
    </dgm:pt>
    <dgm:pt modelId="{4D4AC119-FB2D-46B9-A7EF-C2E46DCF39B6}">
      <dgm:prSet phldrT="[Texto]" custT="1"/>
      <dgm:spPr/>
      <dgm:t>
        <a:bodyPr/>
        <a:lstStyle/>
        <a:p>
          <a:pPr algn="l" rtl="0"/>
          <a:r>
            <a:rPr lang="es-PE" sz="1600" b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11E185-4C0A-4C38-8D72-73C93AD03287}" type="parTrans" cxnId="{86C9F099-1C65-4817-BEE3-470273F83229}">
      <dgm:prSet/>
      <dgm:spPr/>
      <dgm:t>
        <a:bodyPr/>
        <a:lstStyle/>
        <a:p>
          <a:endParaRPr lang="es-PE"/>
        </a:p>
      </dgm:t>
    </dgm:pt>
    <dgm:pt modelId="{11A23A67-BF2B-4A51-BC3D-C1761708380F}" type="sibTrans" cxnId="{86C9F099-1C65-4817-BEE3-470273F83229}">
      <dgm:prSet/>
      <dgm:spPr/>
      <dgm:t>
        <a:bodyPr/>
        <a:lstStyle/>
        <a:p>
          <a:endParaRPr lang="es-PE"/>
        </a:p>
      </dgm:t>
    </dgm:pt>
    <dgm:pt modelId="{BE2C43C2-84FE-4273-A867-27AA3284BA6E}" type="pres">
      <dgm:prSet presAssocID="{BE40B716-FD39-45EE-A014-A1B3CDDF7C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DB4C32E-96F6-4605-852A-907F2A1CD8AB}" type="pres">
      <dgm:prSet presAssocID="{3D07BB25-94B2-4A55-AD90-49CFE81B0C25}" presName="composite" presStyleCnt="0"/>
      <dgm:spPr/>
    </dgm:pt>
    <dgm:pt modelId="{0381ECB9-F799-4FC3-B5B6-655943B981A8}" type="pres">
      <dgm:prSet presAssocID="{3D07BB25-94B2-4A55-AD90-49CFE81B0C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800A5E2-771F-4A34-92E2-F6957F9F2B37}" type="pres">
      <dgm:prSet presAssocID="{3D07BB25-94B2-4A55-AD90-49CFE81B0C2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662E11D-AA12-4C9E-A312-982EAF6AEBCA}" type="pres">
      <dgm:prSet presAssocID="{ABC2255B-F1FD-48AF-9221-D1D3AF895DF1}" presName="space" presStyleCnt="0"/>
      <dgm:spPr/>
    </dgm:pt>
    <dgm:pt modelId="{D6A206CD-CB96-4776-A45D-BD28FD6001D7}" type="pres">
      <dgm:prSet presAssocID="{467F1D62-EA92-4A11-8669-10D3B6A03218}" presName="composite" presStyleCnt="0"/>
      <dgm:spPr/>
    </dgm:pt>
    <dgm:pt modelId="{E452A10A-C924-42A6-9EB2-356A31D301AF}" type="pres">
      <dgm:prSet presAssocID="{467F1D62-EA92-4A11-8669-10D3B6A032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602312-B72E-4D05-89EC-4F2056B36423}" type="pres">
      <dgm:prSet presAssocID="{467F1D62-EA92-4A11-8669-10D3B6A0321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E83EEE-7A1A-4C3B-B002-C4E1BA2F1245}" type="pres">
      <dgm:prSet presAssocID="{043430F6-7BF7-4B72-94DA-FA756C6498E4}" presName="space" presStyleCnt="0"/>
      <dgm:spPr/>
    </dgm:pt>
    <dgm:pt modelId="{7BEE5B11-15BD-4F22-8C27-5E77ED50E92D}" type="pres">
      <dgm:prSet presAssocID="{A860671F-3FCD-41D0-A073-62C024D56668}" presName="composite" presStyleCnt="0"/>
      <dgm:spPr/>
    </dgm:pt>
    <dgm:pt modelId="{EDAF56CF-A3D7-4413-BDFE-00571D80A394}" type="pres">
      <dgm:prSet presAssocID="{A860671F-3FCD-41D0-A073-62C024D5666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3E3484-D78E-4EE9-87F5-7F960981CD0F}" type="pres">
      <dgm:prSet presAssocID="{A860671F-3FCD-41D0-A073-62C024D5666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CCE8D90-02E8-4DEA-8244-C43BCA7F9C8E}" type="presOf" srcId="{EFB0F796-A89F-42E2-83D5-3050FB05A32A}" destId="{61602312-B72E-4D05-89EC-4F2056B36423}" srcOrd="0" destOrd="0" presId="urn:microsoft.com/office/officeart/2005/8/layout/hList1"/>
    <dgm:cxn modelId="{6789D510-F434-4F5D-A0D8-74738A2C4C34}" type="presOf" srcId="{3D07BB25-94B2-4A55-AD90-49CFE81B0C25}" destId="{0381ECB9-F799-4FC3-B5B6-655943B981A8}" srcOrd="0" destOrd="0" presId="urn:microsoft.com/office/officeart/2005/8/layout/hList1"/>
    <dgm:cxn modelId="{51821CE8-6288-4A79-B442-6A9A7BB20BD6}" srcId="{BE40B716-FD39-45EE-A014-A1B3CDDF7CED}" destId="{3D07BB25-94B2-4A55-AD90-49CFE81B0C25}" srcOrd="0" destOrd="0" parTransId="{B4E4F5A7-F53D-4E83-BF66-2DBC7652309F}" sibTransId="{ABC2255B-F1FD-48AF-9221-D1D3AF895DF1}"/>
    <dgm:cxn modelId="{D0B8D51A-EEB2-46FA-8FD7-ECA533C422E7}" type="presOf" srcId="{467F1D62-EA92-4A11-8669-10D3B6A03218}" destId="{E452A10A-C924-42A6-9EB2-356A31D301AF}" srcOrd="0" destOrd="0" presId="urn:microsoft.com/office/officeart/2005/8/layout/hList1"/>
    <dgm:cxn modelId="{86C9F099-1C65-4817-BEE3-470273F83229}" srcId="{A860671F-3FCD-41D0-A073-62C024D56668}" destId="{4D4AC119-FB2D-46B9-A7EF-C2E46DCF39B6}" srcOrd="2" destOrd="0" parTransId="{5611E185-4C0A-4C38-8D72-73C93AD03287}" sibTransId="{11A23A67-BF2B-4A51-BC3D-C1761708380F}"/>
    <dgm:cxn modelId="{E05D6E64-A94B-4E56-B3A7-C8DBF72E6C43}" type="presOf" srcId="{688611F2-9646-4A3C-A011-C4F7AFAF0CA6}" destId="{A800A5E2-771F-4A34-92E2-F6957F9F2B37}" srcOrd="0" destOrd="0" presId="urn:microsoft.com/office/officeart/2005/8/layout/hList1"/>
    <dgm:cxn modelId="{7D2B6B97-2F3B-4839-8F64-E62AACC80663}" srcId="{BE40B716-FD39-45EE-A014-A1B3CDDF7CED}" destId="{A860671F-3FCD-41D0-A073-62C024D56668}" srcOrd="2" destOrd="0" parTransId="{6B44560F-648A-4D66-9B85-B222589816E9}" sibTransId="{5EC418B9-1135-495C-88F9-484CE926B485}"/>
    <dgm:cxn modelId="{FBCD343A-74D9-4EF4-93E6-AE8426536BC7}" type="presOf" srcId="{A860671F-3FCD-41D0-A073-62C024D56668}" destId="{EDAF56CF-A3D7-4413-BDFE-00571D80A394}" srcOrd="0" destOrd="0" presId="urn:microsoft.com/office/officeart/2005/8/layout/hList1"/>
    <dgm:cxn modelId="{6D35F1A8-0299-4EA9-A557-7A5FFA57C10B}" type="presOf" srcId="{4D4AC119-FB2D-46B9-A7EF-C2E46DCF39B6}" destId="{FB3E3484-D78E-4EE9-87F5-7F960981CD0F}" srcOrd="0" destOrd="2" presId="urn:microsoft.com/office/officeart/2005/8/layout/hList1"/>
    <dgm:cxn modelId="{26ED2484-4399-4BC7-8217-8E6C0B1779B0}" type="presOf" srcId="{322FFFA1-9C69-468A-8E27-0320D75140C8}" destId="{FB3E3484-D78E-4EE9-87F5-7F960981CD0F}" srcOrd="0" destOrd="1" presId="urn:microsoft.com/office/officeart/2005/8/layout/hList1"/>
    <dgm:cxn modelId="{B63895DA-0202-40DA-99EF-21D6E10FF57C}" srcId="{BE40B716-FD39-45EE-A014-A1B3CDDF7CED}" destId="{467F1D62-EA92-4A11-8669-10D3B6A03218}" srcOrd="1" destOrd="0" parTransId="{CB7ABE2F-DF4E-46CF-B42E-28C33B06E80C}" sibTransId="{043430F6-7BF7-4B72-94DA-FA756C6498E4}"/>
    <dgm:cxn modelId="{0A54A1DC-D677-458C-AD85-527DE2BD3D3D}" srcId="{A860671F-3FCD-41D0-A073-62C024D56668}" destId="{322FFFA1-9C69-468A-8E27-0320D75140C8}" srcOrd="1" destOrd="0" parTransId="{14D1F961-AA46-400B-84B7-8CB18E5DE68E}" sibTransId="{1653AF28-A9FC-4FAE-B1F0-69A67ACC8215}"/>
    <dgm:cxn modelId="{24B6E6DA-63E7-493A-811E-49C9827213BB}" srcId="{3D07BB25-94B2-4A55-AD90-49CFE81B0C25}" destId="{688611F2-9646-4A3C-A011-C4F7AFAF0CA6}" srcOrd="0" destOrd="0" parTransId="{CB561750-E7AE-43BE-AE20-DAB2880E0A06}" sibTransId="{62D8C152-D69E-47AA-BFDE-FF0E263539A2}"/>
    <dgm:cxn modelId="{BB343504-9EA3-4951-9AC1-006ADEB61AE1}" srcId="{467F1D62-EA92-4A11-8669-10D3B6A03218}" destId="{EFB0F796-A89F-42E2-83D5-3050FB05A32A}" srcOrd="0" destOrd="0" parTransId="{0581D054-C151-4CB5-B269-FF095B4932A6}" sibTransId="{E729C85C-3426-4924-8581-675C186E1813}"/>
    <dgm:cxn modelId="{272B6C7F-D984-44CD-9622-106DA814667A}" type="presOf" srcId="{0C28D4F8-21FE-46F0-89AB-FDCEE778C180}" destId="{FB3E3484-D78E-4EE9-87F5-7F960981CD0F}" srcOrd="0" destOrd="0" presId="urn:microsoft.com/office/officeart/2005/8/layout/hList1"/>
    <dgm:cxn modelId="{53E20E4D-0CCE-4D7C-A3FC-62EEA4E52338}" srcId="{A860671F-3FCD-41D0-A073-62C024D56668}" destId="{0C28D4F8-21FE-46F0-89AB-FDCEE778C180}" srcOrd="0" destOrd="0" parTransId="{188A4253-0124-442A-94A6-61B88317D823}" sibTransId="{5D4AB945-6399-4AFD-AE29-022DCB5E2887}"/>
    <dgm:cxn modelId="{9AA2DD77-B30C-4F1E-B5EB-E778AD7289E0}" type="presOf" srcId="{BE40B716-FD39-45EE-A014-A1B3CDDF7CED}" destId="{BE2C43C2-84FE-4273-A867-27AA3284BA6E}" srcOrd="0" destOrd="0" presId="urn:microsoft.com/office/officeart/2005/8/layout/hList1"/>
    <dgm:cxn modelId="{7D4C73FD-7D2C-484B-B709-290923774721}" type="presParOf" srcId="{BE2C43C2-84FE-4273-A867-27AA3284BA6E}" destId="{BDB4C32E-96F6-4605-852A-907F2A1CD8AB}" srcOrd="0" destOrd="0" presId="urn:microsoft.com/office/officeart/2005/8/layout/hList1"/>
    <dgm:cxn modelId="{C32A3634-C8CF-4CF6-A096-4E6C8618C434}" type="presParOf" srcId="{BDB4C32E-96F6-4605-852A-907F2A1CD8AB}" destId="{0381ECB9-F799-4FC3-B5B6-655943B981A8}" srcOrd="0" destOrd="0" presId="urn:microsoft.com/office/officeart/2005/8/layout/hList1"/>
    <dgm:cxn modelId="{B0485DC6-F1FE-49CB-992C-8812D1C5E542}" type="presParOf" srcId="{BDB4C32E-96F6-4605-852A-907F2A1CD8AB}" destId="{A800A5E2-771F-4A34-92E2-F6957F9F2B37}" srcOrd="1" destOrd="0" presId="urn:microsoft.com/office/officeart/2005/8/layout/hList1"/>
    <dgm:cxn modelId="{C21A6060-DAD0-4FA4-8198-797311285710}" type="presParOf" srcId="{BE2C43C2-84FE-4273-A867-27AA3284BA6E}" destId="{F662E11D-AA12-4C9E-A312-982EAF6AEBCA}" srcOrd="1" destOrd="0" presId="urn:microsoft.com/office/officeart/2005/8/layout/hList1"/>
    <dgm:cxn modelId="{EE287977-F96A-4B3B-9463-97311FA3AD8F}" type="presParOf" srcId="{BE2C43C2-84FE-4273-A867-27AA3284BA6E}" destId="{D6A206CD-CB96-4776-A45D-BD28FD6001D7}" srcOrd="2" destOrd="0" presId="urn:microsoft.com/office/officeart/2005/8/layout/hList1"/>
    <dgm:cxn modelId="{90D6AC7D-1F16-442A-870F-0E639882EA7A}" type="presParOf" srcId="{D6A206CD-CB96-4776-A45D-BD28FD6001D7}" destId="{E452A10A-C924-42A6-9EB2-356A31D301AF}" srcOrd="0" destOrd="0" presId="urn:microsoft.com/office/officeart/2005/8/layout/hList1"/>
    <dgm:cxn modelId="{7B45922E-24EA-415A-BCFE-4DD5A1540695}" type="presParOf" srcId="{D6A206CD-CB96-4776-A45D-BD28FD6001D7}" destId="{61602312-B72E-4D05-89EC-4F2056B36423}" srcOrd="1" destOrd="0" presId="urn:microsoft.com/office/officeart/2005/8/layout/hList1"/>
    <dgm:cxn modelId="{A0787EA3-0A2B-46EB-9143-849882CAB869}" type="presParOf" srcId="{BE2C43C2-84FE-4273-A867-27AA3284BA6E}" destId="{0EE83EEE-7A1A-4C3B-B002-C4E1BA2F1245}" srcOrd="3" destOrd="0" presId="urn:microsoft.com/office/officeart/2005/8/layout/hList1"/>
    <dgm:cxn modelId="{2019F602-2F05-416F-8459-798DEDB1860F}" type="presParOf" srcId="{BE2C43C2-84FE-4273-A867-27AA3284BA6E}" destId="{7BEE5B11-15BD-4F22-8C27-5E77ED50E92D}" srcOrd="4" destOrd="0" presId="urn:microsoft.com/office/officeart/2005/8/layout/hList1"/>
    <dgm:cxn modelId="{A1658FA1-7832-444B-952D-DEF3EB004FAA}" type="presParOf" srcId="{7BEE5B11-15BD-4F22-8C27-5E77ED50E92D}" destId="{EDAF56CF-A3D7-4413-BDFE-00571D80A394}" srcOrd="0" destOrd="0" presId="urn:microsoft.com/office/officeart/2005/8/layout/hList1"/>
    <dgm:cxn modelId="{0CAF211B-F229-4CA1-9971-37A2A2781048}" type="presParOf" srcId="{7BEE5B11-15BD-4F22-8C27-5E77ED50E92D}" destId="{FB3E3484-D78E-4EE9-87F5-7F960981CD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106203-5638-4956-99FF-1FDFBFD39DC5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B98C2CEE-C01F-417B-8396-5F28704A17C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ADEF8-8998-428C-B3C4-DB78C931C4F9}" type="parTrans" cxnId="{7230B70C-0F36-4421-BB83-15E2E8D120CB}">
      <dgm:prSet/>
      <dgm:spPr/>
      <dgm:t>
        <a:bodyPr/>
        <a:lstStyle/>
        <a:p>
          <a:endParaRPr lang="es-PE"/>
        </a:p>
      </dgm:t>
    </dgm:pt>
    <dgm:pt modelId="{C626D0C7-4CCB-44B0-8070-3C3333E51E9E}" type="sibTrans" cxnId="{7230B70C-0F36-4421-BB83-15E2E8D120CB}">
      <dgm:prSet/>
      <dgm:spPr/>
      <dgm:t>
        <a:bodyPr/>
        <a:lstStyle/>
        <a:p>
          <a:endParaRPr lang="es-PE"/>
        </a:p>
      </dgm:t>
    </dgm:pt>
    <dgm:pt modelId="{C914AEFA-20C3-4420-B9C8-2144CCAA0440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D8532B-14AD-4444-AF06-442B87385D38}" type="parTrans" cxnId="{6B3B3653-D8D4-41F8-9019-6CEF3D33DC4F}">
      <dgm:prSet/>
      <dgm:spPr/>
      <dgm:t>
        <a:bodyPr/>
        <a:lstStyle/>
        <a:p>
          <a:endParaRPr lang="es-PE"/>
        </a:p>
      </dgm:t>
    </dgm:pt>
    <dgm:pt modelId="{C23F3E27-8CFD-4021-9BCE-0870A94FF593}" type="sibTrans" cxnId="{6B3B3653-D8D4-41F8-9019-6CEF3D33DC4F}">
      <dgm:prSet/>
      <dgm:spPr/>
      <dgm:t>
        <a:bodyPr/>
        <a:lstStyle/>
        <a:p>
          <a:endParaRPr lang="es-PE"/>
        </a:p>
      </dgm:t>
    </dgm:pt>
    <dgm:pt modelId="{7ADBE091-0AA2-4A70-9853-C9B8D2B39CA3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32C45-DC32-4767-9E86-CD00F5D3A59C}" type="parTrans" cxnId="{B0F1D132-F1B5-4C93-8473-F771F9EBF380}">
      <dgm:prSet/>
      <dgm:spPr/>
      <dgm:t>
        <a:bodyPr/>
        <a:lstStyle/>
        <a:p>
          <a:endParaRPr lang="es-PE"/>
        </a:p>
      </dgm:t>
    </dgm:pt>
    <dgm:pt modelId="{DDA32483-EE5F-4196-A2DD-005D988C1EE6}" type="sibTrans" cxnId="{B0F1D132-F1B5-4C93-8473-F771F9EBF380}">
      <dgm:prSet/>
      <dgm:spPr/>
      <dgm:t>
        <a:bodyPr/>
        <a:lstStyle/>
        <a:p>
          <a:endParaRPr lang="es-PE"/>
        </a:p>
      </dgm:t>
    </dgm:pt>
    <dgm:pt modelId="{43897C25-24E3-40E9-A91D-A02FCDF3DDF1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110AE8-B560-4A87-A793-56D6DBA0C5FE}" type="parTrans" cxnId="{C25EDF4F-5917-4EC8-917C-D175D1B71266}">
      <dgm:prSet/>
      <dgm:spPr/>
      <dgm:t>
        <a:bodyPr/>
        <a:lstStyle/>
        <a:p>
          <a:endParaRPr lang="es-PE"/>
        </a:p>
      </dgm:t>
    </dgm:pt>
    <dgm:pt modelId="{5D2DB1D2-D690-4911-B5C0-DCFC6150A861}" type="sibTrans" cxnId="{C25EDF4F-5917-4EC8-917C-D175D1B71266}">
      <dgm:prSet/>
      <dgm:spPr/>
      <dgm:t>
        <a:bodyPr/>
        <a:lstStyle/>
        <a:p>
          <a:endParaRPr lang="es-PE"/>
        </a:p>
      </dgm:t>
    </dgm:pt>
    <dgm:pt modelId="{7DC95493-D008-46ED-891F-930B9B4CA249}">
      <dgm:prSet phldrT="[Texto]" custT="1"/>
      <dgm:spPr/>
      <dgm:t>
        <a:bodyPr/>
        <a:lstStyle/>
        <a:p>
          <a:r>
            <a:rPr lang="es-PE" sz="16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519492-DB63-4CBA-A11B-7788EFBF88D1}" type="parTrans" cxnId="{6183D90A-7827-4A62-B653-5266B688F1C1}">
      <dgm:prSet/>
      <dgm:spPr/>
      <dgm:t>
        <a:bodyPr/>
        <a:lstStyle/>
        <a:p>
          <a:endParaRPr lang="es-PE"/>
        </a:p>
      </dgm:t>
    </dgm:pt>
    <dgm:pt modelId="{3A191CD5-7DDA-4A8C-8EFF-3BA4126FF597}" type="sibTrans" cxnId="{6183D90A-7827-4A62-B653-5266B688F1C1}">
      <dgm:prSet/>
      <dgm:spPr/>
      <dgm:t>
        <a:bodyPr/>
        <a:lstStyle/>
        <a:p>
          <a:endParaRPr lang="es-PE"/>
        </a:p>
      </dgm:t>
    </dgm:pt>
    <dgm:pt modelId="{F8ED108F-8C26-45C0-8B67-143229D9D62D}" type="pres">
      <dgm:prSet presAssocID="{19106203-5638-4956-99FF-1FDFBFD39D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AB34FBD-D96E-4425-BB3A-3733550511A2}" type="pres">
      <dgm:prSet presAssocID="{7DC95493-D008-46ED-891F-930B9B4CA2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E14F6B-DFE1-4AA0-B14C-393CBBAAEDB8}" type="pres">
      <dgm:prSet presAssocID="{3A191CD5-7DDA-4A8C-8EFF-3BA4126FF597}" presName="sibTrans" presStyleLbl="sibTrans2D1" presStyleIdx="0" presStyleCnt="4"/>
      <dgm:spPr/>
      <dgm:t>
        <a:bodyPr/>
        <a:lstStyle/>
        <a:p>
          <a:endParaRPr lang="es-PE"/>
        </a:p>
      </dgm:t>
    </dgm:pt>
    <dgm:pt modelId="{3752D93A-FC5A-4998-8973-FCD21BB8FFA3}" type="pres">
      <dgm:prSet presAssocID="{3A191CD5-7DDA-4A8C-8EFF-3BA4126FF597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07F3DF81-4BB3-4CEA-8481-37FF12A1BC13}" type="pres">
      <dgm:prSet presAssocID="{B98C2CEE-C01F-417B-8396-5F28704A17C9}" presName="node" presStyleLbl="node1" presStyleIdx="1" presStyleCnt="5" custLinFactNeighborX="-10817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95416AB-C211-4D63-BD3A-68DF81B93615}" type="pres">
      <dgm:prSet presAssocID="{C626D0C7-4CCB-44B0-8070-3C3333E51E9E}" presName="sibTrans" presStyleLbl="sibTrans2D1" presStyleIdx="1" presStyleCnt="4"/>
      <dgm:spPr/>
      <dgm:t>
        <a:bodyPr/>
        <a:lstStyle/>
        <a:p>
          <a:endParaRPr lang="es-PE"/>
        </a:p>
      </dgm:t>
    </dgm:pt>
    <dgm:pt modelId="{5C55D4BC-98CF-4F0A-A214-5F45ECA23D33}" type="pres">
      <dgm:prSet presAssocID="{C626D0C7-4CCB-44B0-8070-3C3333E51E9E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DAFD8537-EB32-424E-A9F2-1763BD2CDC1C}" type="pres">
      <dgm:prSet presAssocID="{C914AEFA-20C3-4420-B9C8-2144CCAA0440}" presName="node" presStyleLbl="node1" presStyleIdx="2" presStyleCnt="5" custLinFactNeighborX="-15596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AC4216-01C7-4F41-94B3-47EC27185D84}" type="pres">
      <dgm:prSet presAssocID="{C23F3E27-8CFD-4021-9BCE-0870A94FF593}" presName="sibTrans" presStyleLbl="sibTrans2D1" presStyleIdx="2" presStyleCnt="4"/>
      <dgm:spPr/>
      <dgm:t>
        <a:bodyPr/>
        <a:lstStyle/>
        <a:p>
          <a:endParaRPr lang="es-PE"/>
        </a:p>
      </dgm:t>
    </dgm:pt>
    <dgm:pt modelId="{15CAE359-ED7C-4409-96D6-22495E66F4B6}" type="pres">
      <dgm:prSet presAssocID="{C23F3E27-8CFD-4021-9BCE-0870A94FF593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44DDE1F6-B433-4E04-817C-1E0CC0B8C599}" type="pres">
      <dgm:prSet presAssocID="{7ADBE091-0AA2-4A70-9853-C9B8D2B39CA3}" presName="node" presStyleLbl="node1" presStyleIdx="3" presStyleCnt="5" custLinFactNeighborX="-7395" custLinFactNeighborY="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043D99E-33CE-4606-92EC-19FF304AD4BC}" type="pres">
      <dgm:prSet presAssocID="{DDA32483-EE5F-4196-A2DD-005D988C1EE6}" presName="sibTrans" presStyleLbl="sibTrans2D1" presStyleIdx="3" presStyleCnt="4"/>
      <dgm:spPr/>
      <dgm:t>
        <a:bodyPr/>
        <a:lstStyle/>
        <a:p>
          <a:endParaRPr lang="es-PE"/>
        </a:p>
      </dgm:t>
    </dgm:pt>
    <dgm:pt modelId="{5EE738D6-D169-4D85-A844-F006C02A88E3}" type="pres">
      <dgm:prSet presAssocID="{DDA32483-EE5F-4196-A2DD-005D988C1EE6}" presName="connectorText" presStyleLbl="sibTrans2D1" presStyleIdx="3" presStyleCnt="4"/>
      <dgm:spPr/>
      <dgm:t>
        <a:bodyPr/>
        <a:lstStyle/>
        <a:p>
          <a:endParaRPr lang="es-PE"/>
        </a:p>
      </dgm:t>
    </dgm:pt>
    <dgm:pt modelId="{6D91C393-724B-481A-836A-11C9C173BD34}" type="pres">
      <dgm:prSet presAssocID="{43897C25-24E3-40E9-A91D-A02FCDF3DD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964D464-F4B3-423B-982F-8D3FA7F8F8CD}" type="presOf" srcId="{B98C2CEE-C01F-417B-8396-5F28704A17C9}" destId="{07F3DF81-4BB3-4CEA-8481-37FF12A1BC13}" srcOrd="0" destOrd="0" presId="urn:microsoft.com/office/officeart/2005/8/layout/process1"/>
    <dgm:cxn modelId="{7F9DB948-C15B-4A04-BF6F-DF12937919E8}" type="presOf" srcId="{C626D0C7-4CCB-44B0-8070-3C3333E51E9E}" destId="{5C55D4BC-98CF-4F0A-A214-5F45ECA23D33}" srcOrd="1" destOrd="0" presId="urn:microsoft.com/office/officeart/2005/8/layout/process1"/>
    <dgm:cxn modelId="{13FA0DF2-3134-4762-82F6-6C4F7344B3AB}" type="presOf" srcId="{DDA32483-EE5F-4196-A2DD-005D988C1EE6}" destId="{4043D99E-33CE-4606-92EC-19FF304AD4BC}" srcOrd="0" destOrd="0" presId="urn:microsoft.com/office/officeart/2005/8/layout/process1"/>
    <dgm:cxn modelId="{9B1384F0-48F1-43D2-9BA6-8D138CB1FA72}" type="presOf" srcId="{DDA32483-EE5F-4196-A2DD-005D988C1EE6}" destId="{5EE738D6-D169-4D85-A844-F006C02A88E3}" srcOrd="1" destOrd="0" presId="urn:microsoft.com/office/officeart/2005/8/layout/process1"/>
    <dgm:cxn modelId="{61E7B6E2-9308-4885-87D6-A57AA10065D0}" type="presOf" srcId="{C23F3E27-8CFD-4021-9BCE-0870A94FF593}" destId="{8AAC4216-01C7-4F41-94B3-47EC27185D84}" srcOrd="0" destOrd="0" presId="urn:microsoft.com/office/officeart/2005/8/layout/process1"/>
    <dgm:cxn modelId="{9A5221F9-044D-449A-8403-F1878464BDDD}" type="presOf" srcId="{C23F3E27-8CFD-4021-9BCE-0870A94FF593}" destId="{15CAE359-ED7C-4409-96D6-22495E66F4B6}" srcOrd="1" destOrd="0" presId="urn:microsoft.com/office/officeart/2005/8/layout/process1"/>
    <dgm:cxn modelId="{6183D90A-7827-4A62-B653-5266B688F1C1}" srcId="{19106203-5638-4956-99FF-1FDFBFD39DC5}" destId="{7DC95493-D008-46ED-891F-930B9B4CA249}" srcOrd="0" destOrd="0" parTransId="{B5519492-DB63-4CBA-A11B-7788EFBF88D1}" sibTransId="{3A191CD5-7DDA-4A8C-8EFF-3BA4126FF597}"/>
    <dgm:cxn modelId="{373C2E00-2104-4A53-AD20-DF8C67DD3F83}" type="presOf" srcId="{7ADBE091-0AA2-4A70-9853-C9B8D2B39CA3}" destId="{44DDE1F6-B433-4E04-817C-1E0CC0B8C599}" srcOrd="0" destOrd="0" presId="urn:microsoft.com/office/officeart/2005/8/layout/process1"/>
    <dgm:cxn modelId="{EB869A06-F7FD-4B17-A85C-7A610F8C0C39}" type="presOf" srcId="{3A191CD5-7DDA-4A8C-8EFF-3BA4126FF597}" destId="{3752D93A-FC5A-4998-8973-FCD21BB8FFA3}" srcOrd="1" destOrd="0" presId="urn:microsoft.com/office/officeart/2005/8/layout/process1"/>
    <dgm:cxn modelId="{94076342-BA96-48CE-9473-8DD8B79AF86A}" type="presOf" srcId="{43897C25-24E3-40E9-A91D-A02FCDF3DDF1}" destId="{6D91C393-724B-481A-836A-11C9C173BD34}" srcOrd="0" destOrd="0" presId="urn:microsoft.com/office/officeart/2005/8/layout/process1"/>
    <dgm:cxn modelId="{7230B70C-0F36-4421-BB83-15E2E8D120CB}" srcId="{19106203-5638-4956-99FF-1FDFBFD39DC5}" destId="{B98C2CEE-C01F-417B-8396-5F28704A17C9}" srcOrd="1" destOrd="0" parTransId="{A20ADEF8-8998-428C-B3C4-DB78C931C4F9}" sibTransId="{C626D0C7-4CCB-44B0-8070-3C3333E51E9E}"/>
    <dgm:cxn modelId="{6789B23A-8405-402F-9158-F9460160D66D}" type="presOf" srcId="{7DC95493-D008-46ED-891F-930B9B4CA249}" destId="{3AB34FBD-D96E-4425-BB3A-3733550511A2}" srcOrd="0" destOrd="0" presId="urn:microsoft.com/office/officeart/2005/8/layout/process1"/>
    <dgm:cxn modelId="{BD05896C-BFE9-49EB-825D-20BAA54DDA19}" type="presOf" srcId="{19106203-5638-4956-99FF-1FDFBFD39DC5}" destId="{F8ED108F-8C26-45C0-8B67-143229D9D62D}" srcOrd="0" destOrd="0" presId="urn:microsoft.com/office/officeart/2005/8/layout/process1"/>
    <dgm:cxn modelId="{6B3B3653-D8D4-41F8-9019-6CEF3D33DC4F}" srcId="{19106203-5638-4956-99FF-1FDFBFD39DC5}" destId="{C914AEFA-20C3-4420-B9C8-2144CCAA0440}" srcOrd="2" destOrd="0" parTransId="{F4D8532B-14AD-4444-AF06-442B87385D38}" sibTransId="{C23F3E27-8CFD-4021-9BCE-0870A94FF593}"/>
    <dgm:cxn modelId="{C25EDF4F-5917-4EC8-917C-D175D1B71266}" srcId="{19106203-5638-4956-99FF-1FDFBFD39DC5}" destId="{43897C25-24E3-40E9-A91D-A02FCDF3DDF1}" srcOrd="4" destOrd="0" parTransId="{20110AE8-B560-4A87-A793-56D6DBA0C5FE}" sibTransId="{5D2DB1D2-D690-4911-B5C0-DCFC6150A861}"/>
    <dgm:cxn modelId="{FE5378D9-0065-46FC-8B89-C2E51F35734D}" type="presOf" srcId="{C914AEFA-20C3-4420-B9C8-2144CCAA0440}" destId="{DAFD8537-EB32-424E-A9F2-1763BD2CDC1C}" srcOrd="0" destOrd="0" presId="urn:microsoft.com/office/officeart/2005/8/layout/process1"/>
    <dgm:cxn modelId="{9277173A-5D8A-4289-A965-B041591EA6A7}" type="presOf" srcId="{C626D0C7-4CCB-44B0-8070-3C3333E51E9E}" destId="{F95416AB-C211-4D63-BD3A-68DF81B93615}" srcOrd="0" destOrd="0" presId="urn:microsoft.com/office/officeart/2005/8/layout/process1"/>
    <dgm:cxn modelId="{9D952EEE-14D7-4B27-B4DD-4355D556C0B9}" type="presOf" srcId="{3A191CD5-7DDA-4A8C-8EFF-3BA4126FF597}" destId="{2AE14F6B-DFE1-4AA0-B14C-393CBBAAEDB8}" srcOrd="0" destOrd="0" presId="urn:microsoft.com/office/officeart/2005/8/layout/process1"/>
    <dgm:cxn modelId="{B0F1D132-F1B5-4C93-8473-F771F9EBF380}" srcId="{19106203-5638-4956-99FF-1FDFBFD39DC5}" destId="{7ADBE091-0AA2-4A70-9853-C9B8D2B39CA3}" srcOrd="3" destOrd="0" parTransId="{69032C45-DC32-4767-9E86-CD00F5D3A59C}" sibTransId="{DDA32483-EE5F-4196-A2DD-005D988C1EE6}"/>
    <dgm:cxn modelId="{9317AF09-9EC0-424F-A1B8-DE07BAB08C3F}" type="presParOf" srcId="{F8ED108F-8C26-45C0-8B67-143229D9D62D}" destId="{3AB34FBD-D96E-4425-BB3A-3733550511A2}" srcOrd="0" destOrd="0" presId="urn:microsoft.com/office/officeart/2005/8/layout/process1"/>
    <dgm:cxn modelId="{DA443E6A-F1BB-492A-B78D-3608879AFE02}" type="presParOf" srcId="{F8ED108F-8C26-45C0-8B67-143229D9D62D}" destId="{2AE14F6B-DFE1-4AA0-B14C-393CBBAAEDB8}" srcOrd="1" destOrd="0" presId="urn:microsoft.com/office/officeart/2005/8/layout/process1"/>
    <dgm:cxn modelId="{3A5B3ABF-993A-40D4-9822-F058DC136932}" type="presParOf" srcId="{2AE14F6B-DFE1-4AA0-B14C-393CBBAAEDB8}" destId="{3752D93A-FC5A-4998-8973-FCD21BB8FFA3}" srcOrd="0" destOrd="0" presId="urn:microsoft.com/office/officeart/2005/8/layout/process1"/>
    <dgm:cxn modelId="{1727403C-4625-4A18-B60C-2C6D421A31B3}" type="presParOf" srcId="{F8ED108F-8C26-45C0-8B67-143229D9D62D}" destId="{07F3DF81-4BB3-4CEA-8481-37FF12A1BC13}" srcOrd="2" destOrd="0" presId="urn:microsoft.com/office/officeart/2005/8/layout/process1"/>
    <dgm:cxn modelId="{AE319054-D88D-4E65-BE92-8F64D64F2F7B}" type="presParOf" srcId="{F8ED108F-8C26-45C0-8B67-143229D9D62D}" destId="{F95416AB-C211-4D63-BD3A-68DF81B93615}" srcOrd="3" destOrd="0" presId="urn:microsoft.com/office/officeart/2005/8/layout/process1"/>
    <dgm:cxn modelId="{22B69073-3580-4DAF-B456-124943112FDE}" type="presParOf" srcId="{F95416AB-C211-4D63-BD3A-68DF81B93615}" destId="{5C55D4BC-98CF-4F0A-A214-5F45ECA23D33}" srcOrd="0" destOrd="0" presId="urn:microsoft.com/office/officeart/2005/8/layout/process1"/>
    <dgm:cxn modelId="{39967BB8-1681-4649-8E38-9B04B71883AB}" type="presParOf" srcId="{F8ED108F-8C26-45C0-8B67-143229D9D62D}" destId="{DAFD8537-EB32-424E-A9F2-1763BD2CDC1C}" srcOrd="4" destOrd="0" presId="urn:microsoft.com/office/officeart/2005/8/layout/process1"/>
    <dgm:cxn modelId="{3F001808-B427-406D-A761-03149D4DF163}" type="presParOf" srcId="{F8ED108F-8C26-45C0-8B67-143229D9D62D}" destId="{8AAC4216-01C7-4F41-94B3-47EC27185D84}" srcOrd="5" destOrd="0" presId="urn:microsoft.com/office/officeart/2005/8/layout/process1"/>
    <dgm:cxn modelId="{10B4D571-2343-41DE-8BFD-5057EA394D88}" type="presParOf" srcId="{8AAC4216-01C7-4F41-94B3-47EC27185D84}" destId="{15CAE359-ED7C-4409-96D6-22495E66F4B6}" srcOrd="0" destOrd="0" presId="urn:microsoft.com/office/officeart/2005/8/layout/process1"/>
    <dgm:cxn modelId="{6452E4BC-A51A-4884-9E40-403F98FEA917}" type="presParOf" srcId="{F8ED108F-8C26-45C0-8B67-143229D9D62D}" destId="{44DDE1F6-B433-4E04-817C-1E0CC0B8C599}" srcOrd="6" destOrd="0" presId="urn:microsoft.com/office/officeart/2005/8/layout/process1"/>
    <dgm:cxn modelId="{94EC344A-4F34-4B26-9C6B-3A9CC8D98292}" type="presParOf" srcId="{F8ED108F-8C26-45C0-8B67-143229D9D62D}" destId="{4043D99E-33CE-4606-92EC-19FF304AD4BC}" srcOrd="7" destOrd="0" presId="urn:microsoft.com/office/officeart/2005/8/layout/process1"/>
    <dgm:cxn modelId="{4214F1BA-48F9-459F-98A5-D97EC7C815C8}" type="presParOf" srcId="{4043D99E-33CE-4606-92EC-19FF304AD4BC}" destId="{5EE738D6-D169-4D85-A844-F006C02A88E3}" srcOrd="0" destOrd="0" presId="urn:microsoft.com/office/officeart/2005/8/layout/process1"/>
    <dgm:cxn modelId="{E9A70198-0DF9-4724-A8F6-CBB1F672066D}" type="presParOf" srcId="{F8ED108F-8C26-45C0-8B67-143229D9D62D}" destId="{6D91C393-724B-481A-836A-11C9C173BD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1C2286-89FA-4746-8913-C03744F284D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F12680A9-2E1F-43C7-8136-EF6BE7C8C3C1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Producto: Tecnología, servicio, garantía y financiamiento.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43D0EC-51D7-4223-85C1-83BAE7F300AD}" type="parTrans" cxnId="{0A15EBF0-E59C-4E53-BD80-E2164133A6B8}">
      <dgm:prSet/>
      <dgm:spPr/>
      <dgm:t>
        <a:bodyPr/>
        <a:lstStyle/>
        <a:p>
          <a:endParaRPr lang="es-PE"/>
        </a:p>
      </dgm:t>
    </dgm:pt>
    <dgm:pt modelId="{AB2B0323-5AB3-43C3-8E17-7B89BD7BAFC2}" type="sibTrans" cxnId="{0A15EBF0-E59C-4E53-BD80-E2164133A6B8}">
      <dgm:prSet/>
      <dgm:spPr/>
      <dgm:t>
        <a:bodyPr/>
        <a:lstStyle/>
        <a:p>
          <a:endParaRPr lang="es-PE"/>
        </a:p>
      </dgm:t>
    </dgm:pt>
    <dgm:pt modelId="{5EC56C85-899C-47B5-8FE4-6DD8968DC427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Precio: Dólares, refleja calidad.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95858-4DA7-456C-9098-737306204A72}" type="parTrans" cxnId="{B3524F19-5D6E-43CB-847E-12F8569430DE}">
      <dgm:prSet/>
      <dgm:spPr/>
      <dgm:t>
        <a:bodyPr/>
        <a:lstStyle/>
        <a:p>
          <a:endParaRPr lang="es-PE"/>
        </a:p>
      </dgm:t>
    </dgm:pt>
    <dgm:pt modelId="{1482C9C8-A6BA-45A4-B207-F201E5B3CB55}" type="sibTrans" cxnId="{B3524F19-5D6E-43CB-847E-12F8569430DE}">
      <dgm:prSet/>
      <dgm:spPr/>
      <dgm:t>
        <a:bodyPr/>
        <a:lstStyle/>
        <a:p>
          <a:endParaRPr lang="es-PE"/>
        </a:p>
      </dgm:t>
    </dgm:pt>
    <dgm:pt modelId="{68CE1387-4AE5-4163-A9D4-C94459FB13B5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Plaza: San Borja, San Isidro, Miraflores y San Miguel.</a:t>
          </a:r>
        </a:p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AF4372-FCBB-43B3-ABF0-B6662778D4BD}" type="parTrans" cxnId="{F072D4F6-15AA-45D6-8F08-EC7ECF53211D}">
      <dgm:prSet/>
      <dgm:spPr/>
      <dgm:t>
        <a:bodyPr/>
        <a:lstStyle/>
        <a:p>
          <a:endParaRPr lang="es-PE"/>
        </a:p>
      </dgm:t>
    </dgm:pt>
    <dgm:pt modelId="{D3644713-64B3-4D0F-850E-FDED0855FACD}" type="sibTrans" cxnId="{F072D4F6-15AA-45D6-8F08-EC7ECF53211D}">
      <dgm:prSet/>
      <dgm:spPr/>
      <dgm:t>
        <a:bodyPr/>
        <a:lstStyle/>
        <a:p>
          <a:endParaRPr lang="es-PE"/>
        </a:p>
      </dgm:t>
    </dgm:pt>
    <dgm:pt modelId="{E7BAAE89-41DB-4D6D-8614-BC8D3D55A749}">
      <dgm:prSet phldrT="[Texto]" custT="1"/>
      <dgm:spPr/>
      <dgm:t>
        <a:bodyPr/>
        <a:lstStyle/>
        <a:p>
          <a:r>
            <a:rPr lang="es-PE" sz="1600" b="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personales (visitadores médicos). </a:t>
          </a:r>
          <a:endParaRPr lang="es-PE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C4FD15-8674-46E6-A0DC-57461E75A8F5}" type="parTrans" cxnId="{C736BC76-564E-4ED9-A845-22FB27CB3DCC}">
      <dgm:prSet/>
      <dgm:spPr/>
      <dgm:t>
        <a:bodyPr/>
        <a:lstStyle/>
        <a:p>
          <a:endParaRPr lang="es-PE"/>
        </a:p>
      </dgm:t>
    </dgm:pt>
    <dgm:pt modelId="{1B109CB9-EC5C-4474-8E7D-8D5BD252EE0C}" type="sibTrans" cxnId="{C736BC76-564E-4ED9-A845-22FB27CB3DCC}">
      <dgm:prSet/>
      <dgm:spPr/>
      <dgm:t>
        <a:bodyPr/>
        <a:lstStyle/>
        <a:p>
          <a:endParaRPr lang="es-PE"/>
        </a:p>
      </dgm:t>
    </dgm:pt>
    <dgm:pt modelId="{FE5925CF-EBA3-4BC5-A913-3B297B028C23}" type="pres">
      <dgm:prSet presAssocID="{031C2286-89FA-4746-8913-C03744F284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DF7D0933-C1E5-47C9-8745-F619EA28DBBB}" type="pres">
      <dgm:prSet presAssocID="{031C2286-89FA-4746-8913-C03744F284D0}" presName="Name1" presStyleCnt="0"/>
      <dgm:spPr/>
    </dgm:pt>
    <dgm:pt modelId="{481D4389-3756-42F5-A226-163EDF468302}" type="pres">
      <dgm:prSet presAssocID="{031C2286-89FA-4746-8913-C03744F284D0}" presName="cycle" presStyleCnt="0"/>
      <dgm:spPr/>
    </dgm:pt>
    <dgm:pt modelId="{8C9CB7CA-E59F-448E-8E3F-FEB624BA3831}" type="pres">
      <dgm:prSet presAssocID="{031C2286-89FA-4746-8913-C03744F284D0}" presName="srcNode" presStyleLbl="node1" presStyleIdx="0" presStyleCnt="4"/>
      <dgm:spPr/>
    </dgm:pt>
    <dgm:pt modelId="{57FEE7FA-91C3-4F21-8AA5-71309E3C0DF3}" type="pres">
      <dgm:prSet presAssocID="{031C2286-89FA-4746-8913-C03744F284D0}" presName="conn" presStyleLbl="parChTrans1D2" presStyleIdx="0" presStyleCnt="1"/>
      <dgm:spPr/>
      <dgm:t>
        <a:bodyPr/>
        <a:lstStyle/>
        <a:p>
          <a:endParaRPr lang="es-PE"/>
        </a:p>
      </dgm:t>
    </dgm:pt>
    <dgm:pt modelId="{4D3FA207-ACE6-4065-9865-BDC264A7557A}" type="pres">
      <dgm:prSet presAssocID="{031C2286-89FA-4746-8913-C03744F284D0}" presName="extraNode" presStyleLbl="node1" presStyleIdx="0" presStyleCnt="4"/>
      <dgm:spPr/>
    </dgm:pt>
    <dgm:pt modelId="{33DF50A0-38E8-4E1F-B1F7-B5E072FDF7F6}" type="pres">
      <dgm:prSet presAssocID="{031C2286-89FA-4746-8913-C03744F284D0}" presName="dstNode" presStyleLbl="node1" presStyleIdx="0" presStyleCnt="4"/>
      <dgm:spPr/>
    </dgm:pt>
    <dgm:pt modelId="{4B7E9394-86FF-41D2-8A31-3CC93FCD64F2}" type="pres">
      <dgm:prSet presAssocID="{F12680A9-2E1F-43C7-8136-EF6BE7C8C3C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D0FBEF-2154-432C-A2B4-FA53460C4091}" type="pres">
      <dgm:prSet presAssocID="{F12680A9-2E1F-43C7-8136-EF6BE7C8C3C1}" presName="accent_1" presStyleCnt="0"/>
      <dgm:spPr/>
    </dgm:pt>
    <dgm:pt modelId="{AFFC57E1-628E-4D73-A426-267F1193A5E5}" type="pres">
      <dgm:prSet presAssocID="{F12680A9-2E1F-43C7-8136-EF6BE7C8C3C1}" presName="accentRepeatNode" presStyleLbl="solidFgAcc1" presStyleIdx="0" presStyleCnt="4"/>
      <dgm:spPr/>
    </dgm:pt>
    <dgm:pt modelId="{A4CAA419-1DC7-4B59-A4FC-CFCD3BB12FFD}" type="pres">
      <dgm:prSet presAssocID="{5EC56C85-899C-47B5-8FE4-6DD8968DC42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BF84426-00CB-430C-ACCC-95C0B670FEC2}" type="pres">
      <dgm:prSet presAssocID="{5EC56C85-899C-47B5-8FE4-6DD8968DC427}" presName="accent_2" presStyleCnt="0"/>
      <dgm:spPr/>
    </dgm:pt>
    <dgm:pt modelId="{555E9449-EE08-4AD1-8D4D-63032FA815C3}" type="pres">
      <dgm:prSet presAssocID="{5EC56C85-899C-47B5-8FE4-6DD8968DC427}" presName="accentRepeatNode" presStyleLbl="solidFgAcc1" presStyleIdx="1" presStyleCnt="4"/>
      <dgm:spPr/>
    </dgm:pt>
    <dgm:pt modelId="{6DC1E5B7-D1DB-4A0E-B213-799CC970482D}" type="pres">
      <dgm:prSet presAssocID="{68CE1387-4AE5-4163-A9D4-C94459FB13B5}" presName="text_3" presStyleLbl="node1" presStyleIdx="2" presStyleCnt="4" custScaleY="134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BA8292-AC54-47ED-9B9B-3833E557507D}" type="pres">
      <dgm:prSet presAssocID="{68CE1387-4AE5-4163-A9D4-C94459FB13B5}" presName="accent_3" presStyleCnt="0"/>
      <dgm:spPr/>
    </dgm:pt>
    <dgm:pt modelId="{B7CC7217-FFA1-4F63-896F-306D6C2BE0BB}" type="pres">
      <dgm:prSet presAssocID="{68CE1387-4AE5-4163-A9D4-C94459FB13B5}" presName="accentRepeatNode" presStyleLbl="solidFgAcc1" presStyleIdx="2" presStyleCnt="4"/>
      <dgm:spPr/>
    </dgm:pt>
    <dgm:pt modelId="{E5C5322A-9B35-4E7A-ABCC-2F41E5F5DF06}" type="pres">
      <dgm:prSet presAssocID="{E7BAAE89-41DB-4D6D-8614-BC8D3D55A749}" presName="text_4" presStyleLbl="node1" presStyleIdx="3" presStyleCnt="4" custScaleY="11505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E10B5B-6EF7-4397-AFBD-5CF215689284}" type="pres">
      <dgm:prSet presAssocID="{E7BAAE89-41DB-4D6D-8614-BC8D3D55A749}" presName="accent_4" presStyleCnt="0"/>
      <dgm:spPr/>
    </dgm:pt>
    <dgm:pt modelId="{62FCC98B-742F-4319-A4F6-1468FF5E9BAA}" type="pres">
      <dgm:prSet presAssocID="{E7BAAE89-41DB-4D6D-8614-BC8D3D55A749}" presName="accentRepeatNode" presStyleLbl="solidFgAcc1" presStyleIdx="3" presStyleCnt="4"/>
      <dgm:spPr/>
    </dgm:pt>
  </dgm:ptLst>
  <dgm:cxnLst>
    <dgm:cxn modelId="{0A15EBF0-E59C-4E53-BD80-E2164133A6B8}" srcId="{031C2286-89FA-4746-8913-C03744F284D0}" destId="{F12680A9-2E1F-43C7-8136-EF6BE7C8C3C1}" srcOrd="0" destOrd="0" parTransId="{4243D0EC-51D7-4223-85C1-83BAE7F300AD}" sibTransId="{AB2B0323-5AB3-43C3-8E17-7B89BD7BAFC2}"/>
    <dgm:cxn modelId="{B3524F19-5D6E-43CB-847E-12F8569430DE}" srcId="{031C2286-89FA-4746-8913-C03744F284D0}" destId="{5EC56C85-899C-47B5-8FE4-6DD8968DC427}" srcOrd="1" destOrd="0" parTransId="{56995858-4DA7-456C-9098-737306204A72}" sibTransId="{1482C9C8-A6BA-45A4-B207-F201E5B3CB55}"/>
    <dgm:cxn modelId="{85B805E7-08DA-4AC7-8265-B3C5387183B1}" type="presOf" srcId="{E7BAAE89-41DB-4D6D-8614-BC8D3D55A749}" destId="{E5C5322A-9B35-4E7A-ABCC-2F41E5F5DF06}" srcOrd="0" destOrd="0" presId="urn:microsoft.com/office/officeart/2008/layout/VerticalCurvedList"/>
    <dgm:cxn modelId="{9FC72797-5B3F-4418-AFD4-9F8161CEC3DB}" type="presOf" srcId="{5EC56C85-899C-47B5-8FE4-6DD8968DC427}" destId="{A4CAA419-1DC7-4B59-A4FC-CFCD3BB12FFD}" srcOrd="0" destOrd="0" presId="urn:microsoft.com/office/officeart/2008/layout/VerticalCurvedList"/>
    <dgm:cxn modelId="{340EFBCE-3334-4F3E-90DD-093D2E5AEFBF}" type="presOf" srcId="{F12680A9-2E1F-43C7-8136-EF6BE7C8C3C1}" destId="{4B7E9394-86FF-41D2-8A31-3CC93FCD64F2}" srcOrd="0" destOrd="0" presId="urn:microsoft.com/office/officeart/2008/layout/VerticalCurvedList"/>
    <dgm:cxn modelId="{C736BC76-564E-4ED9-A845-22FB27CB3DCC}" srcId="{031C2286-89FA-4746-8913-C03744F284D0}" destId="{E7BAAE89-41DB-4D6D-8614-BC8D3D55A749}" srcOrd="3" destOrd="0" parTransId="{AAC4FD15-8674-46E6-A0DC-57461E75A8F5}" sibTransId="{1B109CB9-EC5C-4474-8E7D-8D5BD252EE0C}"/>
    <dgm:cxn modelId="{F072D4F6-15AA-45D6-8F08-EC7ECF53211D}" srcId="{031C2286-89FA-4746-8913-C03744F284D0}" destId="{68CE1387-4AE5-4163-A9D4-C94459FB13B5}" srcOrd="2" destOrd="0" parTransId="{81AF4372-FCBB-43B3-ABF0-B6662778D4BD}" sibTransId="{D3644713-64B3-4D0F-850E-FDED0855FACD}"/>
    <dgm:cxn modelId="{EDAB1EEB-172B-4010-AE58-9F4D3D6C3F05}" type="presOf" srcId="{68CE1387-4AE5-4163-A9D4-C94459FB13B5}" destId="{6DC1E5B7-D1DB-4A0E-B213-799CC970482D}" srcOrd="0" destOrd="0" presId="urn:microsoft.com/office/officeart/2008/layout/VerticalCurvedList"/>
    <dgm:cxn modelId="{79F39B05-124D-43A1-B1EE-C2F07435E323}" type="presOf" srcId="{031C2286-89FA-4746-8913-C03744F284D0}" destId="{FE5925CF-EBA3-4BC5-A913-3B297B028C23}" srcOrd="0" destOrd="0" presId="urn:microsoft.com/office/officeart/2008/layout/VerticalCurvedList"/>
    <dgm:cxn modelId="{A1D7B8DC-1D13-4F92-8050-A52C0F4B5DE7}" type="presOf" srcId="{AB2B0323-5AB3-43C3-8E17-7B89BD7BAFC2}" destId="{57FEE7FA-91C3-4F21-8AA5-71309E3C0DF3}" srcOrd="0" destOrd="0" presId="urn:microsoft.com/office/officeart/2008/layout/VerticalCurvedList"/>
    <dgm:cxn modelId="{6269C01F-26F2-43C7-A1EF-152EE5B30E8A}" type="presParOf" srcId="{FE5925CF-EBA3-4BC5-A913-3B297B028C23}" destId="{DF7D0933-C1E5-47C9-8745-F619EA28DBBB}" srcOrd="0" destOrd="0" presId="urn:microsoft.com/office/officeart/2008/layout/VerticalCurvedList"/>
    <dgm:cxn modelId="{F2B05B6B-31AE-4D69-A313-BA9BF099C90E}" type="presParOf" srcId="{DF7D0933-C1E5-47C9-8745-F619EA28DBBB}" destId="{481D4389-3756-42F5-A226-163EDF468302}" srcOrd="0" destOrd="0" presId="urn:microsoft.com/office/officeart/2008/layout/VerticalCurvedList"/>
    <dgm:cxn modelId="{2626A844-28B1-4776-B78D-B311FAFC34F2}" type="presParOf" srcId="{481D4389-3756-42F5-A226-163EDF468302}" destId="{8C9CB7CA-E59F-448E-8E3F-FEB624BA3831}" srcOrd="0" destOrd="0" presId="urn:microsoft.com/office/officeart/2008/layout/VerticalCurvedList"/>
    <dgm:cxn modelId="{55FFDB78-FD7C-485F-9D91-FDD58169F3CB}" type="presParOf" srcId="{481D4389-3756-42F5-A226-163EDF468302}" destId="{57FEE7FA-91C3-4F21-8AA5-71309E3C0DF3}" srcOrd="1" destOrd="0" presId="urn:microsoft.com/office/officeart/2008/layout/VerticalCurvedList"/>
    <dgm:cxn modelId="{6D29A660-71C7-4A0E-A251-EDA649367A1E}" type="presParOf" srcId="{481D4389-3756-42F5-A226-163EDF468302}" destId="{4D3FA207-ACE6-4065-9865-BDC264A7557A}" srcOrd="2" destOrd="0" presId="urn:microsoft.com/office/officeart/2008/layout/VerticalCurvedList"/>
    <dgm:cxn modelId="{C82D69B2-AB17-4359-94DB-B2192117B646}" type="presParOf" srcId="{481D4389-3756-42F5-A226-163EDF468302}" destId="{33DF50A0-38E8-4E1F-B1F7-B5E072FDF7F6}" srcOrd="3" destOrd="0" presId="urn:microsoft.com/office/officeart/2008/layout/VerticalCurvedList"/>
    <dgm:cxn modelId="{176FC1E4-CF81-4A09-9DF1-26D967568C96}" type="presParOf" srcId="{DF7D0933-C1E5-47C9-8745-F619EA28DBBB}" destId="{4B7E9394-86FF-41D2-8A31-3CC93FCD64F2}" srcOrd="1" destOrd="0" presId="urn:microsoft.com/office/officeart/2008/layout/VerticalCurvedList"/>
    <dgm:cxn modelId="{8E27FD03-F117-4069-8FC2-E78F6529DA55}" type="presParOf" srcId="{DF7D0933-C1E5-47C9-8745-F619EA28DBBB}" destId="{DED0FBEF-2154-432C-A2B4-FA53460C4091}" srcOrd="2" destOrd="0" presId="urn:microsoft.com/office/officeart/2008/layout/VerticalCurvedList"/>
    <dgm:cxn modelId="{06BCC56E-496D-4A4E-973C-5EA87A7C2D05}" type="presParOf" srcId="{DED0FBEF-2154-432C-A2B4-FA53460C4091}" destId="{AFFC57E1-628E-4D73-A426-267F1193A5E5}" srcOrd="0" destOrd="0" presId="urn:microsoft.com/office/officeart/2008/layout/VerticalCurvedList"/>
    <dgm:cxn modelId="{2D05069D-0BBC-4B94-A59F-85B3ABF38820}" type="presParOf" srcId="{DF7D0933-C1E5-47C9-8745-F619EA28DBBB}" destId="{A4CAA419-1DC7-4B59-A4FC-CFCD3BB12FFD}" srcOrd="3" destOrd="0" presId="urn:microsoft.com/office/officeart/2008/layout/VerticalCurvedList"/>
    <dgm:cxn modelId="{082D8DE9-2455-4750-B380-0782B627491C}" type="presParOf" srcId="{DF7D0933-C1E5-47C9-8745-F619EA28DBBB}" destId="{DBF84426-00CB-430C-ACCC-95C0B670FEC2}" srcOrd="4" destOrd="0" presId="urn:microsoft.com/office/officeart/2008/layout/VerticalCurvedList"/>
    <dgm:cxn modelId="{BCD3738D-76F5-4457-BA10-6F72A1132D78}" type="presParOf" srcId="{DBF84426-00CB-430C-ACCC-95C0B670FEC2}" destId="{555E9449-EE08-4AD1-8D4D-63032FA815C3}" srcOrd="0" destOrd="0" presId="urn:microsoft.com/office/officeart/2008/layout/VerticalCurvedList"/>
    <dgm:cxn modelId="{D19182D2-B620-4BB7-94D8-407F15BA7231}" type="presParOf" srcId="{DF7D0933-C1E5-47C9-8745-F619EA28DBBB}" destId="{6DC1E5B7-D1DB-4A0E-B213-799CC970482D}" srcOrd="5" destOrd="0" presId="urn:microsoft.com/office/officeart/2008/layout/VerticalCurvedList"/>
    <dgm:cxn modelId="{63DE4E77-B633-4F41-AE30-230A49CB49F9}" type="presParOf" srcId="{DF7D0933-C1E5-47C9-8745-F619EA28DBBB}" destId="{98BA8292-AC54-47ED-9B9B-3833E557507D}" srcOrd="6" destOrd="0" presId="urn:microsoft.com/office/officeart/2008/layout/VerticalCurvedList"/>
    <dgm:cxn modelId="{5CCE2245-8DFB-4CC2-96D0-448AEEEE8117}" type="presParOf" srcId="{98BA8292-AC54-47ED-9B9B-3833E557507D}" destId="{B7CC7217-FFA1-4F63-896F-306D6C2BE0BB}" srcOrd="0" destOrd="0" presId="urn:microsoft.com/office/officeart/2008/layout/VerticalCurvedList"/>
    <dgm:cxn modelId="{A665E71D-7B9D-4D0A-9A17-B241F0E4DBBD}" type="presParOf" srcId="{DF7D0933-C1E5-47C9-8745-F619EA28DBBB}" destId="{E5C5322A-9B35-4E7A-ABCC-2F41E5F5DF06}" srcOrd="7" destOrd="0" presId="urn:microsoft.com/office/officeart/2008/layout/VerticalCurvedList"/>
    <dgm:cxn modelId="{36BA184F-B08A-4471-BA2B-1C63BBA954AD}" type="presParOf" srcId="{DF7D0933-C1E5-47C9-8745-F619EA28DBBB}" destId="{0BE10B5B-6EF7-4397-AFBD-5CF215689284}" srcOrd="8" destOrd="0" presId="urn:microsoft.com/office/officeart/2008/layout/VerticalCurvedList"/>
    <dgm:cxn modelId="{D26475C5-7A89-44A5-941C-1928B4F2D3DC}" type="presParOf" srcId="{0BE10B5B-6EF7-4397-AFBD-5CF215689284}" destId="{62FCC98B-742F-4319-A4F6-1468FF5E9B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3160549" y="322"/>
          <a:ext cx="4791049" cy="16102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Personas con limitaciones auditivas.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Envejecimiento poblacional.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Niveles socioeconómicos.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Tratados de libre comercio.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60549" y="201605"/>
        <a:ext cx="4187200" cy="1207697"/>
      </dsp:txXfrm>
    </dsp:sp>
    <dsp:sp modelId="{E6C6E19A-057B-4E09-B361-9C0412EFDF5E}">
      <dsp:nvSpPr>
        <dsp:cNvPr id="0" name=""/>
        <dsp:cNvSpPr/>
      </dsp:nvSpPr>
      <dsp:spPr>
        <a:xfrm>
          <a:off x="41288" y="82965"/>
          <a:ext cx="3119260" cy="1444977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Oportunidades 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1826" y="153503"/>
        <a:ext cx="2978184" cy="1303901"/>
      </dsp:txXfrm>
    </dsp:sp>
    <dsp:sp modelId="{A1F4B4CB-F77D-436B-A1FE-5C58B2235B36}">
      <dsp:nvSpPr>
        <dsp:cNvPr id="0" name=""/>
        <dsp:cNvSpPr/>
      </dsp:nvSpPr>
      <dsp:spPr>
        <a:xfrm>
          <a:off x="3197935" y="1733411"/>
          <a:ext cx="4791049" cy="1450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No cobertura por parte de las EPS.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Lenta disminución de NSE C y D.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Posible disrupción tecnológica.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Costos y tiempos para importar.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97935" y="1914710"/>
        <a:ext cx="4247151" cy="1087796"/>
      </dsp:txXfrm>
    </dsp:sp>
    <dsp:sp modelId="{46BDD9A8-9B79-4F06-80E7-4B72F6E39D58}">
      <dsp:nvSpPr>
        <dsp:cNvPr id="0" name=""/>
        <dsp:cNvSpPr/>
      </dsp:nvSpPr>
      <dsp:spPr>
        <a:xfrm>
          <a:off x="3902" y="1736119"/>
          <a:ext cx="3194032" cy="1444977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Amenazas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440" y="1806657"/>
        <a:ext cx="3052956" cy="1303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EB3D2-C492-49DF-B66A-807DD2D8103F}">
      <dsp:nvSpPr>
        <dsp:cNvPr id="0" name=""/>
        <dsp:cNvSpPr/>
      </dsp:nvSpPr>
      <dsp:spPr>
        <a:xfrm rot="16200000">
          <a:off x="1147365" y="-1147365"/>
          <a:ext cx="1581361" cy="387609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p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roveedores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(+) Costo de cambio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(-) Integración hacia adelante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-1" y="1"/>
        <a:ext cx="3876092" cy="1186020"/>
      </dsp:txXfrm>
    </dsp:sp>
    <dsp:sp modelId="{BD68394C-1A7B-4AA8-9C27-E5B93EC1B4BE}">
      <dsp:nvSpPr>
        <dsp:cNvPr id="0" name=""/>
        <dsp:cNvSpPr/>
      </dsp:nvSpPr>
      <dsp:spPr>
        <a:xfrm>
          <a:off x="3876092" y="0"/>
          <a:ext cx="3876092" cy="1581361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Poder de negociación de los clientes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(2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(-)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clientes.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Costo de cambio.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6092" y="0"/>
        <a:ext cx="3876092" cy="1186020"/>
      </dsp:txXfrm>
    </dsp:sp>
    <dsp:sp modelId="{ECE88B7D-B246-46BC-939E-1763B4ED74D7}">
      <dsp:nvSpPr>
        <dsp:cNvPr id="0" name=""/>
        <dsp:cNvSpPr/>
      </dsp:nvSpPr>
      <dsp:spPr>
        <a:xfrm rot="10800000">
          <a:off x="0" y="1581361"/>
          <a:ext cx="3876092" cy="1581361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Amenazas de productos </a:t>
          </a:r>
          <a:r>
            <a:rPr lang="es-PE" sz="1600" b="1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sustitutos 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(4 / 25%).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</a:t>
          </a:r>
          <a:r>
            <a:rPr lang="es-PE" sz="1600" kern="1200" dirty="0" smtClean="0"/>
            <a:t>Disponibilidad de sustitutos cercanos</a:t>
          </a:r>
          <a:r>
            <a:rPr lang="es-PE" sz="1700" kern="1200" dirty="0" smtClean="0"/>
            <a:t>.</a:t>
          </a:r>
          <a:endParaRPr lang="es-PE" sz="1700" kern="1200" dirty="0"/>
        </a:p>
      </dsp:txBody>
      <dsp:txXfrm rot="10800000">
        <a:off x="0" y="1976701"/>
        <a:ext cx="3876092" cy="1186020"/>
      </dsp:txXfrm>
    </dsp:sp>
    <dsp:sp modelId="{903AC4A4-BB63-4EB5-AA1C-E508AEBD55D0}">
      <dsp:nvSpPr>
        <dsp:cNvPr id="0" name=""/>
        <dsp:cNvSpPr/>
      </dsp:nvSpPr>
      <dsp:spPr>
        <a:xfrm rot="5400000">
          <a:off x="5023457" y="433995"/>
          <a:ext cx="1581361" cy="3876092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Amenaza de nuevos competidores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15%).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(+) </a:t>
          </a: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Acceso a canales de distribución</a:t>
          </a:r>
          <a:r>
            <a:rPr lang="es-PE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876091" y="1976701"/>
        <a:ext cx="3876092" cy="1186020"/>
      </dsp:txXfrm>
    </dsp:sp>
    <dsp:sp modelId="{A18D1D2F-B5FF-477C-97E6-5B74B1DB4AB1}">
      <dsp:nvSpPr>
        <dsp:cNvPr id="0" name=""/>
        <dsp:cNvSpPr/>
      </dsp:nvSpPr>
      <dsp:spPr>
        <a:xfrm>
          <a:off x="2084535" y="1152128"/>
          <a:ext cx="3532088" cy="1002480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Rivalidad entre competidores existentes   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(3 / 10%).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( - ) Competidores balanceados.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3472" y="1201065"/>
        <a:ext cx="3434214" cy="90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20031-70AA-4C11-8E18-AFBB08C9903B}">
      <dsp:nvSpPr>
        <dsp:cNvPr id="0" name=""/>
        <dsp:cNvSpPr/>
      </dsp:nvSpPr>
      <dsp:spPr>
        <a:xfrm>
          <a:off x="3240370" y="0"/>
          <a:ext cx="4932937" cy="1660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Proveedores de servicio logístico.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Precios de compra </a:t>
          </a:r>
          <a:r>
            <a:rPr lang="es-PE" sz="1600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intercompany.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Políticas de trasmisión de cultura.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Audífonos (tecnología, estética, precios).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40370" y="207596"/>
        <a:ext cx="4310150" cy="1245573"/>
      </dsp:txXfrm>
    </dsp:sp>
    <dsp:sp modelId="{E6C6E19A-057B-4E09-B361-9C0412EFDF5E}">
      <dsp:nvSpPr>
        <dsp:cNvPr id="0" name=""/>
        <dsp:cNvSpPr/>
      </dsp:nvSpPr>
      <dsp:spPr>
        <a:xfrm>
          <a:off x="42511" y="35494"/>
          <a:ext cx="3211638" cy="1590944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Fortalezas  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174" y="113157"/>
        <a:ext cx="3056312" cy="1435618"/>
      </dsp:txXfrm>
    </dsp:sp>
    <dsp:sp modelId="{A1F4B4CB-F77D-436B-A1FE-5C58B2235B36}">
      <dsp:nvSpPr>
        <dsp:cNvPr id="0" name=""/>
        <dsp:cNvSpPr/>
      </dsp:nvSpPr>
      <dsp:spPr>
        <a:xfrm>
          <a:off x="3296662" y="1751076"/>
          <a:ext cx="4932937" cy="15969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Procesos no integrados.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Número de locales de atención.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Red de ORL.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Plan de gestión de colaboradores.</a:t>
          </a:r>
          <a:endParaRPr lang="es-PE" sz="1600" kern="1200" dirty="0"/>
        </a:p>
      </dsp:txBody>
      <dsp:txXfrm>
        <a:off x="3296662" y="1950690"/>
        <a:ext cx="4334097" cy="1197681"/>
      </dsp:txXfrm>
    </dsp:sp>
    <dsp:sp modelId="{46BDD9A8-9B79-4F06-80E7-4B72F6E39D58}">
      <dsp:nvSpPr>
        <dsp:cNvPr id="0" name=""/>
        <dsp:cNvSpPr/>
      </dsp:nvSpPr>
      <dsp:spPr>
        <a:xfrm>
          <a:off x="4018" y="1799564"/>
          <a:ext cx="3288625" cy="159094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Debilidades</a:t>
          </a:r>
          <a:endParaRPr lang="es-PE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681" y="1877227"/>
        <a:ext cx="3133299" cy="1435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ECB9-F799-4FC3-B5B6-655943B981A8}">
      <dsp:nvSpPr>
        <dsp:cNvPr id="0" name=""/>
        <dsp:cNvSpPr/>
      </dsp:nvSpPr>
      <dsp:spPr>
        <a:xfrm>
          <a:off x="2257" y="15150"/>
          <a:ext cx="2201203" cy="880481"/>
        </a:xfrm>
        <a:prstGeom prst="rect">
          <a:avLst/>
        </a:prstGeom>
        <a:solidFill>
          <a:schemeClr val="tx2">
            <a:lumMod val="75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Físicos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15150"/>
        <a:ext cx="2201203" cy="880481"/>
      </dsp:txXfrm>
    </dsp:sp>
    <dsp:sp modelId="{A800A5E2-771F-4A34-92E2-F6957F9F2B37}">
      <dsp:nvSpPr>
        <dsp:cNvPr id="0" name=""/>
        <dsp:cNvSpPr/>
      </dsp:nvSpPr>
      <dsp:spPr>
        <a:xfrm>
          <a:off x="2257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Local con infraestructura </a:t>
          </a:r>
          <a:r>
            <a:rPr lang="es-PE" sz="1600" b="0" u="none" strike="noStrike" kern="1200" baseline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atención personalizada y especializada). (VCT)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7" y="895632"/>
        <a:ext cx="2201203" cy="1969537"/>
      </dsp:txXfrm>
    </dsp:sp>
    <dsp:sp modelId="{E452A10A-C924-42A6-9EB2-356A31D301AF}">
      <dsp:nvSpPr>
        <dsp:cNvPr id="0" name=""/>
        <dsp:cNvSpPr/>
      </dsp:nvSpPr>
      <dsp:spPr>
        <a:xfrm>
          <a:off x="2511630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Capacidades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15150"/>
        <a:ext cx="2201203" cy="880481"/>
      </dsp:txXfrm>
    </dsp:sp>
    <dsp:sp modelId="{61602312-B72E-4D05-89EC-4F2056B36423}">
      <dsp:nvSpPr>
        <dsp:cNvPr id="0" name=""/>
        <dsp:cNvSpPr/>
      </dsp:nvSpPr>
      <dsp:spPr>
        <a:xfrm>
          <a:off x="2511630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Gestión corporativa en el desarrollo de la estrategia local.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1630" y="895632"/>
        <a:ext cx="2201203" cy="1969537"/>
      </dsp:txXfrm>
    </dsp:sp>
    <dsp:sp modelId="{EDAF56CF-A3D7-4413-BDFE-00571D80A394}">
      <dsp:nvSpPr>
        <dsp:cNvPr id="0" name=""/>
        <dsp:cNvSpPr/>
      </dsp:nvSpPr>
      <dsp:spPr>
        <a:xfrm>
          <a:off x="5021002" y="15150"/>
          <a:ext cx="2201203" cy="880481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Recursos Organizacionales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15150"/>
        <a:ext cx="2201203" cy="880481"/>
      </dsp:txXfrm>
    </dsp:sp>
    <dsp:sp modelId="{FB3E3484-D78E-4EE9-87F5-7F960981CD0F}">
      <dsp:nvSpPr>
        <dsp:cNvPr id="0" name=""/>
        <dsp:cNvSpPr/>
      </dsp:nvSpPr>
      <dsp:spPr>
        <a:xfrm>
          <a:off x="5021002" y="895632"/>
          <a:ext cx="2201203" cy="1969537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Marca y posicionamiento de Tecnología Auditiva Americana.(VCS)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Cultura de valores Starkey. 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b="0" u="none" strike="noStrike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Alianzas estratégicas.(VCS)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1002" y="895632"/>
        <a:ext cx="2201203" cy="1969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4FBD-D96E-4425-BB3A-3733550511A2}">
      <dsp:nvSpPr>
        <dsp:cNvPr id="0" name=""/>
        <dsp:cNvSpPr/>
      </dsp:nvSpPr>
      <dsp:spPr>
        <a:xfrm>
          <a:off x="4377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Estrategia Genérica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23" y="1688894"/>
        <a:ext cx="1309237" cy="766465"/>
      </dsp:txXfrm>
    </dsp:sp>
    <dsp:sp modelId="{2AE14F6B-DFE1-4AA0-B14C-393CBBAAEDB8}">
      <dsp:nvSpPr>
        <dsp:cNvPr id="0" name=""/>
        <dsp:cNvSpPr/>
      </dsp:nvSpPr>
      <dsp:spPr>
        <a:xfrm rot="1399">
          <a:off x="1482321" y="1904245"/>
          <a:ext cx="25655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1482321" y="1971533"/>
        <a:ext cx="179586" cy="201910"/>
      </dsp:txXfrm>
    </dsp:sp>
    <dsp:sp modelId="{07F3DF81-4BB3-4CEA-8481-37FF12A1BC13}">
      <dsp:nvSpPr>
        <dsp:cNvPr id="0" name=""/>
        <dsp:cNvSpPr/>
      </dsp:nvSpPr>
      <dsp:spPr>
        <a:xfrm>
          <a:off x="1845366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PEYEA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9212" y="1689643"/>
        <a:ext cx="1309237" cy="766465"/>
      </dsp:txXfrm>
    </dsp:sp>
    <dsp:sp modelId="{F95416AB-C211-4D63-BD3A-68DF81B93615}">
      <dsp:nvSpPr>
        <dsp:cNvPr id="0" name=""/>
        <dsp:cNvSpPr/>
      </dsp:nvSpPr>
      <dsp:spPr>
        <a:xfrm>
          <a:off x="3331504" y="1904616"/>
          <a:ext cx="273921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3331504" y="1971920"/>
        <a:ext cx="191745" cy="201910"/>
      </dsp:txXfrm>
    </dsp:sp>
    <dsp:sp modelId="{DAFD8537-EB32-424E-A9F2-1763BD2CDC1C}">
      <dsp:nvSpPr>
        <dsp:cNvPr id="0" name=""/>
        <dsp:cNvSpPr/>
      </dsp:nvSpPr>
      <dsp:spPr>
        <a:xfrm>
          <a:off x="3719128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Matriz Estrategia Principal 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2974" y="1689643"/>
        <a:ext cx="1309237" cy="766465"/>
      </dsp:txXfrm>
    </dsp:sp>
    <dsp:sp modelId="{8AAC4216-01C7-4F41-94B3-47EC27185D84}">
      <dsp:nvSpPr>
        <dsp:cNvPr id="0" name=""/>
        <dsp:cNvSpPr/>
      </dsp:nvSpPr>
      <dsp:spPr>
        <a:xfrm>
          <a:off x="5222879" y="1904616"/>
          <a:ext cx="311260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5222879" y="1971920"/>
        <a:ext cx="217882" cy="201910"/>
      </dsp:txXfrm>
    </dsp:sp>
    <dsp:sp modelId="{44DDE1F6-B433-4E04-817C-1E0CC0B8C599}">
      <dsp:nvSpPr>
        <dsp:cNvPr id="0" name=""/>
        <dsp:cNvSpPr/>
      </dsp:nvSpPr>
      <dsp:spPr>
        <a:xfrm>
          <a:off x="5663342" y="1665797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Priorización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87188" y="1689643"/>
        <a:ext cx="1309237" cy="766465"/>
      </dsp:txXfrm>
    </dsp:sp>
    <dsp:sp modelId="{4043D99E-33CE-4606-92EC-19FF304AD4BC}">
      <dsp:nvSpPr>
        <dsp:cNvPr id="0" name=""/>
        <dsp:cNvSpPr/>
      </dsp:nvSpPr>
      <dsp:spPr>
        <a:xfrm rot="21598673">
          <a:off x="7165999" y="1904238"/>
          <a:ext cx="308942" cy="3365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/>
        </a:p>
      </dsp:txBody>
      <dsp:txXfrm>
        <a:off x="7165999" y="1971560"/>
        <a:ext cx="216259" cy="201910"/>
      </dsp:txXfrm>
    </dsp:sp>
    <dsp:sp modelId="{6D91C393-724B-481A-836A-11C9C173BD34}">
      <dsp:nvSpPr>
        <dsp:cNvPr id="0" name=""/>
        <dsp:cNvSpPr/>
      </dsp:nvSpPr>
      <dsp:spPr>
        <a:xfrm>
          <a:off x="7603181" y="1665048"/>
          <a:ext cx="1356929" cy="81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MCPE</a:t>
          </a:r>
          <a:endParaRPr lang="es-P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7027" y="1688894"/>
        <a:ext cx="1309237" cy="766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EE7FA-91C3-4F21-8AA5-71309E3C0DF3}">
      <dsp:nvSpPr>
        <dsp:cNvPr id="0" name=""/>
        <dsp:cNvSpPr/>
      </dsp:nvSpPr>
      <dsp:spPr>
        <a:xfrm>
          <a:off x="-4468082" y="-685214"/>
          <a:ext cx="5322836" cy="5322836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E9394-86FF-41D2-8A31-3CC93FCD64F2}">
      <dsp:nvSpPr>
        <dsp:cNvPr id="0" name=""/>
        <dsp:cNvSpPr/>
      </dsp:nvSpPr>
      <dsp:spPr>
        <a:xfrm>
          <a:off x="447741" y="303861"/>
          <a:ext cx="6039222" cy="6080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Producto: Tecnología, servicio, garantía y financiamiento.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741" y="303861"/>
        <a:ext cx="6039222" cy="608038"/>
      </dsp:txXfrm>
    </dsp:sp>
    <dsp:sp modelId="{AFFC57E1-628E-4D73-A426-267F1193A5E5}">
      <dsp:nvSpPr>
        <dsp:cNvPr id="0" name=""/>
        <dsp:cNvSpPr/>
      </dsp:nvSpPr>
      <dsp:spPr>
        <a:xfrm>
          <a:off x="67717" y="227856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CAA419-1DC7-4B59-A4FC-CFCD3BB12FFD}">
      <dsp:nvSpPr>
        <dsp:cNvPr id="0" name=""/>
        <dsp:cNvSpPr/>
      </dsp:nvSpPr>
      <dsp:spPr>
        <a:xfrm>
          <a:off x="796343" y="1216076"/>
          <a:ext cx="5690620" cy="608038"/>
        </a:xfrm>
        <a:prstGeom prst="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Precio: Dólares, refleja calidad.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43" y="1216076"/>
        <a:ext cx="5690620" cy="608038"/>
      </dsp:txXfrm>
    </dsp:sp>
    <dsp:sp modelId="{555E9449-EE08-4AD1-8D4D-63032FA815C3}">
      <dsp:nvSpPr>
        <dsp:cNvPr id="0" name=""/>
        <dsp:cNvSpPr/>
      </dsp:nvSpPr>
      <dsp:spPr>
        <a:xfrm>
          <a:off x="416319" y="1140072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C1E5B7-D1DB-4A0E-B213-799CC970482D}">
      <dsp:nvSpPr>
        <dsp:cNvPr id="0" name=""/>
        <dsp:cNvSpPr/>
      </dsp:nvSpPr>
      <dsp:spPr>
        <a:xfrm>
          <a:off x="796343" y="2023080"/>
          <a:ext cx="5690620" cy="818462"/>
        </a:xfrm>
        <a:prstGeom prst="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Plaza: San Borja, San Isidro, Miraflores y San Miguel.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Nuevo canal indirecto. 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6343" y="2023080"/>
        <a:ext cx="5690620" cy="818462"/>
      </dsp:txXfrm>
    </dsp:sp>
    <dsp:sp modelId="{B7CC7217-FFA1-4F63-896F-306D6C2BE0BB}">
      <dsp:nvSpPr>
        <dsp:cNvPr id="0" name=""/>
        <dsp:cNvSpPr/>
      </dsp:nvSpPr>
      <dsp:spPr>
        <a:xfrm>
          <a:off x="416319" y="2052287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C5322A-9B35-4E7A-ABCC-2F41E5F5DF06}">
      <dsp:nvSpPr>
        <dsp:cNvPr id="0" name=""/>
        <dsp:cNvSpPr/>
      </dsp:nvSpPr>
      <dsp:spPr>
        <a:xfrm>
          <a:off x="447741" y="2994753"/>
          <a:ext cx="6039222" cy="699548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3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Promoción: Publicidad, promoción, relaciones públicas y ventas personales (visitadores médicos). </a:t>
          </a:r>
          <a:endParaRPr lang="es-PE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741" y="2994753"/>
        <a:ext cx="6039222" cy="699548"/>
      </dsp:txXfrm>
    </dsp:sp>
    <dsp:sp modelId="{62FCC98B-742F-4319-A4F6-1468FF5E9BAA}">
      <dsp:nvSpPr>
        <dsp:cNvPr id="0" name=""/>
        <dsp:cNvSpPr/>
      </dsp:nvSpPr>
      <dsp:spPr>
        <a:xfrm>
          <a:off x="67717" y="2964503"/>
          <a:ext cx="760048" cy="760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9575-3BA8-482B-815F-69A5094E2367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7FDE-C50E-488C-A877-2D06A4195A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05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32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 visión</a:t>
            </a:r>
            <a:r>
              <a:rPr lang="es-PE" baseline="0" dirty="0" smtClean="0"/>
              <a:t> y misión que se plantea. </a:t>
            </a:r>
            <a:endParaRPr lang="es-PE" dirty="0" smtClean="0"/>
          </a:p>
          <a:p>
            <a:r>
              <a:rPr lang="es-PE" dirty="0" smtClean="0"/>
              <a:t>Y nos comprometemos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095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Peyea</a:t>
            </a:r>
            <a:r>
              <a:rPr lang="es-PE" dirty="0" smtClean="0"/>
              <a:t>: Se encuentra en entre el cuadrante de la fuerza</a:t>
            </a:r>
            <a:r>
              <a:rPr lang="es-PE" baseline="0" dirty="0" smtClean="0"/>
              <a:t> de la industria y fuerza financiera. Empresas solida </a:t>
            </a:r>
            <a:r>
              <a:rPr lang="es-PE" baseline="0" dirty="0" err="1" smtClean="0"/>
              <a:t>finacieramente</a:t>
            </a:r>
            <a:r>
              <a:rPr lang="es-PE" baseline="0" dirty="0" smtClean="0"/>
              <a:t> que ha logrado importantes ventajas competitivas en una industria en crecimiento.</a:t>
            </a:r>
            <a:endParaRPr lang="es-PE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75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05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272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91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PE</a:t>
            </a:r>
            <a:r>
              <a:rPr lang="es-PE" baseline="0" dirty="0" smtClean="0"/>
              <a:t> -&gt; enlace</a:t>
            </a:r>
            <a:endParaRPr lang="es-PE" dirty="0" smtClean="0"/>
          </a:p>
          <a:p>
            <a:r>
              <a:rPr lang="es-PE" dirty="0" err="1" smtClean="0"/>
              <a:t>Recopilacion</a:t>
            </a:r>
            <a:r>
              <a:rPr lang="es-PE" dirty="0" smtClean="0"/>
              <a:t> y </a:t>
            </a:r>
            <a:r>
              <a:rPr lang="es-PE" dirty="0" err="1" smtClean="0"/>
              <a:t>analisis</a:t>
            </a:r>
            <a:endParaRPr lang="es-PE" dirty="0" smtClean="0"/>
          </a:p>
          <a:p>
            <a:r>
              <a:rPr lang="es-PE" dirty="0" smtClean="0"/>
              <a:t>Alinear</a:t>
            </a:r>
            <a:r>
              <a:rPr lang="es-PE" baseline="0" dirty="0" smtClean="0"/>
              <a:t> con los planes globales</a:t>
            </a:r>
          </a:p>
          <a:p>
            <a:r>
              <a:rPr lang="es-PE" baseline="0" dirty="0" smtClean="0"/>
              <a:t> </a:t>
            </a:r>
            <a:r>
              <a:rPr lang="es-PE" baseline="0" dirty="0" err="1" smtClean="0"/>
              <a:t>Gestion</a:t>
            </a:r>
            <a:r>
              <a:rPr lang="es-PE" baseline="0" dirty="0" smtClean="0"/>
              <a:t> financiera -&gt; indicadores financieros</a:t>
            </a:r>
          </a:p>
          <a:p>
            <a:r>
              <a:rPr lang="es-PE" baseline="0" dirty="0" smtClean="0"/>
              <a:t>Venta y </a:t>
            </a:r>
            <a:r>
              <a:rPr lang="es-PE" baseline="0" dirty="0" err="1" smtClean="0"/>
              <a:t>adaptacion</a:t>
            </a:r>
            <a:r>
              <a:rPr lang="es-PE" baseline="0" dirty="0" smtClean="0"/>
              <a:t> (llamada, respuesta de correo, digitales, visitas)</a:t>
            </a:r>
          </a:p>
          <a:p>
            <a:r>
              <a:rPr lang="es-PE" baseline="0" dirty="0" smtClean="0"/>
              <a:t>Veta de </a:t>
            </a:r>
            <a:r>
              <a:rPr lang="es-PE" baseline="0" dirty="0" err="1" smtClean="0"/>
              <a:t>accesoiors</a:t>
            </a:r>
            <a:r>
              <a:rPr lang="es-PE" baseline="0" dirty="0" smtClean="0"/>
              <a:t> y consumibles, accesorios inalámbricos, </a:t>
            </a:r>
            <a:r>
              <a:rPr lang="es-PE" baseline="0" dirty="0" err="1" smtClean="0"/>
              <a:t>baterias</a:t>
            </a:r>
            <a:endParaRPr lang="es-PE" baseline="0" dirty="0" smtClean="0"/>
          </a:p>
          <a:p>
            <a:r>
              <a:rPr lang="es-PE" baseline="0" dirty="0" smtClean="0"/>
              <a:t>Post venta reparaciones</a:t>
            </a:r>
          </a:p>
          <a:p>
            <a:r>
              <a:rPr lang="es-PE" baseline="0" dirty="0" smtClean="0"/>
              <a:t>Gestión de cadena de suministro, orden de compra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081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smtClean="0">
                <a:solidFill>
                  <a:schemeClr val="tx2"/>
                </a:solidFill>
              </a:rPr>
              <a:t>Inteligencia de todos-&gt;proyectos -&gt; experiencia</a:t>
            </a:r>
            <a:r>
              <a:rPr lang="es-PE" b="1" baseline="0" dirty="0" smtClean="0">
                <a:solidFill>
                  <a:schemeClr val="tx2"/>
                </a:solidFill>
              </a:rPr>
              <a:t> de ventas -&gt; club de capacitación</a:t>
            </a:r>
            <a:endParaRPr lang="es-PE" b="1" dirty="0" smtClean="0">
              <a:solidFill>
                <a:schemeClr val="tx2"/>
              </a:solidFill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90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3723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887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 más grandes del mundo</a:t>
            </a:r>
          </a:p>
          <a:p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20segundos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081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 busca con cada objetivo</a:t>
            </a:r>
            <a:r>
              <a:rPr lang="es-PE" baseline="0" dirty="0" smtClean="0"/>
              <a:t> interrelacionarlos con el fin de obtener un plan consistente y alineado.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5713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7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el </a:t>
            </a:r>
            <a:r>
              <a:rPr lang="es-PE" dirty="0" err="1" smtClean="0"/>
              <a:t>Peru</a:t>
            </a:r>
            <a:r>
              <a:rPr lang="es-PE" dirty="0" smtClean="0"/>
              <a:t> Starkey</a:t>
            </a:r>
            <a:r>
              <a:rPr lang="es-PE" baseline="0" dirty="0" smtClean="0"/>
              <a:t> -&gt; modelo de negocio  </a:t>
            </a:r>
            <a:r>
              <a:rPr lang="es-PE" baseline="0" dirty="0" err="1" smtClean="0"/>
              <a:t>retail</a:t>
            </a:r>
            <a:r>
              <a:rPr lang="es-PE" baseline="0" dirty="0" smtClean="0"/>
              <a:t> -&gt; centrándose en brindar la mejora atención a sus clientes</a:t>
            </a:r>
            <a:endParaRPr lang="es-PE" dirty="0" smtClean="0"/>
          </a:p>
          <a:p>
            <a:r>
              <a:rPr lang="es-PE" dirty="0" smtClean="0"/>
              <a:t>TAA Marca activo intangible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573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Los</a:t>
            </a:r>
            <a:r>
              <a:rPr lang="es-PE" baseline="0" dirty="0" smtClean="0"/>
              <a:t> </a:t>
            </a:r>
            <a:r>
              <a:rPr lang="es-PE" baseline="0" dirty="0" err="1" smtClean="0"/>
              <a:t>modulos</a:t>
            </a:r>
            <a:r>
              <a:rPr lang="es-PE" baseline="0" dirty="0" smtClean="0"/>
              <a:t> que deseamos resaltar son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078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Matriz EFE 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2.5 promedio ponderado</a:t>
            </a:r>
          </a:p>
          <a:p>
            <a:r>
              <a:rPr lang="es-PE" sz="1000" kern="12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Aprovechas</a:t>
            </a:r>
            <a:r>
              <a:rPr lang="es-PE" sz="1000" kern="1200" baseline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evitas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44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5 fuerzas,</a:t>
            </a:r>
            <a:r>
              <a:rPr lang="es-PE" baseline="0" dirty="0" smtClean="0"/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Hax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Majluf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Porter</a:t>
            </a:r>
            <a:endParaRPr lang="es-P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es-P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audífonos comercializados en Perú son importados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17000</a:t>
            </a:r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</a:t>
            </a:r>
          </a:p>
          <a:p>
            <a:r>
              <a:rPr lang="es-P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hace </a:t>
            </a:r>
            <a:r>
              <a:rPr lang="es-PE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industria</a:t>
            </a:r>
            <a:endParaRPr lang="es-P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84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sólidas con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 adquisición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Red de ORL 400 en Lima, Starkey ha creado alianzas con 34 de ellos.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53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3 Fuentes de la ventaja</a:t>
            </a:r>
            <a:r>
              <a:rPr lang="es-PE" baseline="0" dirty="0" smtClean="0"/>
              <a:t> competitiva.</a:t>
            </a:r>
          </a:p>
          <a:p>
            <a:r>
              <a:rPr lang="es-PE" baseline="0" dirty="0" smtClean="0"/>
              <a:t>Alianzas estratégicas con Starkey Internacional y operadores logísticos UPS y </a:t>
            </a:r>
            <a:r>
              <a:rPr lang="es-PE" baseline="0" dirty="0" err="1" smtClean="0"/>
              <a:t>Fedex</a:t>
            </a:r>
            <a:r>
              <a:rPr lang="es-PE" baseline="0" dirty="0" smtClean="0"/>
              <a:t>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953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7FDE-C50E-488C-A877-2D06A4195A3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87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38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90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76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58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115"/>
            <a:ext cx="597022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9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60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97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18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04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05979"/>
            <a:ext cx="5688632" cy="8572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7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123479"/>
            <a:ext cx="1656184" cy="574144"/>
          </a:xfrm>
          <a:prstGeom prst="rect">
            <a:avLst/>
          </a:prstGeom>
        </p:spPr>
      </p:pic>
      <p:pic>
        <p:nvPicPr>
          <p:cNvPr id="6" name="Picture 4" descr="Resultado de imagen para starkey.co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918" y="26115"/>
            <a:ext cx="1338082" cy="6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2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921A-03C6-4718-B29D-DA210FB6DD20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46C6-FF0B-4072-8C01-227C1CFD91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0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88024" cy="2863651"/>
          </a:xfrm>
          <a:prstGeom prst="rect">
            <a:avLst/>
          </a:prstGeom>
        </p:spPr>
      </p:pic>
      <p:sp>
        <p:nvSpPr>
          <p:cNvPr id="2" name="2 Subtítulo"/>
          <p:cNvSpPr txBox="1">
            <a:spLocks/>
          </p:cNvSpPr>
          <p:nvPr/>
        </p:nvSpPr>
        <p:spPr>
          <a:xfrm>
            <a:off x="179512" y="3723878"/>
            <a:ext cx="4032448" cy="954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Geray Montjoy Pita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 Gracia Panduro Temple</a:t>
            </a:r>
          </a:p>
          <a:p>
            <a:pPr algn="l"/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 Alexander Zegarra Beltrán</a:t>
            </a:r>
            <a:endParaRPr lang="es-PE" sz="1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450180"/>
            <a:ext cx="1910020" cy="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3203848" y="372639"/>
            <a:ext cx="6086295" cy="16545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Estratégico  </a:t>
            </a:r>
          </a:p>
          <a:p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Starkey </a:t>
            </a:r>
            <a:r>
              <a:rPr lang="es-PE" sz="2400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Hearing</a:t>
            </a:r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Technologies Perú</a:t>
            </a:r>
            <a:endParaRPr lang="es-PE" sz="2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3507854"/>
            <a:ext cx="1459312" cy="16356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79512" y="4678242"/>
            <a:ext cx="3323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Asesor: </a:t>
            </a:r>
            <a:r>
              <a:rPr lang="es-PE" sz="14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Oscar 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Azambuja</a:t>
            </a:r>
            <a:r>
              <a:rPr lang="es-PE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Donayre</a:t>
            </a:r>
            <a:endParaRPr lang="es-PE" sz="14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2860852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3" y="1024736"/>
            <a:ext cx="4392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del mercado peruano de recuperación y cuidado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auditivo.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ejorar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calidad de vida de las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productos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innovadores de alta calidad y un servicio de elevado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nivel.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9512" y="3435846"/>
            <a:ext cx="84969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Misión: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Mejorar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la calidad de vida de las personas con deficiencia auditiva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tecnología de última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generación.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rindando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 servicio superior a través de la pasión de nuestros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colaboradores.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comprometemos en su desarrollo profesional y personal. </a:t>
            </a:r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www.maidinbarcelona.com/wp-content/uploads/cuidado-ancianos-felices-02-maid-in-barcelon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94" y="836596"/>
            <a:ext cx="4137654" cy="274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31761021"/>
              </p:ext>
            </p:extLst>
          </p:nvPr>
        </p:nvGraphicFramePr>
        <p:xfrm>
          <a:off x="72008" y="909726"/>
          <a:ext cx="8964488" cy="414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Planeamiento estratégico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154817"/>
            <a:ext cx="88569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estratégicos:</a:t>
            </a:r>
          </a:p>
          <a:p>
            <a:pPr algn="just"/>
            <a:endParaRPr lang="es-PE" sz="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1. Participación de mercado del 5,8 al 12%.</a:t>
            </a:r>
          </a:p>
          <a:p>
            <a:pPr algn="just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Posicionar TAA como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líder en audífonos de alta tecnología y servicio.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92080" y="3435846"/>
            <a:ext cx="2267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Penetración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Integración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937964" y="3435846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Agresivo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31840" y="3435846"/>
            <a:ext cx="2592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Cuadrante II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539118" y="3512789"/>
            <a:ext cx="16048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Penetración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07504" y="3389678"/>
            <a:ext cx="1692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Diferenciación enfocada</a:t>
            </a:r>
          </a:p>
          <a:p>
            <a:pPr lvl="0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(Enfoque tipo 5)</a:t>
            </a:r>
          </a:p>
        </p:txBody>
      </p:sp>
    </p:spTree>
    <p:extLst>
      <p:ext uri="{BB962C8B-B14F-4D97-AF65-F5344CB8AC3E}">
        <p14:creationId xmlns:p14="http://schemas.microsoft.com/office/powerpoint/2010/main" val="24728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967817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Fortalecer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posicionamiento de la marca Tecnología Auditiva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19569" y="1583370"/>
            <a:ext cx="608062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Fidelizar a los clientes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alineado a la necesidad de los clientes.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Ampliar los canales de ventas.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Establecer un plan de comunicación y relaciones.</a:t>
            </a:r>
          </a:p>
          <a:p>
            <a:pPr marL="285750" indent="-285750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Incrementar las ventas recomendadas por médicos ORL.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9512" y="4054043"/>
            <a:ext cx="88776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Segmentación y mercado meta:</a:t>
            </a:r>
            <a:endParaRPr lang="es-PE" dirty="0" smtClean="0"/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con pérdida auditiva originada por la edad en las ciudades de Lima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Arequipa, La Libertad y Piura de los NSE A y B (Demográfica / Geográfica).</a:t>
            </a:r>
          </a:p>
        </p:txBody>
      </p:sp>
      <p:pic>
        <p:nvPicPr>
          <p:cNvPr id="1026" name="Picture 2" descr="http://cdn2.salud180.com/sites/default/files/styles/medium/public/field/image/2010/10/sorderaa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35856"/>
          <a:stretch/>
        </p:blipFill>
        <p:spPr bwMode="auto">
          <a:xfrm>
            <a:off x="6146471" y="1704969"/>
            <a:ext cx="2997529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Marketing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3119" y="792412"/>
            <a:ext cx="8784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Marketing: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641461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07834143"/>
              </p:ext>
            </p:extLst>
          </p:nvPr>
        </p:nvGraphicFramePr>
        <p:xfrm>
          <a:off x="1704020" y="1067614"/>
          <a:ext cx="6540388" cy="395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881416" y="142639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1P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44610" y="236939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2P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44610" y="331240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3P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91186" y="425540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4P</a:t>
            </a:r>
            <a:endParaRPr lang="es-PE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8784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sostenible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que el negocio se mantenga operativo de manera eficiente, brindando beneficios a sus diferentes </a:t>
            </a:r>
            <a:r>
              <a:rPr lang="es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6310" y="2336742"/>
            <a:ext cx="446449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Incrementar la calidad.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Reducir los costos operativos.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Disminuir los tiempos asociados a importación, reparaciones,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remplazos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y cambios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audífonos.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Asegurar la capacidad operativa y de infraestructura para el desarrollo adecuado de las actividades.</a:t>
            </a: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5489" y="2306664"/>
            <a:ext cx="2001434" cy="2001434"/>
          </a:xfrm>
          <a:prstGeom prst="rect">
            <a:avLst/>
          </a:prstGeom>
        </p:spPr>
      </p:pic>
      <p:pic>
        <p:nvPicPr>
          <p:cNvPr id="8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6922" y="2063528"/>
            <a:ext cx="2217565" cy="2217565"/>
          </a:xfrm>
          <a:prstGeom prst="rect">
            <a:avLst/>
          </a:prstGeom>
        </p:spPr>
      </p:pic>
      <p:sp>
        <p:nvSpPr>
          <p:cNvPr id="10" name="CuadroTexto 3"/>
          <p:cNvSpPr txBox="1"/>
          <p:nvPr/>
        </p:nvSpPr>
        <p:spPr>
          <a:xfrm>
            <a:off x="5162852" y="4445699"/>
            <a:ext cx="380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Innovación:</a:t>
            </a:r>
          </a:p>
          <a:p>
            <a:pPr algn="ctr"/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digital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292080" y="4083918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 3D</a:t>
            </a:r>
            <a:endParaRPr lang="es-PE" sz="1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63669" y="409642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Escáner 3D</a:t>
            </a:r>
          </a:p>
        </p:txBody>
      </p:sp>
    </p:spTree>
    <p:extLst>
      <p:ext uri="{BB962C8B-B14F-4D97-AF65-F5344CB8AC3E}">
        <p14:creationId xmlns:p14="http://schemas.microsoft.com/office/powerpoint/2010/main" val="14537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Operaciones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5" y="806624"/>
            <a:ext cx="7604844" cy="434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7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Recursos Humanos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550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Contar, mantener y desarrollar el capital humano a través de un modelo de gestión de competencias que ayude a lograr un nivel de servicio que destaque en la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2355726"/>
            <a:ext cx="800094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Formación constante del personal.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Generar y reforzar la cultura Starkey.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desempeño de los colaboradores.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Subir el nivel de satisfacción de los colaboradores.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proceso de selección, reclutamiento y contratación.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Mejorar el diseño organizacional de la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012160" y="343584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b="1" dirty="0">
                <a:solidFill>
                  <a:schemeClr val="tx2"/>
                </a:solidFill>
              </a:rPr>
              <a:t>F</a:t>
            </a:r>
            <a:r>
              <a:rPr lang="es-PE" b="1" dirty="0" smtClean="0">
                <a:solidFill>
                  <a:schemeClr val="tx2"/>
                </a:solidFill>
              </a:rPr>
              <a:t>ormación </a:t>
            </a:r>
            <a:r>
              <a:rPr lang="es-PE" b="1" dirty="0">
                <a:solidFill>
                  <a:schemeClr val="tx2"/>
                </a:solidFill>
              </a:rPr>
              <a:t>de una cultura </a:t>
            </a:r>
            <a:endParaRPr lang="es-PE" b="1" dirty="0" smtClean="0">
              <a:solidFill>
                <a:schemeClr val="tx2"/>
              </a:solidFill>
            </a:endParaRPr>
          </a:p>
          <a:p>
            <a:pPr algn="r"/>
            <a:r>
              <a:rPr lang="es-PE" b="1" dirty="0" smtClean="0">
                <a:solidFill>
                  <a:schemeClr val="tx2"/>
                </a:solidFill>
              </a:rPr>
              <a:t>orientada </a:t>
            </a:r>
            <a:r>
              <a:rPr lang="es-PE" b="1" dirty="0">
                <a:solidFill>
                  <a:schemeClr val="tx2"/>
                </a:solidFill>
              </a:rPr>
              <a:t>al </a:t>
            </a:r>
            <a:r>
              <a:rPr lang="es-PE" b="1" dirty="0" smtClean="0">
                <a:solidFill>
                  <a:schemeClr val="tx2"/>
                </a:solidFill>
              </a:rPr>
              <a:t>servicio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28" y="909726"/>
            <a:ext cx="3563772" cy="22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6026950" y="431247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b="1" dirty="0" smtClean="0">
                <a:solidFill>
                  <a:schemeClr val="tx2"/>
                </a:solidFill>
              </a:rPr>
              <a:t>Inteligencia de todos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Responsabilidad Social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214076"/>
            <a:ext cx="6048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Cultura corporativa en donde las distintas estrategias provoquen el impacto social y medioambiental más significativo y al mismo tiempo logren el mejor resultado en el desempeño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económico.</a:t>
            </a:r>
            <a:endParaRPr lang="es-P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2355726"/>
            <a:ext cx="80009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PE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Disminución de los impactos ambientales causados por las actividades.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Promover y mantener la adopción de la responsabilidad social y ambiental.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Participar en forma proactiva en campañas educativas o de despistaje.</a:t>
            </a:r>
          </a:p>
        </p:txBody>
      </p:sp>
      <p:sp>
        <p:nvSpPr>
          <p:cNvPr id="6" name="6 CuadroTexto"/>
          <p:cNvSpPr txBox="1"/>
          <p:nvPr/>
        </p:nvSpPr>
        <p:spPr>
          <a:xfrm>
            <a:off x="1722993" y="3963306"/>
            <a:ext cx="601562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Triple impacto </a:t>
            </a:r>
          </a:p>
          <a:p>
            <a:pPr algn="ctr"/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conómico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, social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ambiental. 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PE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Incorporar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 su cultura el principio de </a:t>
            </a:r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valor compartido</a:t>
            </a:r>
            <a:endParaRPr lang="es-PE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n para triple impac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8619" y="3920681"/>
            <a:ext cx="1224136" cy="12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.ytimg.com/vi/sBqLqBW1IcY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56" y="1072613"/>
            <a:ext cx="2920944" cy="164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" y="3787731"/>
            <a:ext cx="1567418" cy="11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55826"/>
              </p:ext>
            </p:extLst>
          </p:nvPr>
        </p:nvGraphicFramePr>
        <p:xfrm>
          <a:off x="323528" y="1419622"/>
          <a:ext cx="8464971" cy="3609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340"/>
                <a:gridCol w="3024336"/>
                <a:gridCol w="936104"/>
                <a:gridCol w="936104"/>
                <a:gridCol w="792087"/>
              </a:tblGrid>
              <a:tr h="4090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Objetivos específicos</a:t>
                      </a:r>
                      <a:endParaRPr lang="es-ES_tradnl" sz="14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medida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19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Incremento anual de ingresos por ventas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 del ejercicio (n+1) – ingreso (n) / ingresos (n)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797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 de la utilidad operativa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Utilidad operativa del ejercicio (n+1) – utilidad operativa (n) / Utilidad año (n)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1080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Disminución del ratio del margen de los gastos generales, de ventas y administrativos (SG&amp;A) como porcentaje de ingresos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SG&amp;A / ingresos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99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 sobre los activos</a:t>
                      </a:r>
                      <a:endParaRPr lang="es-ES_tradnl" sz="1400" b="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s-ES_tradnl" sz="14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y Evaluación Financiera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476" y="105029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del valor actual neto: aplicar el plan estratégico versus no aplicarlo.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69420"/>
              </p:ext>
            </p:extLst>
          </p:nvPr>
        </p:nvGraphicFramePr>
        <p:xfrm>
          <a:off x="310476" y="1933166"/>
          <a:ext cx="8229600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2400"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– S/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 – S/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6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con estrategia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4.219.403,94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6.532.831,83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10.107.124,45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98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Flujo proyectado sin estrategia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3.644.702,81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4.791.678,82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6.067.250,55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574.701,13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1.741.153,01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4.039.873,90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5.169.168,95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COK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8,52%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s-PE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8"/>
          <a:stretch/>
        </p:blipFill>
        <p:spPr>
          <a:xfrm>
            <a:off x="5940152" y="1424222"/>
            <a:ext cx="3203848" cy="2572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es Starkey?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3291830"/>
            <a:ext cx="568863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¿A qué se dedica?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707654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mpresa fundada en EEUU en 1967.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 años de experiencia.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Presencia en 22 países.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2011 inicia compra de Tecnología Auditiva Americana (TAA).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TAA posee  25 años de trayectoria en el Perú.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9512" y="4116528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I&amp;D y venta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audífonos para personas con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discapacidad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auditiva.</a:t>
            </a:r>
          </a:p>
        </p:txBody>
      </p:sp>
    </p:spTree>
    <p:extLst>
      <p:ext uri="{BB962C8B-B14F-4D97-AF65-F5344CB8AC3E}">
        <p14:creationId xmlns:p14="http://schemas.microsoft.com/office/powerpoint/2010/main" val="1965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8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(BSC)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915566"/>
            <a:ext cx="6502870" cy="410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906518" y="915565"/>
            <a:ext cx="481906" cy="41066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dirty="0" smtClean="0"/>
              <a:t>Responsabilidad Social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35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y Recomendaciones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23528" y="1002090"/>
            <a:ext cx="84969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b="1" dirty="0" smtClean="0"/>
              <a:t>C1: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rincipales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factores críticos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éxito: el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costo de venta de los audífonos; el servicio de adaptación del audífono a los requerimientos auditivos de los clientes; el servicio de atención, y el producto final de última tecnología con altos estándares estéticos y variedad de precios. De ahí pues, que la marca Tecnología Auditiva Americana de Starkey Perú busque posicionarse como una empresa líder en servicio y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tecnología.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C2: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 generan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importantes flujos de dinero los cuales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son,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resultado del incremento de las ventas, disminución de costos de adquisición y optimización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SG&amp;A.</a:t>
            </a:r>
          </a:p>
          <a:p>
            <a:pPr lvl="0" algn="just"/>
            <a:endParaRPr 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R1: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centros audiológicos para los proveedores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el único canal de venta de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audífonos en el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Perú.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xiste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tendencia de la industria a nivel global de realizar integraciones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verticales. Starkey Perú genera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una ventaja competitiva que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descansa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en el posicionamiento en servicios auditivos dado por personal calificado y un producto de alta tecnología, la mejora de procesos, la gestión por competencias de sus colaboradores, las actividades de responsabilidad social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ambiental; y el reforzamiento de la cultura corporativa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ultado de imagen para starke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1345267"/>
            <a:ext cx="3168352" cy="152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4288" y="4083918"/>
            <a:ext cx="9158288" cy="55524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/>
          <p:cNvSpPr txBox="1"/>
          <p:nvPr/>
        </p:nvSpPr>
        <p:spPr>
          <a:xfrm>
            <a:off x="7308304" y="405439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P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0" y="26168"/>
            <a:ext cx="1459312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 Starkey Perú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3"/>
          <a:stretch/>
        </p:blipFill>
        <p:spPr>
          <a:xfrm>
            <a:off x="842374" y="825124"/>
            <a:ext cx="7776864" cy="41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922494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Personas 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 pérdida auditiva neurosensorial y </a:t>
            </a: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familiares.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3" y="1286966"/>
            <a:ext cx="1345432" cy="13454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512" y="3162697"/>
            <a:ext cx="1341936" cy="13419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2512" y="1316768"/>
            <a:ext cx="1341936" cy="12858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164394"/>
            <a:ext cx="1359154" cy="1334991"/>
          </a:xfrm>
          <a:prstGeom prst="rect">
            <a:avLst/>
          </a:prstGeom>
        </p:spPr>
      </p:pic>
      <p:sp>
        <p:nvSpPr>
          <p:cNvPr id="11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negocio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592503" y="987574"/>
            <a:ext cx="2539940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Sitio web y RRSS.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922494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adaptación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Tecnología.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Calidad de atención.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Centros auditivos.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Prestigio de marca.</a:t>
            </a:r>
            <a:endParaRPr lang="es-ES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4592503" y="2787774"/>
            <a:ext cx="2539940" cy="1872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u="sng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Socios Claves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Otorrinos Laringólogos.</a:t>
            </a:r>
          </a:p>
          <a:p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Starkey Internacional.</a:t>
            </a:r>
          </a:p>
          <a:p>
            <a:pPr algn="ctr"/>
            <a:endParaRPr lang="es-PE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54193950"/>
              </p:ext>
            </p:extLst>
          </p:nvPr>
        </p:nvGraphicFramePr>
        <p:xfrm>
          <a:off x="611560" y="1691878"/>
          <a:ext cx="799288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7504" y="123553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Macroentorno</a:t>
            </a: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(EFE):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2,77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diagnóstico </a:t>
            </a: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situacional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Microentorno: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Neutro 3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16 CuadroTexto"/>
          <p:cNvSpPr txBox="1"/>
          <p:nvPr/>
        </p:nvSpPr>
        <p:spPr>
          <a:xfrm>
            <a:off x="2825473" y="1247371"/>
            <a:ext cx="6012160" cy="338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ector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Aparatos médicos</a:t>
            </a:r>
            <a:r>
              <a:rPr lang="es-P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/ Industria -&gt;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udífonos médicos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999086457"/>
              </p:ext>
            </p:extLst>
          </p:nvPr>
        </p:nvGraphicFramePr>
        <p:xfrm>
          <a:off x="683568" y="1779662"/>
          <a:ext cx="7752184" cy="316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1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32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Factores Internos (EFI):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3,11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Diagram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02080"/>
              </p:ext>
            </p:extLst>
          </p:nvPr>
        </p:nvGraphicFramePr>
        <p:xfrm>
          <a:off x="395536" y="1681187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0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30324"/>
            <a:ext cx="5970222" cy="857250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interno de la organización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504" y="12355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VRIO: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82889582"/>
              </p:ext>
            </p:extLst>
          </p:nvPr>
        </p:nvGraphicFramePr>
        <p:xfrm>
          <a:off x="1115616" y="1851670"/>
          <a:ext cx="722446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8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922494" y="52476"/>
            <a:ext cx="5616624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de mercado</a:t>
            </a:r>
            <a:endParaRPr lang="es-PE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7574"/>
            <a:ext cx="5688632" cy="857250"/>
          </a:xfrm>
        </p:spPr>
        <p:txBody>
          <a:bodyPr/>
          <a:lstStyle/>
          <a:p>
            <a:pPr algn="l"/>
            <a:r>
              <a:rPr lang="es-PE" sz="18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objetivo:</a:t>
            </a:r>
            <a:endParaRPr lang="es-PE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151933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con discapacidad auditiva residentes en Lima, Arequipa, La Libertad y Piura originada por edad avanzada y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NSE A y B.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9518" y="824187"/>
            <a:ext cx="3100994" cy="4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4 Rectángulo"/>
          <p:cNvSpPr/>
          <p:nvPr/>
        </p:nvSpPr>
        <p:spPr>
          <a:xfrm>
            <a:off x="6429302" y="1051605"/>
            <a:ext cx="26642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Mercado meta: 34.528  </a:t>
            </a:r>
            <a:endParaRPr lang="es-PE" b="1" dirty="0"/>
          </a:p>
        </p:txBody>
      </p:sp>
      <p:sp>
        <p:nvSpPr>
          <p:cNvPr id="12" name="Rectángulo 11"/>
          <p:cNvSpPr/>
          <p:nvPr/>
        </p:nvSpPr>
        <p:spPr>
          <a:xfrm>
            <a:off x="179512" y="4229694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 razón para no comprar: 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precio.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9512" y="256678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NPS: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lto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nivel de recomendación.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5215" y="3147814"/>
            <a:ext cx="540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Principales motivos </a:t>
            </a:r>
            <a:r>
              <a:rPr lang="es-PE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compra: 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algún familiar o conocido.</a:t>
            </a:r>
          </a:p>
          <a:p>
            <a:r>
              <a:rPr 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Recomendación 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 un médico.</a:t>
            </a:r>
          </a:p>
        </p:txBody>
      </p:sp>
    </p:spTree>
    <p:extLst>
      <p:ext uri="{BB962C8B-B14F-4D97-AF65-F5344CB8AC3E}">
        <p14:creationId xmlns:p14="http://schemas.microsoft.com/office/powerpoint/2010/main" val="11727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4686</TotalTime>
  <Words>1696</Words>
  <Application>Microsoft Office PowerPoint</Application>
  <PresentationFormat>Presentación en pantalla (16:9)</PresentationFormat>
  <Paragraphs>294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¿Qué es Starkey?</vt:lpstr>
      <vt:lpstr>Presentación de PowerPoint</vt:lpstr>
      <vt:lpstr>Presentación de PowerPoint</vt:lpstr>
      <vt:lpstr>Análisis y diagnóstico  situacional</vt:lpstr>
      <vt:lpstr>Análisis y diagnóstico  situacional</vt:lpstr>
      <vt:lpstr>Análisis interno de la organización</vt:lpstr>
      <vt:lpstr>Análisis interno de la organización</vt:lpstr>
      <vt:lpstr>Mercado objetivo: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Balanced Scored Card (BSC)</vt:lpstr>
      <vt:lpstr>Conclusiones y Recomendaciones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Montjoy Pita</dc:creator>
  <cp:lastModifiedBy>Daniel Montjoy Pita</cp:lastModifiedBy>
  <cp:revision>171</cp:revision>
  <dcterms:created xsi:type="dcterms:W3CDTF">2017-09-13T23:53:00Z</dcterms:created>
  <dcterms:modified xsi:type="dcterms:W3CDTF">2017-09-18T22:13:32Z</dcterms:modified>
</cp:coreProperties>
</file>