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6" r:id="rId2"/>
    <p:sldId id="267" r:id="rId3"/>
    <p:sldId id="271" r:id="rId4"/>
    <p:sldId id="272" r:id="rId5"/>
    <p:sldId id="273" r:id="rId6"/>
    <p:sldId id="268" r:id="rId7"/>
    <p:sldId id="276" r:id="rId8"/>
    <p:sldId id="275" r:id="rId9"/>
    <p:sldId id="269" r:id="rId10"/>
    <p:sldId id="274" r:id="rId11"/>
    <p:sldId id="270" r:id="rId12"/>
  </p:sldIdLst>
  <p:sldSz cx="9144000" cy="5143500" type="screen16x9"/>
  <p:notesSz cx="6858000" cy="9144000"/>
  <p:embeddedFontLst>
    <p:embeddedFont>
      <p:font typeface="Karla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82567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e58a4cd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e58a4cd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0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e58a4cd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e58a4cd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94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e58a4cd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e58a4cd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49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0e58a4cd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0e58a4cd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8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e58a4cd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e58a4cd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55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e58a4cd9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e58a4cd9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2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e58a4cd9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e58a4cd9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5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school.io/#workshopp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-scm.com/book/es/v1/Empezand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" TargetMode="External"/><Relationship Id="rId4" Type="http://schemas.openxmlformats.org/officeDocument/2006/relationships/hyperlink" Target="https://www.youtube.com/watch?v=poVAyKNsk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rl_del_repositor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rl_del_repositor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536750" y="3163550"/>
            <a:ext cx="47082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CONTROL DE VERSIONES  </a:t>
            </a:r>
            <a:endParaRPr>
              <a:solidFill>
                <a:srgbClr val="1B7EA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EA1"/>
                </a:solidFill>
              </a:rPr>
              <a:t>CON GIT</a:t>
            </a:r>
            <a:endParaRPr>
              <a:solidFill>
                <a:srgbClr val="1B7EA1"/>
              </a:solidFill>
            </a:endParaRPr>
          </a:p>
        </p:txBody>
      </p:sp>
      <p:grpSp>
        <p:nvGrpSpPr>
          <p:cNvPr id="138" name="Google Shape;138;p2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139" name="Google Shape;139;p2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Colaboradores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0" y="1613647"/>
            <a:ext cx="7572521" cy="2805953"/>
          </a:xfrm>
          <a:prstGeom prst="rect">
            <a:avLst/>
          </a:prstGeom>
        </p:spPr>
      </p:pic>
      <p:sp>
        <p:nvSpPr>
          <p:cNvPr id="6" name="Flecha a la derecha con bandas 5"/>
          <p:cNvSpPr/>
          <p:nvPr/>
        </p:nvSpPr>
        <p:spPr>
          <a:xfrm rot="5400000">
            <a:off x="5534887" y="1486813"/>
            <a:ext cx="762000" cy="546774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 la derecha con bandas 6"/>
          <p:cNvSpPr/>
          <p:nvPr/>
        </p:nvSpPr>
        <p:spPr>
          <a:xfrm>
            <a:off x="385482" y="2783559"/>
            <a:ext cx="607918" cy="286834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 la derecha con bandas 8"/>
          <p:cNvSpPr/>
          <p:nvPr/>
        </p:nvSpPr>
        <p:spPr>
          <a:xfrm>
            <a:off x="6302188" y="3913112"/>
            <a:ext cx="607918" cy="286834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2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DOCUMENTACIÓN </a:t>
            </a:r>
            <a:r>
              <a:rPr lang="en">
                <a:solidFill>
                  <a:srgbClr val="1B7EA1"/>
                </a:solidFill>
              </a:rPr>
              <a:t>DE GIT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841000" y="1074800"/>
            <a:ext cx="6601200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lvl="0">
              <a:spcBef>
                <a:spcPts val="600"/>
              </a:spcBef>
            </a:pPr>
            <a:r>
              <a:rPr lang="en-US" sz="1800" u="sng" dirty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https://guides.github.com/activities/hello-world/</a:t>
            </a:r>
            <a:endParaRPr lang="en" sz="1800" u="sng" dirty="0" smtClean="0">
              <a:solidFill>
                <a:schemeClr val="hlink"/>
              </a:solidFill>
              <a:latin typeface="Karla"/>
              <a:ea typeface="Karla"/>
              <a:cs typeface="Karla"/>
              <a:sym typeface="Karla"/>
              <a:hlinkClick r:id="rId3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 smtClean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</a:t>
            </a:r>
            <a:r>
              <a:rPr lang="en" sz="1800" u="sng" dirty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://nodeschool.io/#workshoppers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https://git-scm.com/book/es/v1/Empezando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PRIMEROS PASOS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841000" y="1302250"/>
            <a:ext cx="6037800" cy="3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en" sz="1800">
                <a:latin typeface="Karla"/>
                <a:ea typeface="Karla"/>
                <a:cs typeface="Karla"/>
                <a:sym typeface="Karla"/>
              </a:rPr>
              <a:t>Instalar Git</a:t>
            </a:r>
            <a:br>
              <a:rPr lang="en" sz="1800">
                <a:latin typeface="Karla"/>
                <a:ea typeface="Karla"/>
                <a:cs typeface="Karla"/>
                <a:sym typeface="Karla"/>
              </a:rPr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https://www.youtube.com/watch?v=poVAyKNsk00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Crear una cuenta en GitHub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Crear un nuevo repositorio o clonar un repositorio existente. 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85800"/>
            <a:ext cx="6286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2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76" y="364953"/>
            <a:ext cx="5436534" cy="43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3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4" y="566260"/>
            <a:ext cx="5381065" cy="39553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5268" y="4712827"/>
            <a:ext cx="28216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1058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COMANDOS BÁSICOS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EA1"/>
                </a:solidFill>
              </a:rPr>
              <a:t>DE GIT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841000" y="1302250"/>
            <a:ext cx="6842400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0. Abrir Git Bash desde el botón inicio</a:t>
            </a: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0.1 retroceder directorios y unicarse en el servidor</a:t>
            </a: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b="1" dirty="0">
              <a:latin typeface="Karla"/>
              <a:ea typeface="Karla"/>
              <a:cs typeface="Karla"/>
              <a:sym typeface="Karla"/>
            </a:endParaRP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b="1" dirty="0" smtClean="0">
              <a:latin typeface="Karla"/>
              <a:ea typeface="Karla"/>
              <a:cs typeface="Karla"/>
              <a:sym typeface="Karla"/>
            </a:endParaRP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b="1" dirty="0">
              <a:latin typeface="Karla"/>
              <a:ea typeface="Karla"/>
              <a:cs typeface="Karla"/>
              <a:sym typeface="Karla"/>
            </a:endParaRP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b="1" dirty="0" smtClean="0">
              <a:latin typeface="Karla"/>
              <a:ea typeface="Karla"/>
              <a:cs typeface="Karla"/>
              <a:sym typeface="Karla"/>
            </a:endParaRPr>
          </a:p>
          <a:p>
            <a:pPr marL="1143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" sz="1800" b="1" dirty="0" smtClean="0">
              <a:latin typeface="Karla"/>
              <a:ea typeface="Karla"/>
              <a:cs typeface="Karla"/>
              <a:sym typeface="Karla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838" y="2315275"/>
            <a:ext cx="2924175" cy="158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COMANDOS BÁSICOS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EA1"/>
                </a:solidFill>
              </a:rPr>
              <a:t>DE GIT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841000" y="1302250"/>
            <a:ext cx="6842400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 i="1" dirty="0" smtClean="0">
                <a:latin typeface="Karla"/>
                <a:ea typeface="Karla"/>
                <a:cs typeface="Karla"/>
                <a:sym typeface="Karla"/>
              </a:rPr>
              <a:t>git </a:t>
            </a:r>
            <a:r>
              <a:rPr lang="en" sz="1800" b="1" i="1" dirty="0">
                <a:latin typeface="Karla"/>
                <a:ea typeface="Karla"/>
                <a:cs typeface="Karla"/>
                <a:sym typeface="Karla"/>
              </a:rPr>
              <a:t>init </a:t>
            </a:r>
            <a:r>
              <a:rPr lang="en" sz="1800" i="1" dirty="0">
                <a:latin typeface="Karla"/>
                <a:ea typeface="Karla"/>
                <a:cs typeface="Karla"/>
                <a:sym typeface="Karla"/>
              </a:rPr>
              <a:t>: permite iniciar git en la carpeta del proyecto, se hace antes de comenzar a trabajar. </a:t>
            </a:r>
            <a:br>
              <a:rPr lang="en" sz="1800" i="1" dirty="0">
                <a:latin typeface="Karla"/>
                <a:ea typeface="Karla"/>
                <a:cs typeface="Karla"/>
                <a:sym typeface="Karla"/>
              </a:rPr>
            </a:br>
            <a:endParaRPr sz="1800" i="1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git remote </a:t>
            </a: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add origin </a:t>
            </a:r>
            <a:r>
              <a:rPr lang="en" sz="1800" b="1" u="sng" dirty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https://url_del_repositorio</a:t>
            </a: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 : </a:t>
            </a: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permite agregar al proyecto la información de un repositorio remoto. 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git pull origin master : </a:t>
            </a: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descarga información del repositorio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20" y="3459045"/>
            <a:ext cx="3588560" cy="145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COMANDOS BÁSICOS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EA1"/>
                </a:solidFill>
              </a:rPr>
              <a:t>DE GIT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841000" y="1074800"/>
            <a:ext cx="6810262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Luego de realizar un cambio en los archivos del proyecto, es necesario versionar, se puede hacer por medio de los siguientes comandos. 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git add .</a:t>
            </a: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 : agrega todos los archivo que se van a subir al repositorio, se recomienda utilizar cuando se sube el proyecto por primera vez. </a:t>
            </a: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>
              <a:buSzPts val="1800"/>
              <a:buFont typeface="Karla"/>
              <a:buAutoNum type="arabicPeriod"/>
            </a:pPr>
            <a:r>
              <a:rPr lang="es-CO" sz="1800" b="1" dirty="0" err="1">
                <a:latin typeface="Karla"/>
                <a:ea typeface="Karla"/>
                <a:cs typeface="Karla"/>
                <a:sym typeface="Karla"/>
              </a:rPr>
              <a:t>git</a:t>
            </a:r>
            <a:r>
              <a:rPr lang="es-CO" sz="1800" b="1" dirty="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CO" sz="1800" b="1" dirty="0" err="1">
                <a:latin typeface="Karla"/>
                <a:ea typeface="Karla"/>
                <a:cs typeface="Karla"/>
                <a:sym typeface="Karla"/>
              </a:rPr>
              <a:t>config</a:t>
            </a:r>
            <a:r>
              <a:rPr lang="es-CO" sz="1800" b="1" dirty="0">
                <a:latin typeface="Karla"/>
                <a:ea typeface="Karla"/>
                <a:cs typeface="Karla"/>
                <a:sym typeface="Karla"/>
              </a:rPr>
              <a:t> --global </a:t>
            </a:r>
            <a:r>
              <a:rPr lang="es-CO" sz="1800" b="1" dirty="0" err="1">
                <a:latin typeface="Karla"/>
                <a:ea typeface="Karla"/>
                <a:cs typeface="Karla"/>
                <a:sym typeface="Karla"/>
              </a:rPr>
              <a:t>user.email</a:t>
            </a:r>
            <a:r>
              <a:rPr lang="es-CO" sz="1800" b="1" dirty="0">
                <a:latin typeface="Karla"/>
                <a:ea typeface="Karla"/>
                <a:cs typeface="Karla"/>
                <a:sym typeface="Karla"/>
              </a:rPr>
              <a:t> “</a:t>
            </a:r>
            <a:r>
              <a:rPr lang="es-CO" sz="1800" dirty="0">
                <a:latin typeface="Karla"/>
                <a:ea typeface="Karla"/>
                <a:cs typeface="Karla"/>
                <a:sym typeface="Karla"/>
              </a:rPr>
              <a:t>correo@electronico.com”</a:t>
            </a:r>
          </a:p>
          <a:p>
            <a:pPr marL="457200" indent="-342900">
              <a:buSzPts val="1800"/>
              <a:buFont typeface="Karla"/>
              <a:buAutoNum type="arabicPeriod"/>
            </a:pPr>
            <a:r>
              <a:rPr lang="es-CO" sz="1800" b="1" dirty="0" err="1">
                <a:latin typeface="Karla"/>
                <a:ea typeface="Karla"/>
                <a:cs typeface="Karla"/>
                <a:sym typeface="Karla"/>
              </a:rPr>
              <a:t>git</a:t>
            </a:r>
            <a:r>
              <a:rPr lang="es-CO" sz="1800" b="1" dirty="0"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CO" sz="1800" b="1" dirty="0" err="1">
                <a:latin typeface="Karla"/>
                <a:ea typeface="Karla"/>
                <a:cs typeface="Karla"/>
                <a:sym typeface="Karla"/>
              </a:rPr>
              <a:t>config</a:t>
            </a:r>
            <a:r>
              <a:rPr lang="es-CO" sz="1800" b="1" dirty="0">
                <a:latin typeface="Karla"/>
                <a:ea typeface="Karla"/>
                <a:cs typeface="Karla"/>
                <a:sym typeface="Karla"/>
              </a:rPr>
              <a:t> --global user.name “usuario</a:t>
            </a:r>
            <a:r>
              <a:rPr lang="es-CO" sz="1800" b="1" dirty="0" smtClean="0">
                <a:latin typeface="Karla"/>
                <a:ea typeface="Karla"/>
                <a:cs typeface="Karla"/>
                <a:sym typeface="Karla"/>
              </a:rPr>
              <a:t>”</a:t>
            </a:r>
            <a:endParaRPr lang="en" sz="1800" b="1" dirty="0" smtClean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git  </a:t>
            </a: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commit -m “comentario”</a:t>
            </a: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 : agrega un comentario relacionado a la información que se está subiendo, es necesario para identificar puntos de recuperación del proyecto. </a:t>
            </a:r>
            <a:endParaRPr lang="en" sz="1800" dirty="0" smtClean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endParaRPr lang="es-CO" sz="1800" dirty="0" smtClean="0">
              <a:latin typeface="Karla"/>
              <a:ea typeface="Karla"/>
              <a:cs typeface="Karla"/>
              <a:sym typeface="Karl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Karla"/>
              <a:buAutoNum type="arabicPeriod"/>
            </a:pPr>
            <a:endParaRPr sz="1800" dirty="0"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25" y="82900"/>
            <a:ext cx="42481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7EA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COMANDOS BÁSICOS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7EA1"/>
                </a:solidFill>
              </a:rPr>
              <a:t>DE GIT</a:t>
            </a:r>
            <a:endParaRPr sz="2400">
              <a:solidFill>
                <a:srgbClr val="1B7EA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841000" y="1302250"/>
            <a:ext cx="60378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841000" y="1074800"/>
            <a:ext cx="6810262" cy="3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buSzPts val="1800"/>
            </a:pP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6. </a:t>
            </a:r>
            <a:r>
              <a:rPr lang="es-CO" sz="1800" b="1" dirty="0" err="1" smtClean="0">
                <a:latin typeface="Karla"/>
                <a:ea typeface="Karla"/>
                <a:cs typeface="Karla"/>
                <a:sym typeface="Karla"/>
              </a:rPr>
              <a:t>git</a:t>
            </a:r>
            <a:r>
              <a:rPr lang="es-CO" sz="1800" b="1" dirty="0" smtClean="0">
                <a:latin typeface="Karla"/>
                <a:ea typeface="Karla"/>
                <a:cs typeface="Karla"/>
                <a:sym typeface="Karla"/>
              </a:rPr>
              <a:t> clone </a:t>
            </a:r>
            <a:r>
              <a:rPr lang="en" sz="1800" b="1" u="sng" dirty="0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https://url_del_repositorio</a:t>
            </a: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 </a:t>
            </a:r>
            <a:endParaRPr lang="en" sz="1800" b="1" dirty="0" smtClean="0">
              <a:latin typeface="Karla"/>
              <a:ea typeface="Karla"/>
              <a:cs typeface="Karla"/>
              <a:sym typeface="Karla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7</a:t>
            </a: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. git </a:t>
            </a: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push </a:t>
            </a:r>
            <a:r>
              <a:rPr lang="en" sz="1800" b="1" dirty="0" smtClean="0">
                <a:latin typeface="Karla"/>
                <a:ea typeface="Karla"/>
                <a:cs typeface="Karla"/>
                <a:sym typeface="Karla"/>
              </a:rPr>
              <a:t>origin master </a:t>
            </a:r>
            <a:r>
              <a:rPr lang="en" sz="1800" b="1" dirty="0"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" sz="1800" dirty="0">
                <a:latin typeface="Karla"/>
                <a:ea typeface="Karla"/>
                <a:cs typeface="Karla"/>
                <a:sym typeface="Karla"/>
              </a:rPr>
              <a:t> sube el archivo al </a:t>
            </a:r>
            <a:r>
              <a:rPr lang="en" sz="1800" dirty="0" smtClean="0">
                <a:latin typeface="Karla"/>
                <a:ea typeface="Karla"/>
                <a:cs typeface="Karla"/>
                <a:sym typeface="Karla"/>
              </a:rPr>
              <a:t>repositorio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131" y="1904755"/>
            <a:ext cx="4295775" cy="1162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131" y="3286107"/>
            <a:ext cx="4124325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199</Words>
  <Application>Microsoft Office PowerPoint</Application>
  <PresentationFormat>Presentación en pantalla (16:9)</PresentationFormat>
  <Paragraphs>44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Karla</vt:lpstr>
      <vt:lpstr>Montserrat</vt:lpstr>
      <vt:lpstr>Arvirargus template</vt:lpstr>
      <vt:lpstr>CONTROL DE VERSIONES   CON GIT</vt:lpstr>
      <vt:lpstr>PRIMEROS PASOS</vt:lpstr>
      <vt:lpstr>Presentación de PowerPoint</vt:lpstr>
      <vt:lpstr>Presentación de PowerPoint</vt:lpstr>
      <vt:lpstr>Presentación de PowerPoint</vt:lpstr>
      <vt:lpstr>COMANDOS BÁSICOS  DE GIT</vt:lpstr>
      <vt:lpstr>COMANDOS BÁSICOS  DE GIT</vt:lpstr>
      <vt:lpstr>COMANDOS BÁSICOS  DE GIT</vt:lpstr>
      <vt:lpstr>COMANDOS BÁSICOS  DE GIT</vt:lpstr>
      <vt:lpstr>Colaboradores</vt:lpstr>
      <vt:lpstr>DOCUMENTACIÓN DE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   CON GIT</dc:title>
  <dc:creator>niwdeyen</dc:creator>
  <cp:lastModifiedBy>Contabilidad</cp:lastModifiedBy>
  <cp:revision>9</cp:revision>
  <dcterms:modified xsi:type="dcterms:W3CDTF">2019-05-18T18:31:17Z</dcterms:modified>
</cp:coreProperties>
</file>