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858692994bdecf (1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8" y="-150798"/>
            <a:ext cx="5053722" cy="89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028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Moore</dc:creator>
  <cp:lastModifiedBy>Dylan Moore</cp:lastModifiedBy>
  <cp:revision>1</cp:revision>
  <dcterms:created xsi:type="dcterms:W3CDTF">2018-08-18T00:08:54Z</dcterms:created>
  <dcterms:modified xsi:type="dcterms:W3CDTF">2018-08-18T00:12:31Z</dcterms:modified>
</cp:coreProperties>
</file>