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719D9D-4F06-4482-AE64-5BBEC31470FF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B22"/>
    <a:srgbClr val="FFFFFF"/>
    <a:srgbClr val="2F5597"/>
    <a:srgbClr val="3D3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6C7BE-8444-4E75-A770-D65500594D36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BDB2C-4ABD-4F1E-B500-CC982E8E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https://fineartamerica.com/featured/el-paso-jc-findley.html</a:t>
            </a:r>
          </a:p>
          <a:p>
            <a:r>
              <a:rPr lang="en-US" dirty="0"/>
              <a:t>Announcements can link to a “more updates”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http://victorbarajas.com/galleries-el-paso-photography/el-paso-juarez-border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site we put the upcoming events first and the calendar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showcase different events, group photos,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 info or direct message through “contact us”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minutes or topics discussed?</a:t>
            </a:r>
          </a:p>
          <a:p>
            <a:r>
              <a:rPr lang="en-US" dirty="0"/>
              <a:t>Space on the right to put links to pdfs and documents if needed (left it blank for now)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BDB2C-4ABD-4F1E-B500-CC982E8E9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732A-3326-4B49-B841-D15C58AE4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00A53-265F-47CB-B922-A38644762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F65B-F00D-4A0B-BDE1-F1EBD59C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73FC-93FC-4C0C-8378-9AF011BA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FF66-8ABA-4267-94A1-F39FC515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ECE3-2ECD-4863-A5BE-1E8301E2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23-3D7E-42D2-AD8D-687C8367C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807F-6D26-4BA7-911D-07135213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1FCA-019A-4EB9-8FA3-1D3B3D45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F81-2851-4AF5-80BA-6B4CEA0D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4CBB1-8FFD-477C-A8B6-AB8192F7A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8972-7F18-4C1A-BB8C-5DDCEEC8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5940-15DA-4F73-A8B0-16C321F0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5BA4-B326-4EF7-9288-3DA02C3F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3BA0-516B-4320-BB26-F0CD14C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6F41-9618-4D63-886F-2408CD16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C4E8-56E4-4278-8518-A57E1EB5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6AEC-2740-48AB-BDDA-451D203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7133-16D2-4EFE-A37F-E517A394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3B43-7145-40C3-AEF7-E24BCDC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65A-4366-4BE4-968F-A7A9F794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59961-DC8B-4EDA-A02A-38BE877C3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8BE9-0C19-4BE3-A5DF-E4FA47B9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6B55-BA9C-4B3B-9E00-ACDFE107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7AD1-6275-4341-9751-E1A4264A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22F-F088-4C72-8253-8F6D5D66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1A10-F47E-4568-BD27-EC6F4DCAE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7FC4-514A-4BC6-9D32-5EF55E5D5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8684-5C49-450C-A177-65782F30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830A6-573E-4E2D-9051-2939DE05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61AB8-3EA2-4726-A1D2-A3F0F0CF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E4E-462F-451F-B9F2-5C041A87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BA47E-7E80-436A-9BC0-F5E03FF6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52FA1-41C8-41F9-8EE6-E8DC3A4D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2E72E-4683-4A1F-AEAD-D7D72379B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E5321-FD62-4575-8F02-B9FB5341D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AD96-A591-4CDE-87D6-6AE4535E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576AF-4FE3-4FD0-ACC9-FF368B9D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63758-8000-4888-9C3A-3DB59C90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3FC6-29D3-42CE-9FA1-BC5547DF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01AD2-6800-43F2-9196-5684955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FD9A-120F-4F1E-8171-0344135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E279-F672-4FFB-8FA0-00244CDB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11B54-D470-4BF5-A53A-B453A429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714AC-5C30-455F-AD39-B43F079A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A2B05-C66D-492C-87D1-CB5DEF2E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1687-3B98-4758-871C-9CEF7BC9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7DE5-A68E-4345-A01A-89AD8D49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D195-7587-4B32-8110-AB4D7B28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98629-FB81-4579-B93C-B71CC49F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48DC8-19B1-4FF2-A626-CDD63038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1126-8055-4EF8-BDC5-1D2835E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F7DB-97AD-46C8-919D-293854E41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E36B-B341-4C4C-8BBB-2E5145AB5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FBAE-2A16-46B1-ABE8-0C91394F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F637-5974-4629-9544-09AB3C11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C009-C28D-4C14-AF36-56A364B8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3C46-B84D-4B80-B475-DE50D234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913E-B45C-4E70-BAF1-FB0E662B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6D6E2-7EBC-491D-B32A-53A6F8A32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169F-5FD3-4209-B60B-EAD625C7B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938B-EB9A-4F5D-A2B5-74150B8EFBD3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42B9-6943-42E1-B869-DC6C3C579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37B6-A40D-42D4-96CA-8AC793D43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0C69-4985-46D4-9B11-54F7A4C1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slide" Target="slide2.xml"/><Relationship Id="rId12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7.xml"/><Relationship Id="rId5" Type="http://schemas.openxmlformats.org/officeDocument/2006/relationships/image" Target="../media/image3.jp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7.xml"/><Relationship Id="rId3" Type="http://schemas.openxmlformats.org/officeDocument/2006/relationships/image" Target="../media/image5.jpg"/><Relationship Id="rId7" Type="http://schemas.openxmlformats.org/officeDocument/2006/relationships/image" Target="../media/image4.png"/><Relationship Id="rId12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slide" Target="slide5.xml"/><Relationship Id="rId5" Type="http://schemas.microsoft.com/office/2007/relationships/hdphoto" Target="../media/hdphoto1.wdp"/><Relationship Id="rId10" Type="http://schemas.openxmlformats.org/officeDocument/2006/relationships/slide" Target="slide4.xml"/><Relationship Id="rId4" Type="http://schemas.openxmlformats.org/officeDocument/2006/relationships/image" Target="../media/image6.png"/><Relationship Id="rId9" Type="http://schemas.openxmlformats.org/officeDocument/2006/relationships/slide" Target="slide2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slide" Target="slide4.xml"/><Relationship Id="rId5" Type="http://schemas.microsoft.com/office/2007/relationships/hdphoto" Target="../media/hdphoto1.wdp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slide" Target="slide3.xml"/><Relationship Id="rId1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12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12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6.xml"/><Relationship Id="rId5" Type="http://schemas.openxmlformats.org/officeDocument/2006/relationships/image" Target="../media/image5.jp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slide" Target="slide3.xml"/><Relationship Id="rId12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image" Target="../media/image2.png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microsoft.com/office/2007/relationships/hdphoto" Target="../media/hdphoto1.wdp"/><Relationship Id="rId7" Type="http://schemas.openxmlformats.org/officeDocument/2006/relationships/slide" Target="slide2.xml"/><Relationship Id="rId12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8E82-DD8A-4084-8E56-9BA3F47A1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Travis White Neighborhood Association Site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FC6C-2428-466F-9B1B-BFC0E8A15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6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18319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A4C055-779B-445D-A06C-7F893AA63C0B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5E554F-028D-422E-81C0-221D3EE07F1B}"/>
              </a:ext>
            </a:extLst>
          </p:cNvPr>
          <p:cNvSpPr/>
          <p:nvPr/>
        </p:nvSpPr>
        <p:spPr>
          <a:xfrm>
            <a:off x="7350826" y="1948336"/>
            <a:ext cx="4810714" cy="498672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tile tx="0" ty="0" sx="40000" sy="4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F53F03-1AB7-44B8-8C1C-B5B90999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16" y="453785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E2BC06-BBE4-4C22-A3FE-70F2745E6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022"/>
            <a:ext cx="7350826" cy="4905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8E7AD0-D1FC-4E73-AE52-B6E2C2D59F4F}"/>
              </a:ext>
            </a:extLst>
          </p:cNvPr>
          <p:cNvSpPr txBox="1"/>
          <p:nvPr/>
        </p:nvSpPr>
        <p:spPr>
          <a:xfrm>
            <a:off x="288284" y="2377711"/>
            <a:ext cx="4142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Welcome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0" y="6550223"/>
            <a:ext cx="109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JC Findley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8404519" y="2032205"/>
            <a:ext cx="28873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Announcements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FBF782-D263-464E-B868-3A1AB86E1F96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777432-6567-4B4C-9B54-709F4FF04529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BFE939-13D7-40C7-A7A8-B8E59D412ADD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A08F34-257F-457E-BA45-23BFEF16EB67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EF5F0-7AE7-40CF-A246-5735BABC1141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ABE493E3-B6BB-4990-8FD5-AE192925CD86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1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E1FF4C-CAA6-441F-9F91-1B4BA799F107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CC4A18-E1B5-4332-B89D-721313BD771D}"/>
              </a:ext>
            </a:extLst>
          </p:cNvPr>
          <p:cNvSpPr/>
          <p:nvPr/>
        </p:nvSpPr>
        <p:spPr>
          <a:xfrm>
            <a:off x="9354393" y="1089291"/>
            <a:ext cx="2273862" cy="237124"/>
          </a:xfrm>
          <a:prstGeom prst="roundRect">
            <a:avLst/>
          </a:prstGeom>
          <a:ln w="15875">
            <a:solidFill>
              <a:srgbClr val="2F559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farm1.dataknet.com/static/resources/icons/set94/894f0362.png">
            <a:extLst>
              <a:ext uri="{FF2B5EF4-FFF2-40B4-BE49-F238E27FC236}">
                <a16:creationId xmlns:a16="http://schemas.microsoft.com/office/drawing/2014/main" id="{7140C0DD-73A0-4874-AF71-235937C5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763" y="1068478"/>
            <a:ext cx="302309" cy="2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0B1FB6-32C6-4DA3-8C4A-EA44145EA592}"/>
              </a:ext>
            </a:extLst>
          </p:cNvPr>
          <p:cNvSpPr/>
          <p:nvPr/>
        </p:nvSpPr>
        <p:spPr>
          <a:xfrm>
            <a:off x="7899005" y="2645664"/>
            <a:ext cx="3835670" cy="727472"/>
          </a:xfrm>
          <a:prstGeom prst="round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487D16E-B494-494A-B74A-28B59E25E669}"/>
              </a:ext>
            </a:extLst>
          </p:cNvPr>
          <p:cNvSpPr/>
          <p:nvPr/>
        </p:nvSpPr>
        <p:spPr>
          <a:xfrm>
            <a:off x="7899005" y="3618661"/>
            <a:ext cx="3835670" cy="800219"/>
          </a:xfrm>
          <a:prstGeom prst="round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878897-5171-47C1-B9E6-7D119FE49086}"/>
              </a:ext>
            </a:extLst>
          </p:cNvPr>
          <p:cNvSpPr/>
          <p:nvPr/>
        </p:nvSpPr>
        <p:spPr>
          <a:xfrm>
            <a:off x="7899005" y="4628031"/>
            <a:ext cx="3835670" cy="800219"/>
          </a:xfrm>
          <a:prstGeom prst="round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CE89A2-30FC-4E10-BE8D-675D5830C6D3}"/>
              </a:ext>
            </a:extLst>
          </p:cNvPr>
          <p:cNvSpPr/>
          <p:nvPr/>
        </p:nvSpPr>
        <p:spPr>
          <a:xfrm>
            <a:off x="7899005" y="5637401"/>
            <a:ext cx="3835670" cy="800219"/>
          </a:xfrm>
          <a:prstGeom prst="round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D63A-6F8E-4182-AC5E-64AE391F1AC8}"/>
              </a:ext>
            </a:extLst>
          </p:cNvPr>
          <p:cNvSpPr txBox="1"/>
          <p:nvPr/>
        </p:nvSpPr>
        <p:spPr>
          <a:xfrm>
            <a:off x="10021385" y="1368387"/>
            <a:ext cx="171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February 6 2018</a:t>
            </a:r>
          </a:p>
        </p:txBody>
      </p:sp>
    </p:spTree>
    <p:extLst>
      <p:ext uri="{BB962C8B-B14F-4D97-AF65-F5344CB8AC3E}">
        <p14:creationId xmlns:p14="http://schemas.microsoft.com/office/powerpoint/2010/main" val="23031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27C642A-5E43-46E8-AB11-F43C4E8BD1DF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E430EC-DF67-4738-B612-E1B9FD84C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1" b="12740"/>
          <a:stretch/>
        </p:blipFill>
        <p:spPr>
          <a:xfrm>
            <a:off x="0" y="1952023"/>
            <a:ext cx="12192000" cy="5082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C4E368-B7BC-4F97-9866-B9D65E488DED}"/>
              </a:ext>
            </a:extLst>
          </p:cNvPr>
          <p:cNvSpPr/>
          <p:nvPr/>
        </p:nvSpPr>
        <p:spPr>
          <a:xfrm>
            <a:off x="-5652847" y="6695961"/>
            <a:ext cx="12192000" cy="4905977"/>
          </a:xfrm>
          <a:prstGeom prst="rect">
            <a:avLst/>
          </a:prstGeom>
          <a:blipFill dpi="0" rotWithShape="1">
            <a:blip r:embed="rId4">
              <a:alphaModFix amt="21000"/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F53F03-1AB7-44B8-8C1C-B5B90999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190004" y="6596390"/>
            <a:ext cx="137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Victor Barajas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8687835" y="2103382"/>
            <a:ext cx="3345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Who We Are</a:t>
            </a:r>
          </a:p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1E02D-FB09-437D-B6DC-7DA8E779F681}"/>
              </a:ext>
            </a:extLst>
          </p:cNvPr>
          <p:cNvSpPr txBox="1"/>
          <p:nvPr/>
        </p:nvSpPr>
        <p:spPr>
          <a:xfrm>
            <a:off x="190004" y="2078041"/>
            <a:ext cx="4219348" cy="410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Nunc viverra imperdiet enim. Fusce est. Vivamus a tellus.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362A9D-15B9-4C01-8B34-A45FDBD5780D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FB17E1C-9014-4BAB-8761-CDEC73E105B0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37ED8480-87EF-4E41-B85B-173EAC1DD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B3AD86-2CFA-438D-A6D9-1C4E89658216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B06855D-FBFF-4741-B73E-F471414ABEB5}"/>
              </a:ext>
            </a:extLst>
          </p:cNvPr>
          <p:cNvSpPr/>
          <p:nvPr/>
        </p:nvSpPr>
        <p:spPr>
          <a:xfrm>
            <a:off x="11634162" y="2913431"/>
            <a:ext cx="235257" cy="202043"/>
          </a:xfrm>
          <a:prstGeom prst="chevron">
            <a:avLst>
              <a:gd name="adj" fmla="val 815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5119C5-C005-4101-82A9-C33B23858E51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1DD1D2-A74D-451F-9494-613D2F16AFCE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D8FBAE-FBD1-40A9-BBFD-C8A713AD7E2C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34DC10-BCBC-4F7F-8948-603205DDA045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0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C3656D-5A1F-4740-A856-1D70E76461A1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1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hlinkClick r:id="rId12" action="ppaction://hlinksldjump"/>
              <a:extLst>
                <a:ext uri="{FF2B5EF4-FFF2-40B4-BE49-F238E27FC236}">
                  <a16:creationId xmlns:a16="http://schemas.microsoft.com/office/drawing/2014/main" id="{643CFED3-2EC5-4E70-B66E-53A6EBBB98D1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3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6362E4-7063-4B99-82CE-AE95ADC91AA2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4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5201A51-9A7C-4BCF-89E1-BD5755CC8131}"/>
              </a:ext>
            </a:extLst>
          </p:cNvPr>
          <p:cNvSpPr txBox="1"/>
          <p:nvPr/>
        </p:nvSpPr>
        <p:spPr>
          <a:xfrm>
            <a:off x="10021385" y="2828240"/>
            <a:ext cx="164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linkClick r:id="rId12" action="ppaction://hlinksldjump"/>
              </a:rPr>
              <a:t>Meet the Officers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8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A42F83-1874-4C7A-BED9-21803F3BB409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840F441-B09F-498C-B0E6-CA00046A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0" y="6550223"/>
            <a:ext cx="109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JC Findley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E3170-6E78-4E4D-B1C8-D408BF505530}"/>
              </a:ext>
            </a:extLst>
          </p:cNvPr>
          <p:cNvSpPr/>
          <p:nvPr/>
        </p:nvSpPr>
        <p:spPr>
          <a:xfrm>
            <a:off x="0" y="1952023"/>
            <a:ext cx="12192000" cy="4905977"/>
          </a:xfrm>
          <a:prstGeom prst="rect">
            <a:avLst/>
          </a:prstGeom>
          <a:blipFill>
            <a:blip r:embed="rId4">
              <a:duotone>
                <a:prstClr val="black"/>
                <a:schemeClr val="bg1">
                  <a:tint val="45000"/>
                  <a:satMod val="400000"/>
                </a:schemeClr>
              </a:duotone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4EFABFD-8A08-47B0-8B63-50735737C7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5"/>
          <a:stretch/>
        </p:blipFill>
        <p:spPr>
          <a:xfrm>
            <a:off x="332306" y="2055846"/>
            <a:ext cx="8564454" cy="46001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FA10F1D-F1E5-4A3C-B70F-18DB024F7662}"/>
              </a:ext>
            </a:extLst>
          </p:cNvPr>
          <p:cNvSpPr txBox="1"/>
          <p:nvPr/>
        </p:nvSpPr>
        <p:spPr>
          <a:xfrm>
            <a:off x="9153098" y="3219915"/>
            <a:ext cx="27038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E9EAF-5856-4675-85CC-19E13E4E8A9F}"/>
              </a:ext>
            </a:extLst>
          </p:cNvPr>
          <p:cNvSpPr/>
          <p:nvPr/>
        </p:nvSpPr>
        <p:spPr>
          <a:xfrm>
            <a:off x="2778826" y="4007456"/>
            <a:ext cx="1223158" cy="15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Meeting @...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CFC00D-5D45-4861-B30C-21E7BF02A1E6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F7E9C9-0F64-49FB-8CFD-CD59AC2C5410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E60E6AD3-6CAD-439C-B848-6D6FA9CFB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25246B-3819-44D4-9F19-07BCA8909A3E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4BE667-EC38-4403-96DD-0F8B77D55F6A}"/>
              </a:ext>
            </a:extLst>
          </p:cNvPr>
          <p:cNvSpPr/>
          <p:nvPr/>
        </p:nvSpPr>
        <p:spPr>
          <a:xfrm>
            <a:off x="2778826" y="3515096"/>
            <a:ext cx="1223158" cy="760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BDBF2-CC47-48FD-A3B3-CA05924FBB50}"/>
              </a:ext>
            </a:extLst>
          </p:cNvPr>
          <p:cNvSpPr txBox="1"/>
          <p:nvPr/>
        </p:nvSpPr>
        <p:spPr>
          <a:xfrm>
            <a:off x="9153098" y="2168015"/>
            <a:ext cx="2703819" cy="1077218"/>
          </a:xfrm>
          <a:prstGeom prst="rect">
            <a:avLst/>
          </a:prstGeom>
          <a:solidFill>
            <a:srgbClr val="EDCB2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Upcoming Events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7568E4-848C-4BBB-A47C-1F692D6BFAA8}"/>
              </a:ext>
            </a:extLst>
          </p:cNvPr>
          <p:cNvSpPr/>
          <p:nvPr/>
        </p:nvSpPr>
        <p:spPr>
          <a:xfrm>
            <a:off x="9280345" y="5896303"/>
            <a:ext cx="2217972" cy="462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80CC9-E53A-4BE1-83EA-A6DDFF76D7FE}"/>
              </a:ext>
            </a:extLst>
          </p:cNvPr>
          <p:cNvSpPr txBox="1"/>
          <p:nvPr/>
        </p:nvSpPr>
        <p:spPr>
          <a:xfrm>
            <a:off x="9387903" y="5943103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 action="ppaction://hlinksldjump"/>
              </a:rPr>
              <a:t>Missed a  meeting?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72F249-3BAE-45BC-9379-C8FF244AC65F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698464-934D-4FBE-AEFD-03BB0E97C2EF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15976B-3F69-42B5-A635-D70E84BF87E1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0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D6FC18-C72E-4D60-BDDD-9A26736EAB29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1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B65979-9600-4F84-BA52-B2BF9FC97E00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hlinkClick r:id="rId13" action="ppaction://hlinksldjump"/>
              <a:extLst>
                <a:ext uri="{FF2B5EF4-FFF2-40B4-BE49-F238E27FC236}">
                  <a16:creationId xmlns:a16="http://schemas.microsoft.com/office/drawing/2014/main" id="{D29871C6-82EB-4407-A4FE-2AF3C5874467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130CB2-94E5-4D5B-BC79-79AC4755F3DC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4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5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86F4D43-513F-4D25-9695-00DBD4F0F8BB}"/>
              </a:ext>
            </a:extLst>
          </p:cNvPr>
          <p:cNvSpPr/>
          <p:nvPr/>
        </p:nvSpPr>
        <p:spPr>
          <a:xfrm>
            <a:off x="0" y="1952023"/>
            <a:ext cx="12192000" cy="4905977"/>
          </a:xfrm>
          <a:prstGeom prst="rect">
            <a:avLst/>
          </a:prstGeom>
          <a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2F299D-600C-4823-A6FF-742F089A8AF2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30C6E9A-9175-48E6-9F48-4D833A1A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5469060" y="2122930"/>
            <a:ext cx="132440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D39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Gallery</a:t>
            </a:r>
          </a:p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594D9-F0C0-4955-9EA4-E69D434DEC77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51401D-989C-4203-A1C0-F60E77BA9BA4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7D389F0F-AB15-40B5-85FD-7899DE67F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B7989A-B913-40C5-A2E2-C5AFA8A33787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35B588-98EA-4D17-BA50-25B724232376}"/>
              </a:ext>
            </a:extLst>
          </p:cNvPr>
          <p:cNvSpPr txBox="1"/>
          <p:nvPr/>
        </p:nvSpPr>
        <p:spPr>
          <a:xfrm>
            <a:off x="3597273" y="262878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Gallery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BA973-6FA4-4D62-A10B-E60BA3DC515D}"/>
              </a:ext>
            </a:extLst>
          </p:cNvPr>
          <p:cNvSpPr txBox="1"/>
          <p:nvPr/>
        </p:nvSpPr>
        <p:spPr>
          <a:xfrm>
            <a:off x="4921617" y="262878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Gallery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0F4F32-6195-4FA2-A346-710B4163778B}"/>
              </a:ext>
            </a:extLst>
          </p:cNvPr>
          <p:cNvSpPr txBox="1"/>
          <p:nvPr/>
        </p:nvSpPr>
        <p:spPr>
          <a:xfrm>
            <a:off x="6245961" y="262878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Gallery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93FFD-D245-47FD-BBD0-62884857E269}"/>
              </a:ext>
            </a:extLst>
          </p:cNvPr>
          <p:cNvSpPr txBox="1"/>
          <p:nvPr/>
        </p:nvSpPr>
        <p:spPr>
          <a:xfrm>
            <a:off x="7570305" y="2628781"/>
            <a:ext cx="102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Gallery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CA494-35F8-4034-9273-AFAFFC32D9F7}"/>
              </a:ext>
            </a:extLst>
          </p:cNvPr>
          <p:cNvSpPr/>
          <p:nvPr/>
        </p:nvSpPr>
        <p:spPr>
          <a:xfrm>
            <a:off x="2505729" y="3165305"/>
            <a:ext cx="2173362" cy="18594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AFA7-3BD8-48B3-B695-15207BB2A578}"/>
              </a:ext>
            </a:extLst>
          </p:cNvPr>
          <p:cNvSpPr/>
          <p:nvPr/>
        </p:nvSpPr>
        <p:spPr>
          <a:xfrm>
            <a:off x="5044580" y="3165305"/>
            <a:ext cx="2173362" cy="1859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37D66C-D9D3-47F0-8C59-3C6D9D1AABA7}"/>
              </a:ext>
            </a:extLst>
          </p:cNvPr>
          <p:cNvSpPr/>
          <p:nvPr/>
        </p:nvSpPr>
        <p:spPr>
          <a:xfrm>
            <a:off x="7582458" y="3165307"/>
            <a:ext cx="2173362" cy="36926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DF1DB4-0185-474A-A912-AC16FBDA40AA}"/>
              </a:ext>
            </a:extLst>
          </p:cNvPr>
          <p:cNvSpPr/>
          <p:nvPr/>
        </p:nvSpPr>
        <p:spPr>
          <a:xfrm>
            <a:off x="2505729" y="5308291"/>
            <a:ext cx="2173362" cy="15497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DAADE-924F-40D4-8A76-7AD1685751CF}"/>
              </a:ext>
            </a:extLst>
          </p:cNvPr>
          <p:cNvSpPr/>
          <p:nvPr/>
        </p:nvSpPr>
        <p:spPr>
          <a:xfrm>
            <a:off x="5044580" y="5337419"/>
            <a:ext cx="2173362" cy="1520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397180-7148-4A49-A507-9F9AFB07A05A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EBEDFC-5F46-4D57-82C3-418D7EFB5B2D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FF0894-A5F6-47C8-A065-B00132DEC332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C433D5-7FCB-4BF3-AD01-CF8BDAB139F8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DEDA48-7E86-46C4-963A-CA7E0E734A5A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0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hlinkClick r:id="rId11" action="ppaction://hlinksldjump"/>
              <a:extLst>
                <a:ext uri="{FF2B5EF4-FFF2-40B4-BE49-F238E27FC236}">
                  <a16:creationId xmlns:a16="http://schemas.microsoft.com/office/drawing/2014/main" id="{356E76AC-FB49-4083-AB3E-634A9E878803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BCAE16-A349-4263-B001-78239F9D7C2E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3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66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9666A138-DB02-4322-8EA3-AF363950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803D546-E961-45FE-90D1-510CFDFA0EF0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0" y="6550223"/>
            <a:ext cx="109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JC Findley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259624" y="2107356"/>
            <a:ext cx="18473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DD008B-85CC-4383-889F-DC22C3352C0A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DA6549-F07E-4AA9-AFDD-42AE8D3661C5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30BB58A0-722F-4615-B868-ABBDEA63F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977210-B0A0-48B2-A8CE-489DBAADB31A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D19F9-0A85-44B9-A362-882E79CE7DB9}"/>
              </a:ext>
            </a:extLst>
          </p:cNvPr>
          <p:cNvSpPr/>
          <p:nvPr/>
        </p:nvSpPr>
        <p:spPr>
          <a:xfrm>
            <a:off x="0" y="1952023"/>
            <a:ext cx="12192000" cy="4905977"/>
          </a:xfrm>
          <a:prstGeom prst="rect">
            <a:avLst/>
          </a:prstGeom>
          <a:blipFill dpi="0" rotWithShape="1">
            <a:blip r:embed="rId5">
              <a:alphaModFix amt="1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76F90-42D2-4271-8F7C-9DA09A77A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03" y="2613399"/>
            <a:ext cx="1346675" cy="1698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8113FE-68E8-4E0D-A69D-58DCE19BA0F1}"/>
              </a:ext>
            </a:extLst>
          </p:cNvPr>
          <p:cNvSpPr txBox="1"/>
          <p:nvPr/>
        </p:nvSpPr>
        <p:spPr>
          <a:xfrm>
            <a:off x="4713886" y="2122930"/>
            <a:ext cx="29722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Meet the Officers</a:t>
            </a:r>
          </a:p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B475CA-9068-4B50-BA8C-2A8237382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26" y="2644862"/>
            <a:ext cx="1346675" cy="1698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4233A3-E994-43C7-8849-F89C54455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649" y="2666320"/>
            <a:ext cx="1346675" cy="1698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3076C1F-2BD5-40D3-ADD8-C2562CEA6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72" y="2712484"/>
            <a:ext cx="1346675" cy="16988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C9B801-2837-4D7D-A1DD-CD3C657C5DE7}"/>
              </a:ext>
            </a:extLst>
          </p:cNvPr>
          <p:cNvSpPr txBox="1"/>
          <p:nvPr/>
        </p:nvSpPr>
        <p:spPr>
          <a:xfrm>
            <a:off x="1502228" y="4396527"/>
            <a:ext cx="2140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113ED0-5222-4C22-AEAD-CA3FD53F84EB}"/>
              </a:ext>
            </a:extLst>
          </p:cNvPr>
          <p:cNvSpPr txBox="1"/>
          <p:nvPr/>
        </p:nvSpPr>
        <p:spPr>
          <a:xfrm>
            <a:off x="4084666" y="4359370"/>
            <a:ext cx="2140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1AD94-4356-485A-91AA-215D4A92B17E}"/>
              </a:ext>
            </a:extLst>
          </p:cNvPr>
          <p:cNvSpPr txBox="1"/>
          <p:nvPr/>
        </p:nvSpPr>
        <p:spPr>
          <a:xfrm>
            <a:off x="6635226" y="4311314"/>
            <a:ext cx="2140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1D4BD5-96A0-43E5-BDC3-CA402FAB107A}"/>
              </a:ext>
            </a:extLst>
          </p:cNvPr>
          <p:cNvSpPr txBox="1"/>
          <p:nvPr/>
        </p:nvSpPr>
        <p:spPr>
          <a:xfrm>
            <a:off x="9185786" y="4311314"/>
            <a:ext cx="2140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DCEC66-9132-432D-BE78-D6CF5550FE14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D8F6FA-716E-492D-8CD4-63BFCAFB5FCC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3E3ACB-B292-4922-A2B4-2E4D3643CD62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C63FB7-34DB-4042-9812-9A618CDFD701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176E7D-1C71-4858-AEA6-3BFC568748B3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0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hlinkClick r:id="rId11" action="ppaction://hlinksldjump"/>
              <a:extLst>
                <a:ext uri="{FF2B5EF4-FFF2-40B4-BE49-F238E27FC236}">
                  <a16:creationId xmlns:a16="http://schemas.microsoft.com/office/drawing/2014/main" id="{1F0EF3A7-F0CD-4954-9E4B-55884092D717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765D-B59C-4359-8530-D1C82E964926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3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3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1846824-24D2-43C0-9B98-028B08422DBF}"/>
              </a:ext>
            </a:extLst>
          </p:cNvPr>
          <p:cNvSpPr/>
          <p:nvPr/>
        </p:nvSpPr>
        <p:spPr>
          <a:xfrm>
            <a:off x="0" y="1952023"/>
            <a:ext cx="12192000" cy="4905977"/>
          </a:xfrm>
          <a:prstGeom prst="rect">
            <a:avLst/>
          </a:prstGeom>
          <a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18AC0-17D7-4ED3-B20D-BC0F322EC42B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8F30B20-BE20-41B8-80D2-76A8554E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0" y="6550223"/>
            <a:ext cx="109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JC Findley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546206" y="2271163"/>
            <a:ext cx="24892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Agenda</a:t>
            </a:r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3B628-BF5F-4DA7-8823-085BFE4FDDD8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4ACA6A-38FB-458D-8101-5D070D716720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B49E8DA6-89BA-4581-9881-8043A565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16D5E7-1DF5-4269-9ABF-A3998B1E0579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D25305-DA8F-47EB-BFBF-08018307EB1D}"/>
              </a:ext>
            </a:extLst>
          </p:cNvPr>
          <p:cNvCxnSpPr/>
          <p:nvPr/>
        </p:nvCxnSpPr>
        <p:spPr>
          <a:xfrm>
            <a:off x="564680" y="2778551"/>
            <a:ext cx="6287678" cy="0"/>
          </a:xfrm>
          <a:prstGeom prst="line">
            <a:avLst/>
          </a:prstGeom>
          <a:ln w="25400">
            <a:solidFill>
              <a:srgbClr val="EDC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E2BC4A-8CE3-4569-9C69-C3BB495A63C3}"/>
              </a:ext>
            </a:extLst>
          </p:cNvPr>
          <p:cNvSpPr txBox="1"/>
          <p:nvPr/>
        </p:nvSpPr>
        <p:spPr>
          <a:xfrm>
            <a:off x="546206" y="2966114"/>
            <a:ext cx="54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amet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consectetuer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adipiscing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elit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194CE-DCB0-4E9B-9318-E4A5B3A997C2}"/>
              </a:ext>
            </a:extLst>
          </p:cNvPr>
          <p:cNvSpPr txBox="1"/>
          <p:nvPr/>
        </p:nvSpPr>
        <p:spPr>
          <a:xfrm>
            <a:off x="1164211" y="3432511"/>
            <a:ext cx="5213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983E8-E988-4D79-B830-D169639F4062}"/>
              </a:ext>
            </a:extLst>
          </p:cNvPr>
          <p:cNvSpPr txBox="1"/>
          <p:nvPr/>
        </p:nvSpPr>
        <p:spPr>
          <a:xfrm>
            <a:off x="472363" y="4433643"/>
            <a:ext cx="54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Lorem ipsum dolor sit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amet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consectetuer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adipiscing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elit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D7FD11-3483-4738-BC90-68BB5A86A1CA}"/>
              </a:ext>
            </a:extLst>
          </p:cNvPr>
          <p:cNvSpPr txBox="1"/>
          <p:nvPr/>
        </p:nvSpPr>
        <p:spPr>
          <a:xfrm>
            <a:off x="1164211" y="4914571"/>
            <a:ext cx="5213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64D19E-439B-418E-82A4-BBBB8A087F4C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81AC6F-27CA-4F7A-87ED-43C9F9A6DDFA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A7B684-F0DC-46BA-A59F-C871896C3342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141EEF-CC53-4A6E-A818-5F474A44473C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FF7A8D-5B5B-4CBE-ACC2-2BF042FCAEA6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0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hlinkClick r:id="rId11" action="ppaction://hlinksldjump"/>
              <a:extLst>
                <a:ext uri="{FF2B5EF4-FFF2-40B4-BE49-F238E27FC236}">
                  <a16:creationId xmlns:a16="http://schemas.microsoft.com/office/drawing/2014/main" id="{88DB2DE5-0D4F-4F20-A61E-04A2B9837BC4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D14E4D-3A60-45BB-B8CC-4F8205BCD5D1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3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55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1846824-24D2-43C0-9B98-028B08422DBF}"/>
              </a:ext>
            </a:extLst>
          </p:cNvPr>
          <p:cNvSpPr/>
          <p:nvPr/>
        </p:nvSpPr>
        <p:spPr>
          <a:xfrm>
            <a:off x="0" y="1952023"/>
            <a:ext cx="12192000" cy="4905977"/>
          </a:xfrm>
          <a:prstGeom prst="rect">
            <a:avLst/>
          </a:prstGeom>
          <a:blipFill>
            <a:blip r:embed="rId2">
              <a:duotone>
                <a:prstClr val="black"/>
                <a:schemeClr val="bg1">
                  <a:tint val="45000"/>
                  <a:satMod val="400000"/>
                </a:schemeClr>
              </a:duotone>
              <a:alphaModFix amt="21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218AC0-17D7-4ED3-B20D-BC0F322EC42B}"/>
              </a:ext>
            </a:extLst>
          </p:cNvPr>
          <p:cNvSpPr/>
          <p:nvPr/>
        </p:nvSpPr>
        <p:spPr>
          <a:xfrm>
            <a:off x="5507806" y="498764"/>
            <a:ext cx="6684194" cy="12256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52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8F30B20-BE20-41B8-80D2-76A8554E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" y="457200"/>
            <a:ext cx="5188241" cy="13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B8EB7-9B31-4C5B-B252-A0096880F1B9}"/>
              </a:ext>
            </a:extLst>
          </p:cNvPr>
          <p:cNvSpPr/>
          <p:nvPr/>
        </p:nvSpPr>
        <p:spPr>
          <a:xfrm>
            <a:off x="0" y="0"/>
            <a:ext cx="12192000" cy="4987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77A5E-B1BD-4F14-ADAA-672881241BC0}"/>
              </a:ext>
            </a:extLst>
          </p:cNvPr>
          <p:cNvSpPr/>
          <p:nvPr/>
        </p:nvSpPr>
        <p:spPr>
          <a:xfrm>
            <a:off x="0" y="1714899"/>
            <a:ext cx="12192000" cy="2371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FFF63-E1AA-4BBF-831E-7C0A997086EF}"/>
              </a:ext>
            </a:extLst>
          </p:cNvPr>
          <p:cNvSpPr txBox="1"/>
          <p:nvPr/>
        </p:nvSpPr>
        <p:spPr>
          <a:xfrm>
            <a:off x="0" y="6550223"/>
            <a:ext cx="1092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© JC Findley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4A73-EC05-4050-A6F3-35F05C38AAF7}"/>
              </a:ext>
            </a:extLst>
          </p:cNvPr>
          <p:cNvSpPr txBox="1"/>
          <p:nvPr/>
        </p:nvSpPr>
        <p:spPr>
          <a:xfrm>
            <a:off x="546206" y="2271163"/>
            <a:ext cx="24892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Contact Us</a:t>
            </a:r>
          </a:p>
          <a:p>
            <a:endParaRPr lang="en-US" sz="2800" dirty="0">
              <a:solidFill>
                <a:srgbClr val="3D39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A2049A-630E-4403-8A00-48F535C73F6C}"/>
              </a:ext>
            </a:extLst>
          </p:cNvPr>
          <p:cNvSpPr txBox="1"/>
          <p:nvPr/>
        </p:nvSpPr>
        <p:spPr>
          <a:xfrm>
            <a:off x="9755820" y="639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93B628-BF5F-4DA7-8823-085BFE4FDDD8}"/>
              </a:ext>
            </a:extLst>
          </p:cNvPr>
          <p:cNvGrpSpPr/>
          <p:nvPr/>
        </p:nvGrpSpPr>
        <p:grpSpPr>
          <a:xfrm>
            <a:off x="9354393" y="1068478"/>
            <a:ext cx="2653679" cy="669241"/>
            <a:chOff x="9354393" y="1068478"/>
            <a:chExt cx="2653679" cy="6692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4ACA6A-38FB-458D-8101-5D070D716720}"/>
                </a:ext>
              </a:extLst>
            </p:cNvPr>
            <p:cNvSpPr/>
            <p:nvPr/>
          </p:nvSpPr>
          <p:spPr>
            <a:xfrm>
              <a:off x="9354393" y="1089291"/>
              <a:ext cx="2273862" cy="237124"/>
            </a:xfrm>
            <a:prstGeom prst="roundRect">
              <a:avLst/>
            </a:prstGeom>
            <a:ln w="15875">
              <a:solidFill>
                <a:srgbClr val="2F559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http://wfarm1.dataknet.com/static/resources/icons/set94/894f0362.png">
              <a:extLst>
                <a:ext uri="{FF2B5EF4-FFF2-40B4-BE49-F238E27FC236}">
                  <a16:creationId xmlns:a16="http://schemas.microsoft.com/office/drawing/2014/main" id="{B49E8DA6-89BA-4581-9881-8043A565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5763" y="1068478"/>
              <a:ext cx="302309" cy="29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16D5E7-1DF5-4269-9ABF-A3998B1E0579}"/>
                </a:ext>
              </a:extLst>
            </p:cNvPr>
            <p:cNvSpPr txBox="1"/>
            <p:nvPr/>
          </p:nvSpPr>
          <p:spPr>
            <a:xfrm>
              <a:off x="10021385" y="1368387"/>
              <a:ext cx="1713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February 6 2018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D25305-DA8F-47EB-BFBF-08018307EB1D}"/>
              </a:ext>
            </a:extLst>
          </p:cNvPr>
          <p:cNvCxnSpPr/>
          <p:nvPr/>
        </p:nvCxnSpPr>
        <p:spPr>
          <a:xfrm>
            <a:off x="564680" y="2778551"/>
            <a:ext cx="6287678" cy="0"/>
          </a:xfrm>
          <a:prstGeom prst="line">
            <a:avLst/>
          </a:prstGeom>
          <a:ln w="25400">
            <a:solidFill>
              <a:srgbClr val="EDCB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D7FD11-3483-4738-BC90-68BB5A86A1CA}"/>
              </a:ext>
            </a:extLst>
          </p:cNvPr>
          <p:cNvSpPr txBox="1"/>
          <p:nvPr/>
        </p:nvSpPr>
        <p:spPr>
          <a:xfrm>
            <a:off x="546206" y="2912582"/>
            <a:ext cx="5170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953B1-C482-4157-B57A-B4F1DBBA7296}"/>
              </a:ext>
            </a:extLst>
          </p:cNvPr>
          <p:cNvSpPr/>
          <p:nvPr/>
        </p:nvSpPr>
        <p:spPr>
          <a:xfrm>
            <a:off x="2806965" y="3790718"/>
            <a:ext cx="2884602" cy="212711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DC3890-8AE1-4AD7-8316-BB4EC82125E6}"/>
              </a:ext>
            </a:extLst>
          </p:cNvPr>
          <p:cNvSpPr/>
          <p:nvPr/>
        </p:nvSpPr>
        <p:spPr>
          <a:xfrm>
            <a:off x="2806965" y="4210454"/>
            <a:ext cx="2884602" cy="2127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17239F-3140-4B91-BCD1-C446EEBC199A}"/>
              </a:ext>
            </a:extLst>
          </p:cNvPr>
          <p:cNvSpPr/>
          <p:nvPr/>
        </p:nvSpPr>
        <p:spPr>
          <a:xfrm>
            <a:off x="1655163" y="4630190"/>
            <a:ext cx="4061644" cy="1587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C3FDF-AF05-4689-907F-DDCB35E80170}"/>
              </a:ext>
            </a:extLst>
          </p:cNvPr>
          <p:cNvSpPr txBox="1"/>
          <p:nvPr/>
        </p:nvSpPr>
        <p:spPr>
          <a:xfrm>
            <a:off x="2120088" y="375461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B2D55D-8889-4F3A-A0D2-0F50C769BEE5}"/>
              </a:ext>
            </a:extLst>
          </p:cNvPr>
          <p:cNvSpPr txBox="1"/>
          <p:nvPr/>
        </p:nvSpPr>
        <p:spPr>
          <a:xfrm>
            <a:off x="2153751" y="415423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Email: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F23F6-AD83-4578-938E-502340E97988}"/>
              </a:ext>
            </a:extLst>
          </p:cNvPr>
          <p:cNvSpPr txBox="1"/>
          <p:nvPr/>
        </p:nvSpPr>
        <p:spPr>
          <a:xfrm>
            <a:off x="653769" y="4561023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Message: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5D44C-100C-4442-9EEC-66DEF61B354B}"/>
              </a:ext>
            </a:extLst>
          </p:cNvPr>
          <p:cNvSpPr/>
          <p:nvPr/>
        </p:nvSpPr>
        <p:spPr>
          <a:xfrm>
            <a:off x="4624392" y="6400800"/>
            <a:ext cx="1092415" cy="3077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9905EE-17E8-4750-B754-8B2D641C855F}"/>
              </a:ext>
            </a:extLst>
          </p:cNvPr>
          <p:cNvGrpSpPr/>
          <p:nvPr/>
        </p:nvGrpSpPr>
        <p:grpSpPr>
          <a:xfrm>
            <a:off x="1147048" y="8492"/>
            <a:ext cx="9808011" cy="679767"/>
            <a:chOff x="1147048" y="8492"/>
            <a:chExt cx="9808011" cy="6797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05A9E9-3636-4455-95A3-FE0D47E7AC5B}"/>
                </a:ext>
              </a:extLst>
            </p:cNvPr>
            <p:cNvSpPr txBox="1"/>
            <p:nvPr/>
          </p:nvSpPr>
          <p:spPr>
            <a:xfrm>
              <a:off x="2583180" y="26566"/>
              <a:ext cx="147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6" action="ppaction://hlinksldjump"/>
                </a:rPr>
                <a:t>Who We 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92E838-DDEF-40D4-A0B8-78224F162A0F}"/>
                </a:ext>
              </a:extLst>
            </p:cNvPr>
            <p:cNvSpPr txBox="1"/>
            <p:nvPr/>
          </p:nvSpPr>
          <p:spPr>
            <a:xfrm>
              <a:off x="1147048" y="8492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7" action="ppaction://hlinksldjump"/>
                </a:rPr>
                <a:t>Home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44AB2D-0090-4156-BA52-027ADD579E63}"/>
                </a:ext>
              </a:extLst>
            </p:cNvPr>
            <p:cNvSpPr txBox="1"/>
            <p:nvPr/>
          </p:nvSpPr>
          <p:spPr>
            <a:xfrm>
              <a:off x="6298672" y="30087"/>
              <a:ext cx="124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8" action="ppaction://hlinksldjump"/>
                </a:rPr>
                <a:t>Calendar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F44738-7985-42B7-BD18-4246AC39D6A8}"/>
                </a:ext>
              </a:extLst>
            </p:cNvPr>
            <p:cNvSpPr txBox="1"/>
            <p:nvPr/>
          </p:nvSpPr>
          <p:spPr>
            <a:xfrm>
              <a:off x="8159068" y="23074"/>
              <a:ext cx="8478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9" action="ppaction://hlinksldjump"/>
                </a:rPr>
                <a:t>Gallery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hlinkClick r:id="rId10" action="ppaction://hlinksldjump"/>
              <a:extLst>
                <a:ext uri="{FF2B5EF4-FFF2-40B4-BE49-F238E27FC236}">
                  <a16:creationId xmlns:a16="http://schemas.microsoft.com/office/drawing/2014/main" id="{B16C93D4-74B5-402C-87D6-A4DFBFB0F5D4}"/>
                </a:ext>
              </a:extLst>
            </p:cNvPr>
            <p:cNvSpPr txBox="1"/>
            <p:nvPr/>
          </p:nvSpPr>
          <p:spPr>
            <a:xfrm>
              <a:off x="4632898" y="23073"/>
              <a:ext cx="885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1" action="ppaction://hlinksldjump"/>
                </a:rPr>
                <a:t>Forums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9FAE47-1625-4F90-9D25-52EFC453E381}"/>
                </a:ext>
              </a:extLst>
            </p:cNvPr>
            <p:cNvSpPr txBox="1"/>
            <p:nvPr/>
          </p:nvSpPr>
          <p:spPr>
            <a:xfrm>
              <a:off x="9755820" y="41928"/>
              <a:ext cx="11992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12" action="ppaction://hlinksldjump"/>
                </a:rPr>
                <a:t>Contact Us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36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624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Heiti Std R</vt:lpstr>
      <vt:lpstr>Arial</vt:lpstr>
      <vt:lpstr>Calibri</vt:lpstr>
      <vt:lpstr>Calibri Light</vt:lpstr>
      <vt:lpstr>Office Theme</vt:lpstr>
      <vt:lpstr>Travis White Neighborhood Association Site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Travis White Neighborhood Association Site Proposal</dc:title>
  <dc:creator>Gutierrez, Joseph A</dc:creator>
  <cp:lastModifiedBy>Gutierrez, Joseph A</cp:lastModifiedBy>
  <cp:revision>32</cp:revision>
  <dcterms:created xsi:type="dcterms:W3CDTF">2018-02-06T06:35:22Z</dcterms:created>
  <dcterms:modified xsi:type="dcterms:W3CDTF">2018-02-06T19:07:02Z</dcterms:modified>
</cp:coreProperties>
</file>