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c721a6fe2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c721a6fe2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dcf9f1f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dcf9f1f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cf9f1f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cf9f1f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dcf9f1f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dcf9f1f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dcf9f1f3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dcf9f1f3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dcf9f1f3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dcf9f1f3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dcf9f1f3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dcf9f1f3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pp.diagrams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Axel Diaz and David Morales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Class Diagram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64" y="1152475"/>
            <a:ext cx="5583710" cy="38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I use Object-Oriented Programming?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object-oriented programming by using classes like Account, Customer, Person, Checking, Savings, Credit, and BankStatement to create objects that contain relevant information to perform banking operations.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then have separate classes to process, view, take information (User</a:t>
            </a:r>
            <a:r>
              <a:rPr lang="en"/>
              <a:t>Utilities</a:t>
            </a:r>
            <a:r>
              <a:rPr lang="en"/>
              <a:t>. , UserTransactions, UserMenu) from the user.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Use Case Diagram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013" y="979475"/>
            <a:ext cx="486727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State Diagram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361" y="1017725"/>
            <a:ext cx="5567938" cy="394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Javadoc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052" y="1115838"/>
            <a:ext cx="4422421" cy="22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5" y="1079200"/>
            <a:ext cx="4568501" cy="229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learn with the bank </a:t>
            </a:r>
            <a:r>
              <a:rPr lang="en"/>
              <a:t>assignments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-We learned how to write more robust, expandable code from these </a:t>
            </a:r>
            <a:r>
              <a:rPr lang="en"/>
              <a:t>assignments.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did we grow as a student?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-We grew as students by being challenged on our coding habits, and how to properly plan out and design software. Also taking </a:t>
            </a:r>
            <a:r>
              <a:rPr lang="en"/>
              <a:t>criticism</a:t>
            </a:r>
            <a:r>
              <a:rPr lang="en"/>
              <a:t> and feedback about our code more constructively.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did we break up the problem to complete the task?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-We broke up the problem by assigning separate task between both of us. We </a:t>
            </a:r>
            <a:r>
              <a:rPr lang="en"/>
              <a:t>split the workload evenly to finish the project.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https://app.diagrams.net/</a:t>
            </a:r>
            <a:r>
              <a:rPr lang="en"/>
              <a:t> (to draw diagrams)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