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2" r:id="rId15"/>
    <p:sldId id="285" r:id="rId16"/>
    <p:sldId id="294" r:id="rId17"/>
    <p:sldId id="35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04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6879252" y="2990190"/>
            <a:ext cx="308128" cy="254517"/>
            <a:chOff x="5268225" y="4341925"/>
            <a:chExt cx="468850" cy="387275"/>
          </a:xfrm>
        </p:grpSpPr>
        <p:sp>
          <p:nvSpPr>
            <p:cNvPr id="357" name="Shape 35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CONCLUSIONES</a:t>
            </a:r>
            <a:endParaRPr lang="en" sz="1600" b="1" dirty="0">
              <a:solidFill>
                <a:schemeClr val="bg1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3.2.1 Fuente de información 1 sobre </a:t>
            </a:r>
            <a:r>
              <a:rPr lang="es-ES" dirty="0" err="1"/>
              <a:t>Arduino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u="sng" dirty="0" smtClean="0">
                <a:hlinkClick r:id="rId2"/>
              </a:rPr>
              <a:t>https</a:t>
            </a:r>
            <a:r>
              <a:rPr lang="es-ES" u="sng" dirty="0">
                <a:hlinkClick r:id="rId2"/>
              </a:rPr>
              <a:t>://www.arduino.cc/</a:t>
            </a:r>
            <a:endParaRPr lang="es-ES" dirty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Página </a:t>
            </a:r>
            <a:r>
              <a:rPr lang="es-ES" dirty="0"/>
              <a:t>web oficial de las tarjetas </a:t>
            </a:r>
            <a:r>
              <a:rPr lang="es-ES" dirty="0" err="1"/>
              <a:t>Arduino</a:t>
            </a:r>
            <a:r>
              <a:rPr lang="es-ES" dirty="0"/>
              <a:t>. En ella se puede encontrar de todo, desde una tienda online para poder comparar las tarjetas y sus componentes hasta tutoriales y referencias para poder aprender a usarla, también posee un foro de consulta y un blog sobre noticias.</a:t>
            </a:r>
          </a:p>
          <a:p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(documentos)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Fuentes de </a:t>
            </a:r>
            <a:r>
              <a:rPr lang="es-ES" dirty="0" smtClean="0"/>
              <a:t>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74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  <a:endParaRPr lang="es-ES" dirty="0"/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399</Words>
  <Application>Microsoft Office PowerPoint</Application>
  <PresentationFormat>Presentación en pantalla (16:9)</PresentationFormat>
  <Paragraphs>71</Paragraphs>
  <Slides>16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Presentación de PowerPoint</vt:lpstr>
      <vt:lpstr>ÍNDICE</vt:lpstr>
      <vt:lpstr>3.2.1 Fuente de información 1 sobre Arduino </vt:lpstr>
      <vt:lpstr>3. Fuentes de información</vt:lpstr>
      <vt:lpstr>GRACIAS  ¿DUDAS Y 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cp:lastModifiedBy>Sorin</cp:lastModifiedBy>
  <cp:revision>47</cp:revision>
  <dcterms:modified xsi:type="dcterms:W3CDTF">2016-03-14T22:02:50Z</dcterms:modified>
</cp:coreProperties>
</file>