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7" r:id="rId5"/>
    <p:sldMasterId id="2147483794" r:id="rId6"/>
  </p:sldMasterIdLst>
  <p:notesMasterIdLst>
    <p:notesMasterId r:id="rId72"/>
  </p:notesMasterIdLst>
  <p:handoutMasterIdLst>
    <p:handoutMasterId r:id="rId73"/>
  </p:handoutMasterIdLst>
  <p:sldIdLst>
    <p:sldId id="265" r:id="rId7"/>
    <p:sldId id="280" r:id="rId8"/>
    <p:sldId id="328" r:id="rId9"/>
    <p:sldId id="329" r:id="rId10"/>
    <p:sldId id="383" r:id="rId11"/>
    <p:sldId id="332" r:id="rId12"/>
    <p:sldId id="281" r:id="rId13"/>
    <p:sldId id="314" r:id="rId14"/>
    <p:sldId id="336" r:id="rId15"/>
    <p:sldId id="338" r:id="rId16"/>
    <p:sldId id="316" r:id="rId17"/>
    <p:sldId id="331" r:id="rId18"/>
    <p:sldId id="289" r:id="rId19"/>
    <p:sldId id="337" r:id="rId20"/>
    <p:sldId id="344" r:id="rId21"/>
    <p:sldId id="346" r:id="rId22"/>
    <p:sldId id="347" r:id="rId23"/>
    <p:sldId id="317" r:id="rId24"/>
    <p:sldId id="343" r:id="rId25"/>
    <p:sldId id="341" r:id="rId26"/>
    <p:sldId id="340" r:id="rId27"/>
    <p:sldId id="318" r:id="rId28"/>
    <p:sldId id="342" r:id="rId29"/>
    <p:sldId id="345" r:id="rId30"/>
    <p:sldId id="348" r:id="rId31"/>
    <p:sldId id="349" r:id="rId32"/>
    <p:sldId id="350" r:id="rId33"/>
    <p:sldId id="319" r:id="rId34"/>
    <p:sldId id="351" r:id="rId35"/>
    <p:sldId id="352" r:id="rId36"/>
    <p:sldId id="382" r:id="rId37"/>
    <p:sldId id="353" r:id="rId38"/>
    <p:sldId id="356" r:id="rId39"/>
    <p:sldId id="320" r:id="rId40"/>
    <p:sldId id="355" r:id="rId41"/>
    <p:sldId id="325" r:id="rId42"/>
    <p:sldId id="334" r:id="rId43"/>
    <p:sldId id="273" r:id="rId44"/>
    <p:sldId id="321" r:id="rId45"/>
    <p:sldId id="339" r:id="rId46"/>
    <p:sldId id="358" r:id="rId47"/>
    <p:sldId id="359" r:id="rId48"/>
    <p:sldId id="361" r:id="rId49"/>
    <p:sldId id="362" r:id="rId50"/>
    <p:sldId id="360" r:id="rId51"/>
    <p:sldId id="323" r:id="rId52"/>
    <p:sldId id="363" r:id="rId53"/>
    <p:sldId id="364" r:id="rId54"/>
    <p:sldId id="365" r:id="rId55"/>
    <p:sldId id="366" r:id="rId56"/>
    <p:sldId id="367" r:id="rId57"/>
    <p:sldId id="368" r:id="rId58"/>
    <p:sldId id="369" r:id="rId59"/>
    <p:sldId id="370" r:id="rId60"/>
    <p:sldId id="371" r:id="rId61"/>
    <p:sldId id="372" r:id="rId62"/>
    <p:sldId id="373" r:id="rId63"/>
    <p:sldId id="374" r:id="rId64"/>
    <p:sldId id="375" r:id="rId65"/>
    <p:sldId id="376" r:id="rId66"/>
    <p:sldId id="377" r:id="rId67"/>
    <p:sldId id="378" r:id="rId68"/>
    <p:sldId id="380" r:id="rId69"/>
    <p:sldId id="326" r:id="rId70"/>
    <p:sldId id="357"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4" userDrawn="1">
          <p15:clr>
            <a:srgbClr val="A4A3A4"/>
          </p15:clr>
        </p15:guide>
        <p15:guide id="2" pos="33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808285"/>
    <a:srgbClr val="0090DA"/>
    <a:srgbClr val="71C5E8"/>
    <a:srgbClr val="00A3E1"/>
    <a:srgbClr val="58595B"/>
    <a:srgbClr val="A7A9AC"/>
    <a:srgbClr val="D1D3D4"/>
    <a:srgbClr val="B7D433"/>
    <a:srgbClr val="9ACA3C"/>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14" autoAdjust="0"/>
    <p:restoredTop sz="66578" autoAdjust="0"/>
  </p:normalViewPr>
  <p:slideViewPr>
    <p:cSldViewPr snapToGrid="0">
      <p:cViewPr varScale="1">
        <p:scale>
          <a:sx n="41" d="100"/>
          <a:sy n="41" d="100"/>
        </p:scale>
        <p:origin x="1040" y="40"/>
      </p:cViewPr>
      <p:guideLst>
        <p:guide orient="horz" pos="3264"/>
        <p:guide pos="3312"/>
      </p:guideLst>
    </p:cSldViewPr>
  </p:slideViewPr>
  <p:notesTextViewPr>
    <p:cViewPr>
      <p:scale>
        <a:sx n="125" d="100"/>
        <a:sy n="125" d="100"/>
      </p:scale>
      <p:origin x="0" y="0"/>
    </p:cViewPr>
  </p:notesTextViewPr>
  <p:sorterViewPr>
    <p:cViewPr>
      <p:scale>
        <a:sx n="112" d="100"/>
        <a:sy n="112" d="100"/>
      </p:scale>
      <p:origin x="0" y="-6264"/>
    </p:cViewPr>
  </p:sorterViewPr>
  <p:notesViewPr>
    <p:cSldViewPr snapToGrid="0">
      <p:cViewPr varScale="1">
        <p:scale>
          <a:sx n="46" d="100"/>
          <a:sy n="46" d="100"/>
        </p:scale>
        <p:origin x="265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handoutMaster" Target="handoutMasters/handoutMaster1.xml"/><Relationship Id="rId78"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E2E102-63C3-4B0A-B1F5-D84753FA1E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2C8183F-BC3A-4335-B586-73BFDB67A5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1F1A7A-04D6-46F3-B2A6-048F5F8FD7A0}" type="datetimeFigureOut">
              <a:rPr lang="en-US" smtClean="0"/>
              <a:t>8/9/2018</a:t>
            </a:fld>
            <a:endParaRPr lang="en-US"/>
          </a:p>
        </p:txBody>
      </p:sp>
      <p:sp>
        <p:nvSpPr>
          <p:cNvPr id="4" name="Footer Placeholder 3">
            <a:extLst>
              <a:ext uri="{FF2B5EF4-FFF2-40B4-BE49-F238E27FC236}">
                <a16:creationId xmlns:a16="http://schemas.microsoft.com/office/drawing/2014/main" id="{57824D3C-09B3-4302-8420-3E6FB69BDB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CB38450-10FC-4060-A9D1-0F2C46B8D2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0264D2-FFFC-4111-A6A6-46AD078F8FD0}" type="slidenum">
              <a:rPr lang="en-US" smtClean="0"/>
              <a:t>‹#›</a:t>
            </a:fld>
            <a:endParaRPr lang="en-US"/>
          </a:p>
        </p:txBody>
      </p:sp>
    </p:spTree>
    <p:extLst>
      <p:ext uri="{BB962C8B-B14F-4D97-AF65-F5344CB8AC3E}">
        <p14:creationId xmlns:p14="http://schemas.microsoft.com/office/powerpoint/2010/main" val="22885522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BF96A-CBBD-4CCF-8C87-6E114B9E4329}"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4870-0C88-4C71-9CDA-A7BCC1106D63}" type="slidenum">
              <a:rPr lang="en-US" smtClean="0"/>
              <a:t>‹#›</a:t>
            </a:fld>
            <a:endParaRPr lang="en-US"/>
          </a:p>
        </p:txBody>
      </p:sp>
    </p:spTree>
    <p:extLst>
      <p:ext uri="{BB962C8B-B14F-4D97-AF65-F5344CB8AC3E}">
        <p14:creationId xmlns:p14="http://schemas.microsoft.com/office/powerpoint/2010/main" val="27581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054870-0C88-4C71-9CDA-A7BCC1106D63}" type="slidenum">
              <a:rPr lang="en-US" smtClean="0"/>
              <a:t>1</a:t>
            </a:fld>
            <a:endParaRPr lang="en-US"/>
          </a:p>
        </p:txBody>
      </p:sp>
    </p:spTree>
    <p:extLst>
      <p:ext uri="{BB962C8B-B14F-4D97-AF65-F5344CB8AC3E}">
        <p14:creationId xmlns:p14="http://schemas.microsoft.com/office/powerpoint/2010/main" val="3245124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12</a:t>
            </a:fld>
            <a:endParaRPr lang="en-US"/>
          </a:p>
        </p:txBody>
      </p:sp>
    </p:spTree>
    <p:extLst>
      <p:ext uri="{BB962C8B-B14F-4D97-AF65-F5344CB8AC3E}">
        <p14:creationId xmlns:p14="http://schemas.microsoft.com/office/powerpoint/2010/main" val="1355403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13</a:t>
            </a:fld>
            <a:endParaRPr lang="en-US"/>
          </a:p>
        </p:txBody>
      </p:sp>
    </p:spTree>
    <p:extLst>
      <p:ext uri="{BB962C8B-B14F-4D97-AF65-F5344CB8AC3E}">
        <p14:creationId xmlns:p14="http://schemas.microsoft.com/office/powerpoint/2010/main" val="1074187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14</a:t>
            </a:fld>
            <a:endParaRPr lang="en-US"/>
          </a:p>
        </p:txBody>
      </p:sp>
    </p:spTree>
    <p:extLst>
      <p:ext uri="{BB962C8B-B14F-4D97-AF65-F5344CB8AC3E}">
        <p14:creationId xmlns:p14="http://schemas.microsoft.com/office/powerpoint/2010/main" val="750791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054870-0C88-4C71-9CDA-A7BCC1106D63}" type="slidenum">
              <a:rPr lang="en-US" smtClean="0"/>
              <a:t>15</a:t>
            </a:fld>
            <a:endParaRPr lang="en-US"/>
          </a:p>
        </p:txBody>
      </p:sp>
    </p:spTree>
    <p:extLst>
      <p:ext uri="{BB962C8B-B14F-4D97-AF65-F5344CB8AC3E}">
        <p14:creationId xmlns:p14="http://schemas.microsoft.com/office/powerpoint/2010/main" val="3763050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054870-0C88-4C71-9CDA-A7BCC1106D63}" type="slidenum">
              <a:rPr lang="en-US" smtClean="0"/>
              <a:t>16</a:t>
            </a:fld>
            <a:endParaRPr lang="en-US"/>
          </a:p>
        </p:txBody>
      </p:sp>
    </p:spTree>
    <p:extLst>
      <p:ext uri="{BB962C8B-B14F-4D97-AF65-F5344CB8AC3E}">
        <p14:creationId xmlns:p14="http://schemas.microsoft.com/office/powerpoint/2010/main" val="2836105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054870-0C88-4C71-9CDA-A7BCC1106D63}" type="slidenum">
              <a:rPr lang="en-US" smtClean="0"/>
              <a:t>17</a:t>
            </a:fld>
            <a:endParaRPr lang="en-US"/>
          </a:p>
        </p:txBody>
      </p:sp>
    </p:spTree>
    <p:extLst>
      <p:ext uri="{BB962C8B-B14F-4D97-AF65-F5344CB8AC3E}">
        <p14:creationId xmlns:p14="http://schemas.microsoft.com/office/powerpoint/2010/main" val="156565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18</a:t>
            </a:fld>
            <a:endParaRPr lang="en-US"/>
          </a:p>
        </p:txBody>
      </p:sp>
    </p:spTree>
    <p:extLst>
      <p:ext uri="{BB962C8B-B14F-4D97-AF65-F5344CB8AC3E}">
        <p14:creationId xmlns:p14="http://schemas.microsoft.com/office/powerpoint/2010/main" val="1530176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4A054870-0C88-4C71-9CDA-A7BCC1106D63}" type="slidenum">
              <a:rPr lang="en-US" smtClean="0"/>
              <a:t>19</a:t>
            </a:fld>
            <a:endParaRPr lang="en-US"/>
          </a:p>
        </p:txBody>
      </p:sp>
    </p:spTree>
    <p:extLst>
      <p:ext uri="{BB962C8B-B14F-4D97-AF65-F5344CB8AC3E}">
        <p14:creationId xmlns:p14="http://schemas.microsoft.com/office/powerpoint/2010/main" val="1129737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4A054870-0C88-4C71-9CDA-A7BCC1106D63}" type="slidenum">
              <a:rPr lang="en-US" smtClean="0"/>
              <a:t>20</a:t>
            </a:fld>
            <a:endParaRPr lang="en-US"/>
          </a:p>
        </p:txBody>
      </p:sp>
    </p:spTree>
    <p:extLst>
      <p:ext uri="{BB962C8B-B14F-4D97-AF65-F5344CB8AC3E}">
        <p14:creationId xmlns:p14="http://schemas.microsoft.com/office/powerpoint/2010/main" val="3452410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4A054870-0C88-4C71-9CDA-A7BCC1106D63}" type="slidenum">
              <a:rPr lang="en-US" smtClean="0"/>
              <a:t>21</a:t>
            </a:fld>
            <a:endParaRPr lang="en-US"/>
          </a:p>
        </p:txBody>
      </p:sp>
    </p:spTree>
    <p:extLst>
      <p:ext uri="{BB962C8B-B14F-4D97-AF65-F5344CB8AC3E}">
        <p14:creationId xmlns:p14="http://schemas.microsoft.com/office/powerpoint/2010/main" val="262586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2</a:t>
            </a:fld>
            <a:endParaRPr lang="en-US"/>
          </a:p>
        </p:txBody>
      </p:sp>
    </p:spTree>
    <p:extLst>
      <p:ext uri="{BB962C8B-B14F-4D97-AF65-F5344CB8AC3E}">
        <p14:creationId xmlns:p14="http://schemas.microsoft.com/office/powerpoint/2010/main" val="1853801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4A054870-0C88-4C71-9CDA-A7BCC1106D63}" type="slidenum">
              <a:rPr lang="en-US" smtClean="0"/>
              <a:t>23</a:t>
            </a:fld>
            <a:endParaRPr lang="en-US"/>
          </a:p>
        </p:txBody>
      </p:sp>
    </p:spTree>
    <p:extLst>
      <p:ext uri="{BB962C8B-B14F-4D97-AF65-F5344CB8AC3E}">
        <p14:creationId xmlns:p14="http://schemas.microsoft.com/office/powerpoint/2010/main" val="2248759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0" dirty="0">
              <a:solidFill>
                <a:schemeClr val="bg1"/>
              </a:solidFill>
            </a:endParaRPr>
          </a:p>
        </p:txBody>
      </p:sp>
      <p:sp>
        <p:nvSpPr>
          <p:cNvPr id="4" name="Slide Number Placeholder 3"/>
          <p:cNvSpPr>
            <a:spLocks noGrp="1"/>
          </p:cNvSpPr>
          <p:nvPr>
            <p:ph type="sldNum" sz="quarter" idx="10"/>
          </p:nvPr>
        </p:nvSpPr>
        <p:spPr/>
        <p:txBody>
          <a:bodyPr/>
          <a:lstStyle/>
          <a:p>
            <a:fld id="{4A054870-0C88-4C71-9CDA-A7BCC1106D63}" type="slidenum">
              <a:rPr lang="en-US" smtClean="0"/>
              <a:t>24</a:t>
            </a:fld>
            <a:endParaRPr lang="en-US"/>
          </a:p>
        </p:txBody>
      </p:sp>
    </p:spTree>
    <p:extLst>
      <p:ext uri="{BB962C8B-B14F-4D97-AF65-F5344CB8AC3E}">
        <p14:creationId xmlns:p14="http://schemas.microsoft.com/office/powerpoint/2010/main" val="1715533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054870-0C88-4C71-9CDA-A7BCC1106D63}" type="slidenum">
              <a:rPr lang="en-US" smtClean="0"/>
              <a:t>25</a:t>
            </a:fld>
            <a:endParaRPr lang="en-US"/>
          </a:p>
        </p:txBody>
      </p:sp>
    </p:spTree>
    <p:extLst>
      <p:ext uri="{BB962C8B-B14F-4D97-AF65-F5344CB8AC3E}">
        <p14:creationId xmlns:p14="http://schemas.microsoft.com/office/powerpoint/2010/main" val="1349637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accent1"/>
              </a:solidFill>
            </a:endParaRPr>
          </a:p>
        </p:txBody>
      </p:sp>
      <p:sp>
        <p:nvSpPr>
          <p:cNvPr id="4" name="Slide Number Placeholder 3"/>
          <p:cNvSpPr>
            <a:spLocks noGrp="1"/>
          </p:cNvSpPr>
          <p:nvPr>
            <p:ph type="sldNum" sz="quarter" idx="10"/>
          </p:nvPr>
        </p:nvSpPr>
        <p:spPr/>
        <p:txBody>
          <a:bodyPr/>
          <a:lstStyle/>
          <a:p>
            <a:fld id="{4A054870-0C88-4C71-9CDA-A7BCC1106D63}" type="slidenum">
              <a:rPr lang="en-US" smtClean="0"/>
              <a:t>26</a:t>
            </a:fld>
            <a:endParaRPr lang="en-US"/>
          </a:p>
        </p:txBody>
      </p:sp>
    </p:spTree>
    <p:extLst>
      <p:ext uri="{BB962C8B-B14F-4D97-AF65-F5344CB8AC3E}">
        <p14:creationId xmlns:p14="http://schemas.microsoft.com/office/powerpoint/2010/main" val="130008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4000" dirty="0"/>
          </a:p>
        </p:txBody>
      </p:sp>
      <p:sp>
        <p:nvSpPr>
          <p:cNvPr id="4" name="Slide Number Placeholder 3"/>
          <p:cNvSpPr>
            <a:spLocks noGrp="1"/>
          </p:cNvSpPr>
          <p:nvPr>
            <p:ph type="sldNum" sz="quarter" idx="10"/>
          </p:nvPr>
        </p:nvSpPr>
        <p:spPr/>
        <p:txBody>
          <a:bodyPr/>
          <a:lstStyle/>
          <a:p>
            <a:fld id="{4A054870-0C88-4C71-9CDA-A7BCC1106D63}" type="slidenum">
              <a:rPr lang="en-US" smtClean="0"/>
              <a:t>27</a:t>
            </a:fld>
            <a:endParaRPr lang="en-US"/>
          </a:p>
        </p:txBody>
      </p:sp>
    </p:spTree>
    <p:extLst>
      <p:ext uri="{BB962C8B-B14F-4D97-AF65-F5344CB8AC3E}">
        <p14:creationId xmlns:p14="http://schemas.microsoft.com/office/powerpoint/2010/main" val="2599723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29</a:t>
            </a:fld>
            <a:endParaRPr lang="en-US"/>
          </a:p>
        </p:txBody>
      </p:sp>
    </p:spTree>
    <p:extLst>
      <p:ext uri="{BB962C8B-B14F-4D97-AF65-F5344CB8AC3E}">
        <p14:creationId xmlns:p14="http://schemas.microsoft.com/office/powerpoint/2010/main" val="3607469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30</a:t>
            </a:fld>
            <a:endParaRPr lang="en-US"/>
          </a:p>
        </p:txBody>
      </p:sp>
    </p:spTree>
    <p:extLst>
      <p:ext uri="{BB962C8B-B14F-4D97-AF65-F5344CB8AC3E}">
        <p14:creationId xmlns:p14="http://schemas.microsoft.com/office/powerpoint/2010/main" val="2575793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31</a:t>
            </a:fld>
            <a:endParaRPr lang="en-US"/>
          </a:p>
        </p:txBody>
      </p:sp>
    </p:spTree>
    <p:extLst>
      <p:ext uri="{BB962C8B-B14F-4D97-AF65-F5344CB8AC3E}">
        <p14:creationId xmlns:p14="http://schemas.microsoft.com/office/powerpoint/2010/main" val="1454961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p:txBody>
      </p:sp>
      <p:sp>
        <p:nvSpPr>
          <p:cNvPr id="4" name="Slide Number Placeholder 3"/>
          <p:cNvSpPr>
            <a:spLocks noGrp="1"/>
          </p:cNvSpPr>
          <p:nvPr>
            <p:ph type="sldNum" sz="quarter" idx="10"/>
          </p:nvPr>
        </p:nvSpPr>
        <p:spPr/>
        <p:txBody>
          <a:bodyPr/>
          <a:lstStyle/>
          <a:p>
            <a:fld id="{4A054870-0C88-4C71-9CDA-A7BCC1106D63}" type="slidenum">
              <a:rPr lang="en-US" smtClean="0"/>
              <a:t>32</a:t>
            </a:fld>
            <a:endParaRPr lang="en-US"/>
          </a:p>
        </p:txBody>
      </p:sp>
    </p:spTree>
    <p:extLst>
      <p:ext uri="{BB962C8B-B14F-4D97-AF65-F5344CB8AC3E}">
        <p14:creationId xmlns:p14="http://schemas.microsoft.com/office/powerpoint/2010/main" val="33380284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p:txBody>
      </p:sp>
      <p:sp>
        <p:nvSpPr>
          <p:cNvPr id="4" name="Slide Number Placeholder 3"/>
          <p:cNvSpPr>
            <a:spLocks noGrp="1"/>
          </p:cNvSpPr>
          <p:nvPr>
            <p:ph type="sldNum" sz="quarter" idx="10"/>
          </p:nvPr>
        </p:nvSpPr>
        <p:spPr/>
        <p:txBody>
          <a:bodyPr/>
          <a:lstStyle/>
          <a:p>
            <a:fld id="{4A054870-0C88-4C71-9CDA-A7BCC1106D63}" type="slidenum">
              <a:rPr lang="en-US" smtClean="0"/>
              <a:t>33</a:t>
            </a:fld>
            <a:endParaRPr lang="en-US"/>
          </a:p>
        </p:txBody>
      </p:sp>
    </p:spTree>
    <p:extLst>
      <p:ext uri="{BB962C8B-B14F-4D97-AF65-F5344CB8AC3E}">
        <p14:creationId xmlns:p14="http://schemas.microsoft.com/office/powerpoint/2010/main" val="25082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3</a:t>
            </a:fld>
            <a:endParaRPr lang="en-US"/>
          </a:p>
        </p:txBody>
      </p:sp>
    </p:spTree>
    <p:extLst>
      <p:ext uri="{BB962C8B-B14F-4D97-AF65-F5344CB8AC3E}">
        <p14:creationId xmlns:p14="http://schemas.microsoft.com/office/powerpoint/2010/main" val="42630124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35</a:t>
            </a:fld>
            <a:endParaRPr lang="en-US"/>
          </a:p>
        </p:txBody>
      </p:sp>
    </p:spTree>
    <p:extLst>
      <p:ext uri="{BB962C8B-B14F-4D97-AF65-F5344CB8AC3E}">
        <p14:creationId xmlns:p14="http://schemas.microsoft.com/office/powerpoint/2010/main" val="2682859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36</a:t>
            </a:fld>
            <a:endParaRPr lang="en-US"/>
          </a:p>
        </p:txBody>
      </p:sp>
    </p:spTree>
    <p:extLst>
      <p:ext uri="{BB962C8B-B14F-4D97-AF65-F5344CB8AC3E}">
        <p14:creationId xmlns:p14="http://schemas.microsoft.com/office/powerpoint/2010/main" val="33408788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38</a:t>
            </a:fld>
            <a:endParaRPr lang="en-US"/>
          </a:p>
        </p:txBody>
      </p:sp>
    </p:spTree>
    <p:extLst>
      <p:ext uri="{BB962C8B-B14F-4D97-AF65-F5344CB8AC3E}">
        <p14:creationId xmlns:p14="http://schemas.microsoft.com/office/powerpoint/2010/main" val="4063393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40</a:t>
            </a:fld>
            <a:endParaRPr lang="en-US"/>
          </a:p>
        </p:txBody>
      </p:sp>
    </p:spTree>
    <p:extLst>
      <p:ext uri="{BB962C8B-B14F-4D97-AF65-F5344CB8AC3E}">
        <p14:creationId xmlns:p14="http://schemas.microsoft.com/office/powerpoint/2010/main" val="34245554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41</a:t>
            </a:fld>
            <a:endParaRPr lang="en-US"/>
          </a:p>
        </p:txBody>
      </p:sp>
    </p:spTree>
    <p:extLst>
      <p:ext uri="{BB962C8B-B14F-4D97-AF65-F5344CB8AC3E}">
        <p14:creationId xmlns:p14="http://schemas.microsoft.com/office/powerpoint/2010/main" val="10866247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42</a:t>
            </a:fld>
            <a:endParaRPr lang="en-US"/>
          </a:p>
        </p:txBody>
      </p:sp>
    </p:spTree>
    <p:extLst>
      <p:ext uri="{BB962C8B-B14F-4D97-AF65-F5344CB8AC3E}">
        <p14:creationId xmlns:p14="http://schemas.microsoft.com/office/powerpoint/2010/main" val="1424978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43</a:t>
            </a:fld>
            <a:endParaRPr lang="en-US"/>
          </a:p>
        </p:txBody>
      </p:sp>
    </p:spTree>
    <p:extLst>
      <p:ext uri="{BB962C8B-B14F-4D97-AF65-F5344CB8AC3E}">
        <p14:creationId xmlns:p14="http://schemas.microsoft.com/office/powerpoint/2010/main" val="3349914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44</a:t>
            </a:fld>
            <a:endParaRPr lang="en-US"/>
          </a:p>
        </p:txBody>
      </p:sp>
    </p:spTree>
    <p:extLst>
      <p:ext uri="{BB962C8B-B14F-4D97-AF65-F5344CB8AC3E}">
        <p14:creationId xmlns:p14="http://schemas.microsoft.com/office/powerpoint/2010/main" val="33030323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45</a:t>
            </a:fld>
            <a:endParaRPr lang="en-US"/>
          </a:p>
        </p:txBody>
      </p:sp>
    </p:spTree>
    <p:extLst>
      <p:ext uri="{BB962C8B-B14F-4D97-AF65-F5344CB8AC3E}">
        <p14:creationId xmlns:p14="http://schemas.microsoft.com/office/powerpoint/2010/main" val="3954905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054870-0C88-4C71-9CDA-A7BCC1106D63}" type="slidenum">
              <a:rPr lang="en-US" smtClean="0"/>
              <a:t>46</a:t>
            </a:fld>
            <a:endParaRPr lang="en-US"/>
          </a:p>
        </p:txBody>
      </p:sp>
    </p:spTree>
    <p:extLst>
      <p:ext uri="{BB962C8B-B14F-4D97-AF65-F5344CB8AC3E}">
        <p14:creationId xmlns:p14="http://schemas.microsoft.com/office/powerpoint/2010/main" val="214375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p:txBody>
      </p:sp>
      <p:sp>
        <p:nvSpPr>
          <p:cNvPr id="4" name="Slide Number Placeholder 3"/>
          <p:cNvSpPr>
            <a:spLocks noGrp="1"/>
          </p:cNvSpPr>
          <p:nvPr>
            <p:ph type="sldNum" sz="quarter" idx="10"/>
          </p:nvPr>
        </p:nvSpPr>
        <p:spPr/>
        <p:txBody>
          <a:bodyPr/>
          <a:lstStyle/>
          <a:p>
            <a:fld id="{4A054870-0C88-4C71-9CDA-A7BCC1106D63}" type="slidenum">
              <a:rPr lang="en-US" smtClean="0"/>
              <a:t>4</a:t>
            </a:fld>
            <a:endParaRPr lang="en-US"/>
          </a:p>
        </p:txBody>
      </p:sp>
    </p:spTree>
    <p:extLst>
      <p:ext uri="{BB962C8B-B14F-4D97-AF65-F5344CB8AC3E}">
        <p14:creationId xmlns:p14="http://schemas.microsoft.com/office/powerpoint/2010/main" val="7291699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47</a:t>
            </a:fld>
            <a:endParaRPr lang="en-US"/>
          </a:p>
        </p:txBody>
      </p:sp>
    </p:spTree>
    <p:extLst>
      <p:ext uri="{BB962C8B-B14F-4D97-AF65-F5344CB8AC3E}">
        <p14:creationId xmlns:p14="http://schemas.microsoft.com/office/powerpoint/2010/main" val="614062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48</a:t>
            </a:fld>
            <a:endParaRPr lang="en-US"/>
          </a:p>
        </p:txBody>
      </p:sp>
    </p:spTree>
    <p:extLst>
      <p:ext uri="{BB962C8B-B14F-4D97-AF65-F5344CB8AC3E}">
        <p14:creationId xmlns:p14="http://schemas.microsoft.com/office/powerpoint/2010/main" val="40968146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49</a:t>
            </a:fld>
            <a:endParaRPr lang="en-US"/>
          </a:p>
        </p:txBody>
      </p:sp>
    </p:spTree>
    <p:extLst>
      <p:ext uri="{BB962C8B-B14F-4D97-AF65-F5344CB8AC3E}">
        <p14:creationId xmlns:p14="http://schemas.microsoft.com/office/powerpoint/2010/main" val="32633913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50</a:t>
            </a:fld>
            <a:endParaRPr lang="en-US"/>
          </a:p>
        </p:txBody>
      </p:sp>
    </p:spTree>
    <p:extLst>
      <p:ext uri="{BB962C8B-B14F-4D97-AF65-F5344CB8AC3E}">
        <p14:creationId xmlns:p14="http://schemas.microsoft.com/office/powerpoint/2010/main" val="34295128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51</a:t>
            </a:fld>
            <a:endParaRPr lang="en-US"/>
          </a:p>
        </p:txBody>
      </p:sp>
    </p:spTree>
    <p:extLst>
      <p:ext uri="{BB962C8B-B14F-4D97-AF65-F5344CB8AC3E}">
        <p14:creationId xmlns:p14="http://schemas.microsoft.com/office/powerpoint/2010/main" val="341953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52</a:t>
            </a:fld>
            <a:endParaRPr lang="en-US"/>
          </a:p>
        </p:txBody>
      </p:sp>
    </p:spTree>
    <p:extLst>
      <p:ext uri="{BB962C8B-B14F-4D97-AF65-F5344CB8AC3E}">
        <p14:creationId xmlns:p14="http://schemas.microsoft.com/office/powerpoint/2010/main" val="2298268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53</a:t>
            </a:fld>
            <a:endParaRPr lang="en-US"/>
          </a:p>
        </p:txBody>
      </p:sp>
    </p:spTree>
    <p:extLst>
      <p:ext uri="{BB962C8B-B14F-4D97-AF65-F5344CB8AC3E}">
        <p14:creationId xmlns:p14="http://schemas.microsoft.com/office/powerpoint/2010/main" val="673183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54</a:t>
            </a:fld>
            <a:endParaRPr lang="en-US"/>
          </a:p>
        </p:txBody>
      </p:sp>
    </p:spTree>
    <p:extLst>
      <p:ext uri="{BB962C8B-B14F-4D97-AF65-F5344CB8AC3E}">
        <p14:creationId xmlns:p14="http://schemas.microsoft.com/office/powerpoint/2010/main" val="7200011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55</a:t>
            </a:fld>
            <a:endParaRPr lang="en-US"/>
          </a:p>
        </p:txBody>
      </p:sp>
    </p:spTree>
    <p:extLst>
      <p:ext uri="{BB962C8B-B14F-4D97-AF65-F5344CB8AC3E}">
        <p14:creationId xmlns:p14="http://schemas.microsoft.com/office/powerpoint/2010/main" val="22153668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56</a:t>
            </a:fld>
            <a:endParaRPr lang="en-US"/>
          </a:p>
        </p:txBody>
      </p:sp>
    </p:spTree>
    <p:extLst>
      <p:ext uri="{BB962C8B-B14F-4D97-AF65-F5344CB8AC3E}">
        <p14:creationId xmlns:p14="http://schemas.microsoft.com/office/powerpoint/2010/main" val="2047688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054870-0C88-4C71-9CDA-A7BCC1106D63}" type="slidenum">
              <a:rPr lang="en-US" smtClean="0"/>
              <a:t>5</a:t>
            </a:fld>
            <a:endParaRPr lang="en-US"/>
          </a:p>
        </p:txBody>
      </p:sp>
    </p:spTree>
    <p:extLst>
      <p:ext uri="{BB962C8B-B14F-4D97-AF65-F5344CB8AC3E}">
        <p14:creationId xmlns:p14="http://schemas.microsoft.com/office/powerpoint/2010/main" val="42038893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57</a:t>
            </a:fld>
            <a:endParaRPr lang="en-US"/>
          </a:p>
        </p:txBody>
      </p:sp>
    </p:spTree>
    <p:extLst>
      <p:ext uri="{BB962C8B-B14F-4D97-AF65-F5344CB8AC3E}">
        <p14:creationId xmlns:p14="http://schemas.microsoft.com/office/powerpoint/2010/main" val="34752445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58</a:t>
            </a:fld>
            <a:endParaRPr lang="en-US"/>
          </a:p>
        </p:txBody>
      </p:sp>
    </p:spTree>
    <p:extLst>
      <p:ext uri="{BB962C8B-B14F-4D97-AF65-F5344CB8AC3E}">
        <p14:creationId xmlns:p14="http://schemas.microsoft.com/office/powerpoint/2010/main" val="26342965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59</a:t>
            </a:fld>
            <a:endParaRPr lang="en-US"/>
          </a:p>
        </p:txBody>
      </p:sp>
    </p:spTree>
    <p:extLst>
      <p:ext uri="{BB962C8B-B14F-4D97-AF65-F5344CB8AC3E}">
        <p14:creationId xmlns:p14="http://schemas.microsoft.com/office/powerpoint/2010/main" val="13358372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60</a:t>
            </a:fld>
            <a:endParaRPr lang="en-US"/>
          </a:p>
        </p:txBody>
      </p:sp>
    </p:spTree>
    <p:extLst>
      <p:ext uri="{BB962C8B-B14F-4D97-AF65-F5344CB8AC3E}">
        <p14:creationId xmlns:p14="http://schemas.microsoft.com/office/powerpoint/2010/main" val="959178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61</a:t>
            </a:fld>
            <a:endParaRPr lang="en-US"/>
          </a:p>
        </p:txBody>
      </p:sp>
    </p:spTree>
    <p:extLst>
      <p:ext uri="{BB962C8B-B14F-4D97-AF65-F5344CB8AC3E}">
        <p14:creationId xmlns:p14="http://schemas.microsoft.com/office/powerpoint/2010/main" val="21238652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62</a:t>
            </a:fld>
            <a:endParaRPr lang="en-US"/>
          </a:p>
        </p:txBody>
      </p:sp>
    </p:spTree>
    <p:extLst>
      <p:ext uri="{BB962C8B-B14F-4D97-AF65-F5344CB8AC3E}">
        <p14:creationId xmlns:p14="http://schemas.microsoft.com/office/powerpoint/2010/main" val="12408577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63</a:t>
            </a:fld>
            <a:endParaRPr lang="en-US"/>
          </a:p>
        </p:txBody>
      </p:sp>
    </p:spTree>
    <p:extLst>
      <p:ext uri="{BB962C8B-B14F-4D97-AF65-F5344CB8AC3E}">
        <p14:creationId xmlns:p14="http://schemas.microsoft.com/office/powerpoint/2010/main" val="40177429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65</a:t>
            </a:fld>
            <a:endParaRPr lang="en-US"/>
          </a:p>
        </p:txBody>
      </p:sp>
    </p:spTree>
    <p:extLst>
      <p:ext uri="{BB962C8B-B14F-4D97-AF65-F5344CB8AC3E}">
        <p14:creationId xmlns:p14="http://schemas.microsoft.com/office/powerpoint/2010/main" val="1428674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8</a:t>
            </a:fld>
            <a:endParaRPr lang="en-US"/>
          </a:p>
        </p:txBody>
      </p:sp>
    </p:spTree>
    <p:extLst>
      <p:ext uri="{BB962C8B-B14F-4D97-AF65-F5344CB8AC3E}">
        <p14:creationId xmlns:p14="http://schemas.microsoft.com/office/powerpoint/2010/main" val="114218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9</a:t>
            </a:fld>
            <a:endParaRPr lang="en-US"/>
          </a:p>
        </p:txBody>
      </p:sp>
    </p:spTree>
    <p:extLst>
      <p:ext uri="{BB962C8B-B14F-4D97-AF65-F5344CB8AC3E}">
        <p14:creationId xmlns:p14="http://schemas.microsoft.com/office/powerpoint/2010/main" val="651718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10</a:t>
            </a:fld>
            <a:endParaRPr lang="en-US"/>
          </a:p>
        </p:txBody>
      </p:sp>
    </p:spTree>
    <p:extLst>
      <p:ext uri="{BB962C8B-B14F-4D97-AF65-F5344CB8AC3E}">
        <p14:creationId xmlns:p14="http://schemas.microsoft.com/office/powerpoint/2010/main" val="3505371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54870-0C88-4C71-9CDA-A7BCC1106D63}" type="slidenum">
              <a:rPr lang="en-US" smtClean="0"/>
              <a:t>11</a:t>
            </a:fld>
            <a:endParaRPr lang="en-US"/>
          </a:p>
        </p:txBody>
      </p:sp>
    </p:spTree>
    <p:extLst>
      <p:ext uri="{BB962C8B-B14F-4D97-AF65-F5344CB8AC3E}">
        <p14:creationId xmlns:p14="http://schemas.microsoft.com/office/powerpoint/2010/main" val="2048548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rucial Title">
    <p:bg>
      <p:bgPr>
        <a:solidFill>
          <a:srgbClr val="58595B"/>
        </a:solidFill>
        <a:effectLst/>
      </p:bgPr>
    </p:bg>
    <p:spTree>
      <p:nvGrpSpPr>
        <p:cNvPr id="1" name=""/>
        <p:cNvGrpSpPr/>
        <p:nvPr/>
      </p:nvGrpSpPr>
      <p:grpSpPr>
        <a:xfrm>
          <a:off x="0" y="0"/>
          <a:ext cx="0" cy="0"/>
          <a:chOff x="0" y="0"/>
          <a:chExt cx="0" cy="0"/>
        </a:xfrm>
      </p:grpSpPr>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and The Memory and Storage Experts are trademarks of Micron Technology, Inc.  All other trademarks are the property of their respective owners. </a:t>
            </a:r>
          </a:p>
        </p:txBody>
      </p:sp>
      <p:sp>
        <p:nvSpPr>
          <p:cNvPr id="7"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8"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August 9, 2018</a:t>
            </a:fld>
            <a:endParaRPr lang="en-US" dirty="0"/>
          </a:p>
        </p:txBody>
      </p:sp>
      <p:sp>
        <p:nvSpPr>
          <p:cNvPr id="3" name="Footer Placeholder 2"/>
          <p:cNvSpPr>
            <a:spLocks noGrp="1"/>
          </p:cNvSpPr>
          <p:nvPr>
            <p:ph type="ftr" sz="quarter" idx="12"/>
          </p:nvPr>
        </p:nvSpPr>
        <p:spPr>
          <a:xfrm>
            <a:off x="838199" y="6412006"/>
            <a:ext cx="1387415" cy="365125"/>
          </a:xfrm>
          <a:prstGeom prst="rect">
            <a:avLst/>
          </a:prstGeom>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58643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39873D-1173-4B09-AE86-AA178DB45922}" type="datetime4">
              <a:rPr lang="en-US" smtClean="0"/>
              <a:t>August 9,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Tree>
    <p:extLst>
      <p:ext uri="{BB962C8B-B14F-4D97-AF65-F5344CB8AC3E}">
        <p14:creationId xmlns:p14="http://schemas.microsoft.com/office/powerpoint/2010/main" val="78019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FB5DD6-B5A9-42D8-8E78-3203A252046E}" type="datetime4">
              <a:rPr lang="en-US" smtClean="0"/>
              <a:t>August 9, 2018</a:t>
            </a:fld>
            <a:endParaRPr lang="en-US" dirty="0"/>
          </a:p>
        </p:txBody>
      </p:sp>
      <p:sp>
        <p:nvSpPr>
          <p:cNvPr id="8" name="Footer Placeholder 7"/>
          <p:cNvSpPr>
            <a:spLocks noGrp="1"/>
          </p:cNvSpPr>
          <p:nvPr>
            <p:ph type="ftr" sz="quarter" idx="11"/>
          </p:nvPr>
        </p:nvSpPr>
        <p:spPr/>
        <p:txBody>
          <a:bodyPr/>
          <a:lstStyle/>
          <a:p>
            <a:r>
              <a:rPr lang="en-US"/>
              <a:t>Micron Confidential</a:t>
            </a:r>
            <a:endParaRPr lang="en-US" dirty="0"/>
          </a:p>
        </p:txBody>
      </p:sp>
      <p:sp>
        <p:nvSpPr>
          <p:cNvPr id="9" name="Slide Number Placeholder 8"/>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76196992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920A13-7C1D-4471-8934-00DDD5048EA1}" type="datetime4">
              <a:rPr lang="en-US" smtClean="0"/>
              <a:t>August 9, 2018</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a:p>
        </p:txBody>
      </p:sp>
    </p:spTree>
    <p:extLst>
      <p:ext uri="{BB962C8B-B14F-4D97-AF65-F5344CB8AC3E}">
        <p14:creationId xmlns:p14="http://schemas.microsoft.com/office/powerpoint/2010/main" val="954566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5DD6-B5A9-42D8-8E78-3203A252046E}" type="datetime4">
              <a:rPr lang="en-US" smtClean="0"/>
              <a:t>August 9, 2018</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4" name="Slide Number Placeholder 3"/>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20313337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FB5DD6-B5A9-42D8-8E78-3203A252046E}" type="datetime4">
              <a:rPr lang="en-US" smtClean="0"/>
              <a:t>August 9, 2018</a:t>
            </a:fld>
            <a:endParaRPr lang="en-US" dirty="0"/>
          </a:p>
        </p:txBody>
      </p:sp>
      <p:sp>
        <p:nvSpPr>
          <p:cNvPr id="6" name="Footer Placeholder 5"/>
          <p:cNvSpPr>
            <a:spLocks noGrp="1"/>
          </p:cNvSpPr>
          <p:nvPr>
            <p:ph type="ftr" sz="quarter" idx="11"/>
          </p:nvPr>
        </p:nvSpPr>
        <p:spPr/>
        <p:txBody>
          <a:bodyPr/>
          <a:lstStyle/>
          <a:p>
            <a:r>
              <a:rPr lang="en-US"/>
              <a:t>Micron Confidential</a:t>
            </a:r>
            <a:endParaRPr lang="en-US" dirty="0"/>
          </a:p>
        </p:txBody>
      </p:sp>
      <p:sp>
        <p:nvSpPr>
          <p:cNvPr id="7" name="Slide Number Placeholder 6"/>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58167560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FB5DD6-B5A9-42D8-8E78-3203A252046E}" type="datetime4">
              <a:rPr lang="en-US" smtClean="0"/>
              <a:t>August 9, 2018</a:t>
            </a:fld>
            <a:endParaRPr lang="en-US" dirty="0"/>
          </a:p>
        </p:txBody>
      </p:sp>
      <p:sp>
        <p:nvSpPr>
          <p:cNvPr id="6" name="Footer Placeholder 5"/>
          <p:cNvSpPr>
            <a:spLocks noGrp="1"/>
          </p:cNvSpPr>
          <p:nvPr>
            <p:ph type="ftr" sz="quarter" idx="11"/>
          </p:nvPr>
        </p:nvSpPr>
        <p:spPr/>
        <p:txBody>
          <a:bodyPr/>
          <a:lstStyle/>
          <a:p>
            <a:r>
              <a:rPr lang="en-US"/>
              <a:t>Micron Confidential</a:t>
            </a:r>
            <a:endParaRPr lang="en-US" dirty="0"/>
          </a:p>
        </p:txBody>
      </p:sp>
      <p:sp>
        <p:nvSpPr>
          <p:cNvPr id="7" name="Slide Number Placeholder 6"/>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1710567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AA1E17-0D0A-4F25-BF38-BAACE58E556E}" type="datetime4">
              <a:rPr lang="en-US" smtClean="0"/>
              <a:t>August 9,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87893077"/>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AA1E17-0D0A-4F25-BF38-BAACE58E556E}" type="datetime4">
              <a:rPr lang="en-US" smtClean="0"/>
              <a:t>August 9,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327213343"/>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AA1E17-0D0A-4F25-BF38-BAACE58E556E}" type="datetime4">
              <a:rPr lang="en-US" smtClean="0"/>
              <a:t>August 9,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E7695C-FCF1-4AA0-9B93-7941FED13DC4}"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3110910"/>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AA1E17-0D0A-4F25-BF38-BAACE58E556E}" type="datetime4">
              <a:rPr lang="en-US" smtClean="0"/>
              <a:t>August 9,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4584185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rucial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and The Memory and Storage Experts are trademarks of Micron Technology, Inc.  All other trademarks are the property of their respective owners. </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8"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August 9, 2018</a:t>
            </a:fld>
            <a:endParaRPr lang="en-US" dirty="0"/>
          </a:p>
        </p:txBody>
      </p:sp>
      <p:sp>
        <p:nvSpPr>
          <p:cNvPr id="3" name="Footer Placeholder 2"/>
          <p:cNvSpPr>
            <a:spLocks noGrp="1"/>
          </p:cNvSpPr>
          <p:nvPr>
            <p:ph type="ftr" sz="quarter" idx="13"/>
          </p:nvPr>
        </p:nvSpPr>
        <p:spPr>
          <a:xfrm>
            <a:off x="838199" y="6412006"/>
            <a:ext cx="1387415" cy="365125"/>
          </a:xfrm>
          <a:prstGeom prst="rect">
            <a:avLst/>
          </a:prstGeom>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4495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9AA1E17-0D0A-4F25-BF38-BAACE58E556E}" type="datetime4">
              <a:rPr lang="en-US" smtClean="0"/>
              <a:t>August 9, 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19926163"/>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9AA1E17-0D0A-4F25-BF38-BAACE58E556E}" type="datetime4">
              <a:rPr lang="en-US" smtClean="0"/>
              <a:t>August 9, 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33932630"/>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B5DD6-B5A9-42D8-8E78-3203A252046E}" type="datetime4">
              <a:rPr lang="en-US" smtClean="0"/>
              <a:t>August 9, 2018</a:t>
            </a:fld>
            <a:endParaRPr lang="en-US" dirty="0"/>
          </a:p>
        </p:txBody>
      </p:sp>
      <p:sp>
        <p:nvSpPr>
          <p:cNvPr id="5" name="Footer Placeholder 4"/>
          <p:cNvSpPr>
            <a:spLocks noGrp="1"/>
          </p:cNvSpPr>
          <p:nvPr>
            <p:ph type="ftr" sz="quarter" idx="11"/>
          </p:nvPr>
        </p:nvSpPr>
        <p:spPr/>
        <p:txBody>
          <a:bodyPr/>
          <a:lstStyle/>
          <a:p>
            <a:r>
              <a:rPr lang="en-US"/>
              <a:t>Micron Confidential</a:t>
            </a:r>
            <a:endParaRPr lang="en-US" dirty="0"/>
          </a:p>
        </p:txBody>
      </p:sp>
      <p:sp>
        <p:nvSpPr>
          <p:cNvPr id="6" name="Slide Number Placeholder 5"/>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145089730"/>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B5DD6-B5A9-42D8-8E78-3203A252046E}" type="datetime4">
              <a:rPr lang="en-US" smtClean="0"/>
              <a:t>August 9, 2018</a:t>
            </a:fld>
            <a:endParaRPr lang="en-US" dirty="0"/>
          </a:p>
        </p:txBody>
      </p:sp>
      <p:sp>
        <p:nvSpPr>
          <p:cNvPr id="5" name="Footer Placeholder 4"/>
          <p:cNvSpPr>
            <a:spLocks noGrp="1"/>
          </p:cNvSpPr>
          <p:nvPr>
            <p:ph type="ftr" sz="quarter" idx="11"/>
          </p:nvPr>
        </p:nvSpPr>
        <p:spPr/>
        <p:txBody>
          <a:bodyPr/>
          <a:lstStyle/>
          <a:p>
            <a:r>
              <a:rPr lang="en-US"/>
              <a:t>Micron Confidential</a:t>
            </a:r>
            <a:endParaRPr lang="en-US" dirty="0"/>
          </a:p>
        </p:txBody>
      </p:sp>
      <p:sp>
        <p:nvSpPr>
          <p:cNvPr id="6" name="Slide Number Placeholder 5"/>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05973332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30261"/>
            <a:ext cx="5020340" cy="42467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A11099-C84D-4E8D-A396-A4435B145A56}" type="datetime4">
              <a:rPr lang="en-US" smtClean="0"/>
              <a:t>August 9, 2018</a:t>
            </a:fld>
            <a:endParaRPr lang="en-US"/>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0" y="1181100"/>
            <a:ext cx="5020340" cy="561975"/>
          </a:xfrm>
          <a:solidFill>
            <a:schemeClr val="accent1"/>
          </a:solidFill>
        </p:spPr>
        <p:txBody>
          <a:bodyPr anchor="ctr"/>
          <a:lstStyle>
            <a:lvl1pPr marL="0" indent="0" algn="ctr">
              <a:buNone/>
              <a:defRPr spc="0">
                <a:solidFill>
                  <a:schemeClr val="bg1"/>
                </a:solidFill>
              </a:defRPr>
            </a:lvl1pPr>
          </a:lstStyle>
          <a:p>
            <a:pPr lvl="0"/>
            <a:r>
              <a:rPr lang="en-US" dirty="0"/>
              <a:t>Edit Master text styles</a:t>
            </a:r>
          </a:p>
        </p:txBody>
      </p:sp>
      <p:sp>
        <p:nvSpPr>
          <p:cNvPr id="11" name="Content Placeholder 2"/>
          <p:cNvSpPr>
            <a:spLocks noGrp="1"/>
          </p:cNvSpPr>
          <p:nvPr>
            <p:ph sz="half" idx="14"/>
          </p:nvPr>
        </p:nvSpPr>
        <p:spPr>
          <a:xfrm>
            <a:off x="6333460" y="1930261"/>
            <a:ext cx="5020340" cy="42467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8"/>
          <p:cNvSpPr>
            <a:spLocks noGrp="1"/>
          </p:cNvSpPr>
          <p:nvPr>
            <p:ph type="body" sz="quarter" idx="15"/>
          </p:nvPr>
        </p:nvSpPr>
        <p:spPr>
          <a:xfrm>
            <a:off x="6333460" y="1181100"/>
            <a:ext cx="5020340" cy="561975"/>
          </a:xfrm>
          <a:solidFill>
            <a:schemeClr val="accent1"/>
          </a:solidFill>
        </p:spPr>
        <p:txBody>
          <a:bodyPr anchor="ctr"/>
          <a:lstStyle>
            <a:lvl1pPr marL="0" indent="0" algn="ctr">
              <a:buNone/>
              <a:defRPr spc="0">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2715833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EAA98F0A-2D28-4A84-9EAB-DBF27057C8F9}" type="datetime4">
              <a:rPr lang="en-US" smtClean="0"/>
              <a:t>August 9, 2018</a:t>
            </a:fld>
            <a:endParaRPr lang="en-US"/>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7"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dirty="0"/>
              <a:t>Edit Master text styles</a:t>
            </a:r>
          </a:p>
        </p:txBody>
      </p:sp>
      <p:sp>
        <p:nvSpPr>
          <p:cNvPr id="9" name="Content Placeholder 2"/>
          <p:cNvSpPr>
            <a:spLocks noGrp="1"/>
          </p:cNvSpPr>
          <p:nvPr>
            <p:ph sz="half" idx="1"/>
          </p:nvPr>
        </p:nvSpPr>
        <p:spPr>
          <a:xfrm>
            <a:off x="838200" y="1628775"/>
            <a:ext cx="10515600" cy="45481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8006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 Horizontal Image with Conten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2"/>
          </p:nvPr>
        </p:nvSpPr>
        <p:spPr/>
        <p:txBody>
          <a:bodyPr/>
          <a:lstStyle>
            <a:lvl1pPr>
              <a:defRPr>
                <a:solidFill>
                  <a:srgbClr val="58595B"/>
                </a:solidFill>
              </a:defRPr>
            </a:lvl1pPr>
          </a:lstStyle>
          <a:p>
            <a:fld id="{9DBE14A4-9EFF-44B5-B818-FBDED80DC98E}" type="datetime4">
              <a:rPr lang="en-US" smtClean="0"/>
              <a:t>August 9, 2018</a:t>
            </a:fld>
            <a:endParaRPr lang="en-US" dirty="0"/>
          </a:p>
        </p:txBody>
      </p:sp>
      <p:sp>
        <p:nvSpPr>
          <p:cNvPr id="4" name="Footer Placeholder 3"/>
          <p:cNvSpPr>
            <a:spLocks noGrp="1"/>
          </p:cNvSpPr>
          <p:nvPr>
            <p:ph type="ftr" sz="quarter" idx="13"/>
          </p:nvPr>
        </p:nvSpPr>
        <p:spPr>
          <a:xfrm>
            <a:off x="4842932" y="6470704"/>
            <a:ext cx="5901459" cy="274320"/>
          </a:xfrm>
          <a:prstGeom prst="rect">
            <a:avLst/>
          </a:prstGeom>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10" name="Picture Placeholder 4"/>
          <p:cNvSpPr>
            <a:spLocks noGrp="1"/>
          </p:cNvSpPr>
          <p:nvPr>
            <p:ph type="pic" sz="quarter" idx="10" hasCustomPrompt="1"/>
          </p:nvPr>
        </p:nvSpPr>
        <p:spPr>
          <a:xfrm>
            <a:off x="-1" y="0"/>
            <a:ext cx="12192001" cy="3428999"/>
          </a:xfrm>
        </p:spPr>
        <p:txBody>
          <a:bodyPr/>
          <a:lstStyle>
            <a:lvl1pPr marL="0" indent="0">
              <a:buNone/>
              <a:defRPr>
                <a:solidFill>
                  <a:schemeClr val="bg1"/>
                </a:solidFill>
              </a:defRPr>
            </a:lvl1pPr>
          </a:lstStyle>
          <a:p>
            <a:r>
              <a:rPr lang="en-US" dirty="0"/>
              <a:t>Image</a:t>
            </a:r>
          </a:p>
        </p:txBody>
      </p:sp>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dirty="0"/>
              <a:t>Click to edit Master title style</a:t>
            </a:r>
          </a:p>
        </p:txBody>
      </p:sp>
      <p:sp>
        <p:nvSpPr>
          <p:cNvPr id="11"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288695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rgbClr val="58595B"/>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9" name="Picture 2" descr="https://www.micron.com/~/media/brand-portal/brand-portal-logos/micron-logo_blue_rgb.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390136"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rgbClr val="5859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rgbClr val="58595B"/>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137037"/>
            <a:ext cx="10219075" cy="2456904"/>
          </a:xfrm>
        </p:spPr>
        <p:txBody>
          <a:bodyPr anchor="b">
            <a:noAutofit/>
          </a:bodyPr>
          <a:lstStyle>
            <a:lvl1pPr algn="l">
              <a:defRPr sz="6000">
                <a:solidFill>
                  <a:srgbClr val="0077C8"/>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chemeClr val="bg1"/>
                </a:solidFill>
              </a:defRPr>
            </a:lvl1pPr>
          </a:lstStyle>
          <a:p>
            <a:fld id="{0CFB5DD6-B5A9-42D8-8E78-3203A252046E}" type="datetime4">
              <a:rPr lang="en-US" smtClean="0"/>
              <a:pPr/>
              <a:t>August 9, 2018</a:t>
            </a:fld>
            <a:endParaRPr lang="en-US" dirty="0"/>
          </a:p>
        </p:txBody>
      </p:sp>
      <p:sp>
        <p:nvSpPr>
          <p:cNvPr id="3" name="Footer Placeholder 2"/>
          <p:cNvSpPr>
            <a:spLocks noGrp="1"/>
          </p:cNvSpPr>
          <p:nvPr>
            <p:ph type="ftr" sz="quarter" idx="12"/>
          </p:nvPr>
        </p:nvSpPr>
        <p:spPr>
          <a:xfrm>
            <a:off x="4842932" y="6470704"/>
            <a:ext cx="5901459" cy="274320"/>
          </a:xfrm>
          <a:prstGeom prst="rect">
            <a:avLst/>
          </a:prstGeom>
        </p:spPr>
        <p:txBody>
          <a:bodyPr/>
          <a:lstStyle>
            <a:lvl1pPr>
              <a:defRPr>
                <a:solidFill>
                  <a:schemeClr val="bg1"/>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37815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AF2D2701-F78D-4095-A39E-61DF3C4A4C04}" type="datetime4">
              <a:rPr lang="en-US" smtClean="0"/>
              <a:t>August 9, 2018</a:t>
            </a:fld>
            <a:endParaRPr lang="en-US"/>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10515600" cy="472916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4776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ransition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rgbClr val="0077C8"/>
                </a:solidFill>
              </a:defRPr>
            </a:lvl1pPr>
          </a:lstStyle>
          <a:p>
            <a:r>
              <a:rPr lang="en-US" dirty="0"/>
              <a:t>Click to edit Master title style</a:t>
            </a:r>
          </a:p>
        </p:txBody>
      </p:sp>
      <p:sp>
        <p:nvSpPr>
          <p:cNvPr id="4" name="Text Placeholder 2"/>
          <p:cNvSpPr>
            <a:spLocks noGrp="1"/>
          </p:cNvSpPr>
          <p:nvPr>
            <p:ph type="body" idx="1"/>
          </p:nvPr>
        </p:nvSpPr>
        <p:spPr>
          <a:xfrm>
            <a:off x="831850" y="4503202"/>
            <a:ext cx="10515600" cy="1500187"/>
          </a:xfrm>
        </p:spPr>
        <p:txBody>
          <a:bodyPr/>
          <a:lstStyle>
            <a:lvl1pPr marL="0" indent="0">
              <a:buNone/>
              <a:defRPr sz="2400">
                <a:solidFill>
                  <a:srgbClr val="58595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Date Placeholder 2"/>
          <p:cNvSpPr>
            <a:spLocks noGrp="1"/>
          </p:cNvSpPr>
          <p:nvPr>
            <p:ph type="dt" sz="half" idx="10"/>
          </p:nvPr>
        </p:nvSpPr>
        <p:spPr/>
        <p:txBody>
          <a:bodyPr/>
          <a:lstStyle/>
          <a:p>
            <a:fld id="{591E8161-C7D8-4E89-83CF-1400BBFEB4E3}" type="datetime4">
              <a:rPr lang="en-US" smtClean="0"/>
              <a:t>August 9, 2018</a:t>
            </a:fld>
            <a:endParaRPr lang="en-US" dirty="0"/>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p>
            <a:r>
              <a:rPr lang="en-US"/>
              <a:t>Micron Confidential</a:t>
            </a:r>
            <a:endParaRPr lang="en-US" dirty="0"/>
          </a:p>
        </p:txBody>
      </p:sp>
      <p:sp>
        <p:nvSpPr>
          <p:cNvPr id="6" name="Slide Number Placeholder 5"/>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4032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Crucial Closing">
    <p:bg>
      <p:bgPr>
        <a:solidFill>
          <a:srgbClr val="58595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84215" y="1973108"/>
            <a:ext cx="5823570" cy="2911785"/>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August 9, 2018</a:t>
            </a:fld>
            <a:endParaRPr lang="en-US" dirty="0"/>
          </a:p>
        </p:txBody>
      </p:sp>
      <p:sp>
        <p:nvSpPr>
          <p:cNvPr id="4" name="Footer Placeholder 3"/>
          <p:cNvSpPr>
            <a:spLocks noGrp="1"/>
          </p:cNvSpPr>
          <p:nvPr>
            <p:ph type="ftr" sz="quarter" idx="11"/>
          </p:nvPr>
        </p:nvSpPr>
        <p:spPr>
          <a:xfrm>
            <a:off x="838199" y="6412006"/>
            <a:ext cx="1387415" cy="365125"/>
          </a:xfrm>
          <a:prstGeom prst="rect">
            <a:avLst/>
          </a:prstGeom>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7463945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 Vertical Image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2701" y="276224"/>
            <a:ext cx="5553074" cy="3071813"/>
          </a:xfrm>
        </p:spPr>
        <p:txBody>
          <a:bodyPr anchor="b">
            <a:noAutofit/>
          </a:bodyPr>
          <a:lstStyle>
            <a:lvl1pPr>
              <a:lnSpc>
                <a:spcPct val="70000"/>
              </a:lnSpc>
              <a:defRPr sz="6000">
                <a:solidFill>
                  <a:srgbClr val="0077C8"/>
                </a:solidFill>
              </a:defRPr>
            </a:lvl1pPr>
          </a:lstStyle>
          <a:p>
            <a:r>
              <a:rPr lang="en-US" dirty="0"/>
              <a:t>Click to edit Master title style</a:t>
            </a:r>
          </a:p>
        </p:txBody>
      </p:sp>
      <p:sp>
        <p:nvSpPr>
          <p:cNvPr id="5" name="Picture Placeholder 4"/>
          <p:cNvSpPr>
            <a:spLocks noGrp="1"/>
          </p:cNvSpPr>
          <p:nvPr>
            <p:ph type="pic" sz="quarter" idx="10" hasCustomPrompt="1"/>
          </p:nvPr>
        </p:nvSpPr>
        <p:spPr>
          <a:xfrm>
            <a:off x="-1" y="0"/>
            <a:ext cx="6096001" cy="6858000"/>
          </a:xfrm>
        </p:spPr>
        <p:txBody>
          <a:bodyPr/>
          <a:lstStyle>
            <a:lvl1pPr marL="0" indent="0">
              <a:buNone/>
              <a:defRPr>
                <a:solidFill>
                  <a:schemeClr val="bg1"/>
                </a:solidFill>
              </a:defRPr>
            </a:lvl1pPr>
          </a:lstStyle>
          <a:p>
            <a:r>
              <a:rPr lang="en-US" dirty="0"/>
              <a:t>Image</a:t>
            </a:r>
          </a:p>
        </p:txBody>
      </p:sp>
      <p:sp>
        <p:nvSpPr>
          <p:cNvPr id="8" name="Text Placeholder 4"/>
          <p:cNvSpPr>
            <a:spLocks noGrp="1"/>
          </p:cNvSpPr>
          <p:nvPr>
            <p:ph type="body" sz="quarter" idx="11"/>
          </p:nvPr>
        </p:nvSpPr>
        <p:spPr>
          <a:xfrm>
            <a:off x="6362701" y="3429000"/>
            <a:ext cx="5553073" cy="2940269"/>
          </a:xfrm>
        </p:spPr>
        <p:txBody>
          <a:bodyP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p:cNvSpPr>
            <a:spLocks noGrp="1"/>
          </p:cNvSpPr>
          <p:nvPr>
            <p:ph type="dt" sz="half" idx="12"/>
          </p:nvPr>
        </p:nvSpPr>
        <p:spPr>
          <a:xfrm>
            <a:off x="6363543" y="6412007"/>
            <a:ext cx="1710155" cy="365125"/>
          </a:xfrm>
        </p:spPr>
        <p:txBody>
          <a:bodyPr/>
          <a:lstStyle>
            <a:lvl1pPr algn="l">
              <a:defRPr/>
            </a:lvl1pPr>
          </a:lstStyle>
          <a:p>
            <a:fld id="{4FB25FF7-E416-4516-BA11-FC11BBA2AED8}" type="datetime4">
              <a:rPr lang="en-US" smtClean="0"/>
              <a:t>August 9, 2018</a:t>
            </a:fld>
            <a:endParaRPr lang="en-US" dirty="0"/>
          </a:p>
        </p:txBody>
      </p:sp>
      <p:sp>
        <p:nvSpPr>
          <p:cNvPr id="4" name="Footer Placeholder 3"/>
          <p:cNvSpPr>
            <a:spLocks noGrp="1"/>
          </p:cNvSpPr>
          <p:nvPr>
            <p:ph type="ftr" sz="quarter" idx="13"/>
          </p:nvPr>
        </p:nvSpPr>
        <p:spPr>
          <a:xfrm>
            <a:off x="4842932" y="6470704"/>
            <a:ext cx="5901459" cy="274320"/>
          </a:xfrm>
          <a:prstGeom prst="rect">
            <a:avLst/>
          </a:prstGeom>
        </p:spPr>
        <p:txBody>
          <a:bodyPr/>
          <a:lstStyle/>
          <a:p>
            <a:r>
              <a:rPr lang="en-US"/>
              <a:t>Micron Confidential</a:t>
            </a:r>
            <a:endParaRPr lang="en-US" dirty="0"/>
          </a:p>
        </p:txBody>
      </p:sp>
      <p:sp>
        <p:nvSpPr>
          <p:cNvPr id="6" name="Slide Number Placeholder 5"/>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1410602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3 Image with White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dirty="0"/>
              <a:t>Click to edit Master title style</a:t>
            </a:r>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4"/>
          <p:cNvSpPr>
            <a:spLocks noGrp="1"/>
          </p:cNvSpPr>
          <p:nvPr>
            <p:ph type="pic" sz="quarter" idx="10" hasCustomPrompt="1"/>
          </p:nvPr>
        </p:nvSpPr>
        <p:spPr>
          <a:xfrm>
            <a:off x="0" y="0"/>
            <a:ext cx="4145280" cy="6858000"/>
          </a:xfrm>
        </p:spPr>
        <p:txBody>
          <a:bodyPr/>
          <a:lstStyle>
            <a:lvl1pPr marL="0" indent="0">
              <a:buNone/>
              <a:defRPr>
                <a:solidFill>
                  <a:schemeClr val="bg1"/>
                </a:solidFill>
              </a:defRPr>
            </a:lvl1pPr>
          </a:lstStyle>
          <a:p>
            <a:r>
              <a:rPr lang="en-US" dirty="0"/>
              <a:t>Image</a:t>
            </a:r>
          </a:p>
        </p:txBody>
      </p:sp>
      <p:sp>
        <p:nvSpPr>
          <p:cNvPr id="4" name="Date Placeholder 3"/>
          <p:cNvSpPr>
            <a:spLocks noGrp="1"/>
          </p:cNvSpPr>
          <p:nvPr>
            <p:ph type="dt" sz="half" idx="13"/>
          </p:nvPr>
        </p:nvSpPr>
        <p:spPr>
          <a:xfrm>
            <a:off x="4427734" y="6412007"/>
            <a:ext cx="1710155" cy="365125"/>
          </a:xfrm>
        </p:spPr>
        <p:txBody>
          <a:bodyPr/>
          <a:lstStyle>
            <a:lvl1pPr algn="l">
              <a:defRPr/>
            </a:lvl1pPr>
          </a:lstStyle>
          <a:p>
            <a:fld id="{AB354393-6454-4F53-97F9-CCABD1DCDDD4}" type="datetime4">
              <a:rPr lang="en-US" smtClean="0"/>
              <a:t>August 9, 2018</a:t>
            </a:fld>
            <a:endParaRPr lang="en-US" dirty="0"/>
          </a:p>
        </p:txBody>
      </p:sp>
      <p:sp>
        <p:nvSpPr>
          <p:cNvPr id="5" name="Footer Placeholder 4"/>
          <p:cNvSpPr>
            <a:spLocks noGrp="1"/>
          </p:cNvSpPr>
          <p:nvPr>
            <p:ph type="ftr" sz="quarter" idx="14"/>
          </p:nvPr>
        </p:nvSpPr>
        <p:spPr>
          <a:xfrm>
            <a:off x="4842932" y="6470704"/>
            <a:ext cx="5901459" cy="274320"/>
          </a:xfrm>
          <a:prstGeom prst="rect">
            <a:avLst/>
          </a:prstGeom>
        </p:spPr>
        <p:txBody>
          <a:bodyPr/>
          <a:lstStyle/>
          <a:p>
            <a:r>
              <a:rPr lang="en-US"/>
              <a:t>Micron Confidential</a:t>
            </a:r>
            <a:endParaRPr lang="en-US" dirty="0"/>
          </a:p>
        </p:txBody>
      </p:sp>
      <p:sp>
        <p:nvSpPr>
          <p:cNvPr id="9" name="Slide Number Placeholder 8"/>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8855470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 Gray with Conten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4059936" cy="6858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dirty="0"/>
              <a:t>Click to edit Master title style</a:t>
            </a:r>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3"/>
          </p:nvPr>
        </p:nvSpPr>
        <p:spPr>
          <a:xfrm>
            <a:off x="4427733" y="6412007"/>
            <a:ext cx="1710155" cy="365125"/>
          </a:xfrm>
        </p:spPr>
        <p:txBody>
          <a:bodyPr/>
          <a:lstStyle>
            <a:lvl1pPr algn="l">
              <a:defRPr/>
            </a:lvl1pPr>
          </a:lstStyle>
          <a:p>
            <a:fld id="{455A8A2E-26C9-48CC-BB2E-E40BB5F1017D}" type="datetime4">
              <a:rPr lang="en-US" smtClean="0"/>
              <a:t>August 9, 2018</a:t>
            </a:fld>
            <a:endParaRPr lang="en-US" dirty="0"/>
          </a:p>
        </p:txBody>
      </p:sp>
      <p:sp>
        <p:nvSpPr>
          <p:cNvPr id="5" name="Footer Placeholder 4"/>
          <p:cNvSpPr>
            <a:spLocks noGrp="1"/>
          </p:cNvSpPr>
          <p:nvPr>
            <p:ph type="ftr" sz="quarter" idx="14"/>
          </p:nvPr>
        </p:nvSpPr>
        <p:spPr>
          <a:xfrm>
            <a:off x="4842932" y="6470704"/>
            <a:ext cx="5901459" cy="274320"/>
          </a:xfrm>
          <a:prstGeom prst="rect">
            <a:avLst/>
          </a:prstGeom>
        </p:spPr>
        <p:txBody>
          <a:bodyPr/>
          <a:lstStyle/>
          <a:p>
            <a:r>
              <a:rPr lang="en-US"/>
              <a:t>Micron Confidential</a:t>
            </a:r>
            <a:endParaRPr lang="en-US" dirty="0"/>
          </a:p>
        </p:txBody>
      </p:sp>
      <p:sp>
        <p:nvSpPr>
          <p:cNvPr id="8" name="Slide Number Placeholder 7"/>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3232563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 Horizontal Gray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dirty="0"/>
              <a:t>Click to edit Master title style</a:t>
            </a:r>
          </a:p>
        </p:txBody>
      </p:sp>
      <p:sp>
        <p:nvSpPr>
          <p:cNvPr id="3" name="Date Placeholder 2"/>
          <p:cNvSpPr>
            <a:spLocks noGrp="1"/>
          </p:cNvSpPr>
          <p:nvPr>
            <p:ph type="dt" sz="half" idx="12"/>
          </p:nvPr>
        </p:nvSpPr>
        <p:spPr/>
        <p:txBody>
          <a:bodyPr/>
          <a:lstStyle>
            <a:lvl1pPr>
              <a:defRPr>
                <a:solidFill>
                  <a:srgbClr val="58595B"/>
                </a:solidFill>
              </a:defRPr>
            </a:lvl1pPr>
          </a:lstStyle>
          <a:p>
            <a:fld id="{C51AED33-5CBD-4F65-8A5D-4E027924D1BC}" type="datetime4">
              <a:rPr lang="en-US" smtClean="0"/>
              <a:t>August 9, 2018</a:t>
            </a:fld>
            <a:endParaRPr lang="en-US" dirty="0"/>
          </a:p>
        </p:txBody>
      </p:sp>
      <p:sp>
        <p:nvSpPr>
          <p:cNvPr id="4" name="Footer Placeholder 3"/>
          <p:cNvSpPr>
            <a:spLocks noGrp="1"/>
          </p:cNvSpPr>
          <p:nvPr>
            <p:ph type="ftr" sz="quarter" idx="13"/>
          </p:nvPr>
        </p:nvSpPr>
        <p:spPr>
          <a:xfrm>
            <a:off x="4842932" y="6470704"/>
            <a:ext cx="5901459" cy="274320"/>
          </a:xfrm>
          <a:prstGeom prst="rect">
            <a:avLst/>
          </a:prstGeom>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9" name="Rectangle 8"/>
          <p:cNvSpPr/>
          <p:nvPr userDrawn="1"/>
        </p:nvSpPr>
        <p:spPr>
          <a:xfrm>
            <a:off x="0" y="0"/>
            <a:ext cx="12192000" cy="3429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892798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Full Image with Titl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838199" y="362309"/>
            <a:ext cx="5073591" cy="6038491"/>
          </a:xfrm>
        </p:spPr>
        <p:txBody>
          <a:bodyPr anchor="ctr">
            <a:noAutofit/>
          </a:bodyPr>
          <a:lstStyle>
            <a:lvl1pPr>
              <a:lnSpc>
                <a:spcPct val="70000"/>
              </a:lnSpc>
              <a:defRPr sz="6000" baseline="0">
                <a:solidFill>
                  <a:srgbClr val="58595B"/>
                </a:solidFill>
              </a:defRPr>
            </a:lvl1pPr>
          </a:lstStyle>
          <a:p>
            <a:r>
              <a:rPr lang="en-US" dirty="0"/>
              <a:t>Click to edit Master title (white font)</a:t>
            </a:r>
          </a:p>
        </p:txBody>
      </p:sp>
      <p:sp>
        <p:nvSpPr>
          <p:cNvPr id="5" name="Date Placeholder 4"/>
          <p:cNvSpPr>
            <a:spLocks noGrp="1"/>
          </p:cNvSpPr>
          <p:nvPr>
            <p:ph type="dt" sz="half" idx="11"/>
          </p:nvPr>
        </p:nvSpPr>
        <p:spPr/>
        <p:txBody>
          <a:bodyPr/>
          <a:lstStyle/>
          <a:p>
            <a:fld id="{FA7FF47F-D05B-4A3A-B9C2-B7128175C3C3}" type="datetime4">
              <a:rPr lang="en-US" smtClean="0"/>
              <a:t>August 9, 2018</a:t>
            </a:fld>
            <a:endParaRPr lang="en-US" dirty="0"/>
          </a:p>
        </p:txBody>
      </p:sp>
      <p:sp>
        <p:nvSpPr>
          <p:cNvPr id="6" name="Footer Placeholder 5"/>
          <p:cNvSpPr>
            <a:spLocks noGrp="1"/>
          </p:cNvSpPr>
          <p:nvPr>
            <p:ph type="ftr" sz="quarter" idx="12"/>
          </p:nvPr>
        </p:nvSpPr>
        <p:spPr>
          <a:xfrm>
            <a:off x="4842932" y="6470704"/>
            <a:ext cx="5901459" cy="274320"/>
          </a:xfrm>
          <a:prstGeom prst="rect">
            <a:avLst/>
          </a:prstGeom>
        </p:spPr>
        <p:txBody>
          <a:bodyPr/>
          <a:lstStyle/>
          <a:p>
            <a:r>
              <a:rPr lang="en-US"/>
              <a:t>Micron Confidential</a:t>
            </a:r>
            <a:endParaRPr lang="en-US" dirty="0"/>
          </a:p>
        </p:txBody>
      </p:sp>
      <p:sp>
        <p:nvSpPr>
          <p:cNvPr id="7" name="Slide Number Placeholder 6"/>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999528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ull Image with 1/2 Content">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hasCustomPrompt="1"/>
          </p:nvPr>
        </p:nvSpPr>
        <p:spPr>
          <a:xfrm>
            <a:off x="271461" y="3429000"/>
            <a:ext cx="5689391" cy="2983005"/>
          </a:xfrm>
        </p:spPr>
        <p:txBody>
          <a:bodyPr anchor="ctr">
            <a:noAutofit/>
          </a:bodyPr>
          <a:lstStyle>
            <a:lvl1pPr algn="r">
              <a:lnSpc>
                <a:spcPct val="70000"/>
              </a:lnSpc>
              <a:defRPr sz="6000" baseline="0">
                <a:solidFill>
                  <a:srgbClr val="58595B"/>
                </a:solidFill>
              </a:defRPr>
            </a:lvl1pPr>
          </a:lstStyle>
          <a:p>
            <a:r>
              <a:rPr lang="en-US" dirty="0"/>
              <a:t>Click to edit Master title (white font)</a:t>
            </a:r>
          </a:p>
        </p:txBody>
      </p:sp>
      <p:sp>
        <p:nvSpPr>
          <p:cNvPr id="6"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6"/>
          </p:nvPr>
        </p:nvSpPr>
        <p:spPr/>
        <p:txBody>
          <a:bodyPr/>
          <a:lstStyle/>
          <a:p>
            <a:fld id="{89130DB7-029F-4471-BC7C-E4A29DE3FCB3}" type="datetime4">
              <a:rPr lang="en-US" smtClean="0"/>
              <a:t>August 9, 2018</a:t>
            </a:fld>
            <a:endParaRPr lang="en-US" dirty="0"/>
          </a:p>
        </p:txBody>
      </p:sp>
      <p:sp>
        <p:nvSpPr>
          <p:cNvPr id="7" name="Footer Placeholder 6"/>
          <p:cNvSpPr>
            <a:spLocks noGrp="1"/>
          </p:cNvSpPr>
          <p:nvPr>
            <p:ph type="ftr" sz="quarter" idx="17"/>
          </p:nvPr>
        </p:nvSpPr>
        <p:spPr>
          <a:xfrm>
            <a:off x="4842932" y="6470704"/>
            <a:ext cx="5901459" cy="274320"/>
          </a:xfrm>
          <a:prstGeom prst="rect">
            <a:avLst/>
          </a:prstGeom>
        </p:spPr>
        <p:txBody>
          <a:bodyPr/>
          <a:lstStyle/>
          <a:p>
            <a:r>
              <a:rPr lang="en-US"/>
              <a:t>Micron Confidential</a:t>
            </a:r>
            <a:endParaRPr lang="en-US" dirty="0"/>
          </a:p>
        </p:txBody>
      </p:sp>
      <p:sp>
        <p:nvSpPr>
          <p:cNvPr id="8" name="Slide Number Placeholder 7"/>
          <p:cNvSpPr>
            <a:spLocks noGrp="1"/>
          </p:cNvSpPr>
          <p:nvPr>
            <p:ph type="sldNum" sz="quarter" idx="18"/>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1204235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0C39873D-1173-4B09-AE86-AA178DB45922}" type="datetime4">
              <a:rPr lang="en-US" smtClean="0"/>
              <a:t>August 9, 2018</a:t>
            </a:fld>
            <a:endParaRPr lang="en-US"/>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5020340" cy="472916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4"/>
          </p:nvPr>
        </p:nvSpPr>
        <p:spPr>
          <a:xfrm>
            <a:off x="6333460" y="1447800"/>
            <a:ext cx="5020340" cy="472916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1840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91AD8B7F-97C2-4888-BF1C-56C0742BA9D7}" type="datetime4">
              <a:rPr lang="en-US" smtClean="0"/>
              <a:t>August 9, 2018</a:t>
            </a:fld>
            <a:endParaRPr lang="en-US"/>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Content Placeholder 2"/>
          <p:cNvSpPr>
            <a:spLocks noGrp="1"/>
          </p:cNvSpPr>
          <p:nvPr>
            <p:ph sz="half" idx="1"/>
          </p:nvPr>
        </p:nvSpPr>
        <p:spPr>
          <a:xfrm>
            <a:off x="838200" y="1622702"/>
            <a:ext cx="5020340" cy="455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half" idx="14"/>
          </p:nvPr>
        </p:nvSpPr>
        <p:spPr>
          <a:xfrm>
            <a:off x="6333460" y="1622702"/>
            <a:ext cx="5020340" cy="455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dirty="0"/>
              <a:t>Edit Master text styles</a:t>
            </a:r>
          </a:p>
        </p:txBody>
      </p:sp>
    </p:spTree>
    <p:extLst>
      <p:ext uri="{BB962C8B-B14F-4D97-AF65-F5344CB8AC3E}">
        <p14:creationId xmlns:p14="http://schemas.microsoft.com/office/powerpoint/2010/main" val="9804418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930261"/>
            <a:ext cx="3257550" cy="42467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8096250"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0A381F-3503-4BA1-84E7-A4D8C75D4BC4}" type="datetime4">
              <a:rPr lang="en-US" smtClean="0"/>
              <a:t>August 9, 2018</a:t>
            </a:fld>
            <a:endParaRPr lang="en-US"/>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1" y="1181100"/>
            <a:ext cx="3257550" cy="561975"/>
          </a:xfrm>
          <a:solidFill>
            <a:schemeClr val="accent1"/>
          </a:solidFill>
        </p:spPr>
        <p:txBody>
          <a:bodyPr anchor="ctr"/>
          <a:lstStyle>
            <a:lvl1pPr marL="0" indent="0" algn="ctr">
              <a:buNone/>
              <a:defRPr spc="0">
                <a:solidFill>
                  <a:schemeClr val="bg1"/>
                </a:solidFill>
              </a:defRPr>
            </a:lvl1pPr>
          </a:lstStyle>
          <a:p>
            <a:pPr lvl="0"/>
            <a:r>
              <a:rPr lang="en-US" dirty="0"/>
              <a:t>Edit Master text styles</a:t>
            </a:r>
          </a:p>
        </p:txBody>
      </p:sp>
      <p:sp>
        <p:nvSpPr>
          <p:cNvPr id="10" name="Text Placeholder 8"/>
          <p:cNvSpPr>
            <a:spLocks noGrp="1"/>
          </p:cNvSpPr>
          <p:nvPr>
            <p:ph type="body" sz="quarter" idx="14"/>
          </p:nvPr>
        </p:nvSpPr>
        <p:spPr>
          <a:xfrm>
            <a:off x="8096250" y="1181100"/>
            <a:ext cx="3257550" cy="561975"/>
          </a:xfrm>
          <a:solidFill>
            <a:schemeClr val="accent1"/>
          </a:solidFill>
        </p:spPr>
        <p:txBody>
          <a:bodyPr anchor="ctr"/>
          <a:lstStyle>
            <a:lvl1pPr marL="0" indent="0" algn="ctr">
              <a:buNone/>
              <a:defRPr spc="0">
                <a:solidFill>
                  <a:schemeClr val="bg1"/>
                </a:solidFill>
              </a:defRPr>
            </a:lvl1pPr>
          </a:lstStyle>
          <a:p>
            <a:pPr lvl="0"/>
            <a:r>
              <a:rPr lang="en-US" dirty="0"/>
              <a:t>Edit Master text styles</a:t>
            </a:r>
          </a:p>
        </p:txBody>
      </p:sp>
      <p:sp>
        <p:nvSpPr>
          <p:cNvPr id="13" name="Content Placeholder 3"/>
          <p:cNvSpPr>
            <a:spLocks noGrp="1"/>
          </p:cNvSpPr>
          <p:nvPr>
            <p:ph sz="half" idx="15"/>
          </p:nvPr>
        </p:nvSpPr>
        <p:spPr>
          <a:xfrm>
            <a:off x="4467225"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8"/>
          <p:cNvSpPr>
            <a:spLocks noGrp="1"/>
          </p:cNvSpPr>
          <p:nvPr>
            <p:ph type="body" sz="quarter" idx="16"/>
          </p:nvPr>
        </p:nvSpPr>
        <p:spPr>
          <a:xfrm>
            <a:off x="4467225" y="1181100"/>
            <a:ext cx="3257550" cy="561975"/>
          </a:xfrm>
          <a:solidFill>
            <a:schemeClr val="accent1"/>
          </a:solidFill>
        </p:spPr>
        <p:txBody>
          <a:bodyPr anchor="ctr"/>
          <a:lstStyle>
            <a:lvl1pPr marL="0" indent="0" algn="ctr">
              <a:buNone/>
              <a:defRPr spc="0">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26893006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icron Color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96738-D422-416D-8C11-6DC2CEAD6704}" type="datetime4">
              <a:rPr lang="en-US" smtClean="0"/>
              <a:t>August 9, 2018</a:t>
            </a:fld>
            <a:endParaRPr lang="en-US"/>
          </a:p>
        </p:txBody>
      </p:sp>
      <p:sp>
        <p:nvSpPr>
          <p:cNvPr id="4" name="Footer Placeholder 3"/>
          <p:cNvSpPr>
            <a:spLocks noGrp="1"/>
          </p:cNvSpPr>
          <p:nvPr>
            <p:ph type="ftr" sz="quarter" idx="11"/>
          </p:nvPr>
        </p:nvSpPr>
        <p:spPr>
          <a:xfrm>
            <a:off x="4842932" y="6470704"/>
            <a:ext cx="5901459" cy="274320"/>
          </a:xfrm>
          <a:prstGeom prst="rect">
            <a:avLst/>
          </a:prstGeom>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dirty="0"/>
          </a:p>
        </p:txBody>
      </p:sp>
      <p:sp>
        <p:nvSpPr>
          <p:cNvPr id="27" name="TextBox 26"/>
          <p:cNvSpPr txBox="1"/>
          <p:nvPr userDrawn="1"/>
        </p:nvSpPr>
        <p:spPr>
          <a:xfrm>
            <a:off x="4786904" y="919778"/>
            <a:ext cx="6542586" cy="1421928"/>
          </a:xfrm>
          <a:prstGeom prst="rect">
            <a:avLst/>
          </a:prstGeom>
          <a:noFill/>
        </p:spPr>
        <p:txBody>
          <a:bodyPr wrap="square" rtlCol="0">
            <a:spAutoFit/>
          </a:bodyPr>
          <a:lstStyle/>
          <a:p>
            <a:pPr>
              <a:lnSpc>
                <a:spcPct val="80000"/>
              </a:lnSpc>
            </a:pPr>
            <a:r>
              <a:rPr lang="en-US" sz="5400" b="1" spc="-300" dirty="0">
                <a:latin typeface="+mj-lt"/>
              </a:rPr>
              <a:t>Micron Brand </a:t>
            </a:r>
            <a:br>
              <a:rPr lang="en-US" sz="5400" b="1" spc="-300" dirty="0">
                <a:latin typeface="+mj-lt"/>
              </a:rPr>
            </a:br>
            <a:r>
              <a:rPr lang="en-US" sz="5400" b="1" spc="-300" dirty="0">
                <a:latin typeface="+mj-lt"/>
              </a:rPr>
              <a:t>2.0 Colors (RGB)</a:t>
            </a:r>
          </a:p>
        </p:txBody>
      </p:sp>
      <p:sp>
        <p:nvSpPr>
          <p:cNvPr id="28" name="Rectangle 27"/>
          <p:cNvSpPr/>
          <p:nvPr userDrawn="1"/>
        </p:nvSpPr>
        <p:spPr>
          <a:xfrm>
            <a:off x="578581" y="949291"/>
            <a:ext cx="1199034" cy="1199034"/>
          </a:xfrm>
          <a:prstGeom prst="rect">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Micron Blue</a:t>
            </a:r>
          </a:p>
          <a:p>
            <a:pPr algn="ctr"/>
            <a:r>
              <a:rPr lang="en-US" sz="1400" b="1" dirty="0">
                <a:latin typeface="+mn-lt"/>
                <a:ea typeface="Segoe UI" panose="020B0502040204020203" pitchFamily="34" charset="0"/>
                <a:cs typeface="Segoe UI" panose="020B0502040204020203" pitchFamily="34" charset="0"/>
              </a:rPr>
              <a:t>0-119-200</a:t>
            </a:r>
          </a:p>
        </p:txBody>
      </p:sp>
      <p:sp>
        <p:nvSpPr>
          <p:cNvPr id="29" name="Rectangle 28"/>
          <p:cNvSpPr/>
          <p:nvPr userDrawn="1"/>
        </p:nvSpPr>
        <p:spPr>
          <a:xfrm>
            <a:off x="578581" y="3492223"/>
            <a:ext cx="1199034" cy="1199034"/>
          </a:xfrm>
          <a:prstGeom prst="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a:t>
            </a:r>
            <a:br>
              <a:rPr lang="en-US" sz="1400" dirty="0">
                <a:latin typeface="+mn-lt"/>
                <a:ea typeface="Segoe UI" panose="020B0502040204020203" pitchFamily="34" charset="0"/>
                <a:cs typeface="Segoe UI" panose="020B0502040204020203" pitchFamily="34" charset="0"/>
              </a:rPr>
            </a:br>
            <a:r>
              <a:rPr lang="en-US" sz="1400" b="1" dirty="0">
                <a:latin typeface="+mn-lt"/>
                <a:ea typeface="Segoe UI" panose="020B0502040204020203" pitchFamily="34" charset="0"/>
                <a:cs typeface="Segoe UI" panose="020B0502040204020203" pitchFamily="34" charset="0"/>
              </a:rPr>
              <a:t>88-89-91</a:t>
            </a:r>
          </a:p>
        </p:txBody>
      </p:sp>
      <p:sp>
        <p:nvSpPr>
          <p:cNvPr id="30" name="Rectangle 29"/>
          <p:cNvSpPr/>
          <p:nvPr userDrawn="1"/>
        </p:nvSpPr>
        <p:spPr>
          <a:xfrm>
            <a:off x="578581" y="2220757"/>
            <a:ext cx="1199034" cy="1199034"/>
          </a:xfrm>
          <a:prstGeom prst="rect">
            <a:avLst/>
          </a:prstGeom>
          <a:solidFill>
            <a:srgbClr val="009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S1</a:t>
            </a:r>
          </a:p>
          <a:p>
            <a:pPr algn="ctr"/>
            <a:r>
              <a:rPr lang="en-US" sz="1400" b="1" dirty="0">
                <a:latin typeface="+mn-lt"/>
                <a:ea typeface="Segoe UI" panose="020B0502040204020203" pitchFamily="34" charset="0"/>
                <a:cs typeface="Segoe UI" panose="020B0502040204020203" pitchFamily="34" charset="0"/>
              </a:rPr>
              <a:t>0-144-218</a:t>
            </a:r>
          </a:p>
        </p:txBody>
      </p:sp>
      <p:sp>
        <p:nvSpPr>
          <p:cNvPr id="31" name="Rectangle 30"/>
          <p:cNvSpPr/>
          <p:nvPr userDrawn="1"/>
        </p:nvSpPr>
        <p:spPr>
          <a:xfrm>
            <a:off x="1856658" y="2229966"/>
            <a:ext cx="1199034" cy="1199034"/>
          </a:xfrm>
          <a:prstGeom prst="rect">
            <a:avLst/>
          </a:prstGeom>
          <a:solidFill>
            <a:srgbClr val="00A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S2</a:t>
            </a:r>
          </a:p>
          <a:p>
            <a:pPr algn="ctr"/>
            <a:r>
              <a:rPr lang="en-US" sz="1400" b="1" dirty="0">
                <a:latin typeface="+mn-lt"/>
                <a:ea typeface="Segoe UI" panose="020B0502040204020203" pitchFamily="34" charset="0"/>
                <a:cs typeface="Segoe UI" panose="020B0502040204020203" pitchFamily="34" charset="0"/>
              </a:rPr>
              <a:t>0-163-225</a:t>
            </a:r>
          </a:p>
        </p:txBody>
      </p:sp>
      <p:sp>
        <p:nvSpPr>
          <p:cNvPr id="32" name="Rectangle 31"/>
          <p:cNvSpPr/>
          <p:nvPr userDrawn="1"/>
        </p:nvSpPr>
        <p:spPr>
          <a:xfrm>
            <a:off x="3134735" y="2229966"/>
            <a:ext cx="1199034" cy="1199034"/>
          </a:xfrm>
          <a:prstGeom prst="rect">
            <a:avLst/>
          </a:prstGeom>
          <a:solidFill>
            <a:srgbClr val="71C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S3</a:t>
            </a:r>
          </a:p>
          <a:p>
            <a:pPr algn="ctr"/>
            <a:r>
              <a:rPr lang="en-US" sz="1400" b="1" dirty="0">
                <a:latin typeface="+mn-lt"/>
                <a:ea typeface="Segoe UI" panose="020B0502040204020203" pitchFamily="34" charset="0"/>
                <a:cs typeface="Segoe UI" panose="020B0502040204020203" pitchFamily="34" charset="0"/>
              </a:rPr>
              <a:t>113-197-232</a:t>
            </a:r>
          </a:p>
        </p:txBody>
      </p:sp>
      <p:sp>
        <p:nvSpPr>
          <p:cNvPr id="33" name="Rectangle 32"/>
          <p:cNvSpPr/>
          <p:nvPr userDrawn="1"/>
        </p:nvSpPr>
        <p:spPr>
          <a:xfrm>
            <a:off x="578581" y="4770016"/>
            <a:ext cx="1199034" cy="1199034"/>
          </a:xfrm>
          <a:prstGeom prst="rect">
            <a:avLst/>
          </a:prstGeom>
          <a:solidFill>
            <a:srgbClr val="808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S1</a:t>
            </a:r>
          </a:p>
          <a:p>
            <a:pPr algn="ctr"/>
            <a:r>
              <a:rPr lang="en-US" sz="1400" b="1" dirty="0">
                <a:latin typeface="+mn-lt"/>
                <a:ea typeface="Segoe UI" panose="020B0502040204020203" pitchFamily="34" charset="0"/>
                <a:cs typeface="Segoe UI" panose="020B0502040204020203" pitchFamily="34" charset="0"/>
              </a:rPr>
              <a:t>128-130-133</a:t>
            </a:r>
          </a:p>
        </p:txBody>
      </p:sp>
      <p:sp>
        <p:nvSpPr>
          <p:cNvPr id="34" name="Rectangle 33"/>
          <p:cNvSpPr/>
          <p:nvPr userDrawn="1"/>
        </p:nvSpPr>
        <p:spPr>
          <a:xfrm>
            <a:off x="1856658" y="4770016"/>
            <a:ext cx="1199034" cy="1199034"/>
          </a:xfrm>
          <a:prstGeom prst="rect">
            <a:avLst/>
          </a:prstGeom>
          <a:solidFill>
            <a:srgbClr val="A7A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S2</a:t>
            </a:r>
          </a:p>
          <a:p>
            <a:pPr algn="ctr"/>
            <a:r>
              <a:rPr lang="en-US" sz="1400" b="1" dirty="0">
                <a:latin typeface="+mn-lt"/>
                <a:ea typeface="Segoe UI" panose="020B0502040204020203" pitchFamily="34" charset="0"/>
                <a:cs typeface="Segoe UI" panose="020B0502040204020203" pitchFamily="34" charset="0"/>
              </a:rPr>
              <a:t>167-169-172</a:t>
            </a:r>
          </a:p>
        </p:txBody>
      </p:sp>
      <p:sp>
        <p:nvSpPr>
          <p:cNvPr id="35" name="Rectangle 34"/>
          <p:cNvSpPr/>
          <p:nvPr userDrawn="1"/>
        </p:nvSpPr>
        <p:spPr>
          <a:xfrm>
            <a:off x="3134735" y="4770016"/>
            <a:ext cx="1199034" cy="1199034"/>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S3</a:t>
            </a:r>
          </a:p>
          <a:p>
            <a:pPr algn="ctr"/>
            <a:r>
              <a:rPr lang="en-US" sz="1400" b="1" dirty="0">
                <a:latin typeface="+mn-lt"/>
                <a:ea typeface="Segoe UI" panose="020B0502040204020203" pitchFamily="34" charset="0"/>
                <a:cs typeface="Segoe UI" panose="020B0502040204020203" pitchFamily="34" charset="0"/>
              </a:rPr>
              <a:t>209-211-212</a:t>
            </a:r>
          </a:p>
        </p:txBody>
      </p:sp>
      <p:sp>
        <p:nvSpPr>
          <p:cNvPr id="36" name="Rectangle 35"/>
          <p:cNvSpPr/>
          <p:nvPr userDrawn="1"/>
        </p:nvSpPr>
        <p:spPr>
          <a:xfrm>
            <a:off x="4868920" y="3416363"/>
            <a:ext cx="1199034" cy="806863"/>
          </a:xfrm>
          <a:prstGeom prst="rect">
            <a:avLst/>
          </a:prstGeom>
          <a:solidFill>
            <a:srgbClr val="9AC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A1</a:t>
            </a:r>
          </a:p>
          <a:p>
            <a:pPr algn="ctr"/>
            <a:r>
              <a:rPr lang="en-US" sz="1400" b="1" dirty="0">
                <a:latin typeface="+mn-lt"/>
                <a:ea typeface="Segoe UI" panose="020B0502040204020203" pitchFamily="34" charset="0"/>
                <a:cs typeface="Segoe UI" panose="020B0502040204020203" pitchFamily="34" charset="0"/>
              </a:rPr>
              <a:t>154-202-60</a:t>
            </a:r>
          </a:p>
        </p:txBody>
      </p:sp>
      <p:sp>
        <p:nvSpPr>
          <p:cNvPr id="37" name="Rectangle 36"/>
          <p:cNvSpPr/>
          <p:nvPr userDrawn="1"/>
        </p:nvSpPr>
        <p:spPr>
          <a:xfrm>
            <a:off x="6150321" y="3416365"/>
            <a:ext cx="1199034" cy="806863"/>
          </a:xfrm>
          <a:prstGeom prst="rect">
            <a:avLst/>
          </a:prstGeom>
          <a:solidFill>
            <a:srgbClr val="B7D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A2</a:t>
            </a:r>
          </a:p>
          <a:p>
            <a:pPr algn="ctr"/>
            <a:r>
              <a:rPr lang="en-US" sz="1400" b="1" dirty="0">
                <a:latin typeface="+mn-lt"/>
                <a:ea typeface="Segoe UI" panose="020B0502040204020203" pitchFamily="34" charset="0"/>
                <a:cs typeface="Segoe UI" panose="020B0502040204020203" pitchFamily="34" charset="0"/>
              </a:rPr>
              <a:t>183-212-51</a:t>
            </a:r>
          </a:p>
        </p:txBody>
      </p:sp>
      <p:sp>
        <p:nvSpPr>
          <p:cNvPr id="38" name="Rectangle 37"/>
          <p:cNvSpPr/>
          <p:nvPr userDrawn="1"/>
        </p:nvSpPr>
        <p:spPr>
          <a:xfrm>
            <a:off x="4868915" y="4294324"/>
            <a:ext cx="1199034" cy="806863"/>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A1</a:t>
            </a:r>
          </a:p>
          <a:p>
            <a:pPr algn="ctr"/>
            <a:r>
              <a:rPr lang="en-US" sz="1400" b="1" dirty="0">
                <a:latin typeface="+mn-lt"/>
                <a:ea typeface="Segoe UI" panose="020B0502040204020203" pitchFamily="34" charset="0"/>
                <a:cs typeface="Segoe UI" panose="020B0502040204020203" pitchFamily="34" charset="0"/>
              </a:rPr>
              <a:t>255-181-0</a:t>
            </a:r>
          </a:p>
        </p:txBody>
      </p:sp>
      <p:sp>
        <p:nvSpPr>
          <p:cNvPr id="39" name="Rectangle 38"/>
          <p:cNvSpPr/>
          <p:nvPr userDrawn="1"/>
        </p:nvSpPr>
        <p:spPr>
          <a:xfrm>
            <a:off x="6150315" y="4294324"/>
            <a:ext cx="1199034" cy="806863"/>
          </a:xfrm>
          <a:prstGeom prst="rect">
            <a:avLst/>
          </a:prstGeom>
          <a:solidFill>
            <a:srgbClr val="FF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A2</a:t>
            </a:r>
          </a:p>
          <a:p>
            <a:pPr algn="ctr"/>
            <a:r>
              <a:rPr lang="en-US" sz="1400" b="1" dirty="0">
                <a:latin typeface="+mn-lt"/>
                <a:ea typeface="Segoe UI" panose="020B0502040204020203" pitchFamily="34" charset="0"/>
                <a:cs typeface="Segoe UI" panose="020B0502040204020203" pitchFamily="34" charset="0"/>
              </a:rPr>
              <a:t>255-205-0</a:t>
            </a:r>
          </a:p>
        </p:txBody>
      </p:sp>
      <p:sp>
        <p:nvSpPr>
          <p:cNvPr id="40" name="Rectangle 39"/>
          <p:cNvSpPr/>
          <p:nvPr userDrawn="1"/>
        </p:nvSpPr>
        <p:spPr>
          <a:xfrm>
            <a:off x="4865846" y="5168685"/>
            <a:ext cx="1199034" cy="806863"/>
          </a:xfrm>
          <a:prstGeom prst="rect">
            <a:avLst/>
          </a:prstGeom>
          <a:solidFill>
            <a:srgbClr val="873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A1</a:t>
            </a:r>
          </a:p>
          <a:p>
            <a:pPr algn="ctr"/>
            <a:r>
              <a:rPr lang="en-US" sz="1400" b="1" dirty="0">
                <a:latin typeface="+mn-lt"/>
                <a:ea typeface="Segoe UI" panose="020B0502040204020203" pitchFamily="34" charset="0"/>
                <a:cs typeface="Segoe UI" panose="020B0502040204020203" pitchFamily="34" charset="0"/>
              </a:rPr>
              <a:t>135-50-153</a:t>
            </a:r>
          </a:p>
        </p:txBody>
      </p:sp>
      <p:sp>
        <p:nvSpPr>
          <p:cNvPr id="41" name="Rectangle 40"/>
          <p:cNvSpPr/>
          <p:nvPr userDrawn="1"/>
        </p:nvSpPr>
        <p:spPr>
          <a:xfrm>
            <a:off x="6147246" y="5168685"/>
            <a:ext cx="1199034" cy="806863"/>
          </a:xfrm>
          <a:prstGeom prst="rect">
            <a:avLst/>
          </a:prstGeom>
          <a:solidFill>
            <a:srgbClr val="A43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A2</a:t>
            </a:r>
          </a:p>
          <a:p>
            <a:pPr algn="ctr"/>
            <a:r>
              <a:rPr lang="en-US" sz="1400" b="1" dirty="0">
                <a:latin typeface="+mn-lt"/>
                <a:ea typeface="Segoe UI" panose="020B0502040204020203" pitchFamily="34" charset="0"/>
                <a:cs typeface="Segoe UI" panose="020B0502040204020203" pitchFamily="34" charset="0"/>
              </a:rPr>
              <a:t>164-55-138</a:t>
            </a:r>
          </a:p>
        </p:txBody>
      </p:sp>
      <p:sp>
        <p:nvSpPr>
          <p:cNvPr id="44" name="TextBox 43"/>
          <p:cNvSpPr txBox="1"/>
          <p:nvPr userDrawn="1"/>
        </p:nvSpPr>
        <p:spPr>
          <a:xfrm>
            <a:off x="4773748" y="2312153"/>
            <a:ext cx="2480434" cy="461665"/>
          </a:xfrm>
          <a:prstGeom prst="rect">
            <a:avLst/>
          </a:prstGeom>
          <a:noFill/>
        </p:spPr>
        <p:txBody>
          <a:bodyPr wrap="square" rtlCol="0">
            <a:spAutoFit/>
          </a:bodyPr>
          <a:lstStyle/>
          <a:p>
            <a:pPr algn="l"/>
            <a:r>
              <a:rPr lang="en-US" sz="2400" baseline="0" dirty="0">
                <a:latin typeface="+mn-lt"/>
              </a:rPr>
              <a:t>accent palette</a:t>
            </a:r>
            <a:endParaRPr lang="en-US" sz="2400" dirty="0">
              <a:latin typeface="+mn-lt"/>
            </a:endParaRPr>
          </a:p>
        </p:txBody>
      </p:sp>
      <p:sp>
        <p:nvSpPr>
          <p:cNvPr id="45" name="Rectangle 44"/>
          <p:cNvSpPr/>
          <p:nvPr userDrawn="1"/>
        </p:nvSpPr>
        <p:spPr>
          <a:xfrm>
            <a:off x="7911761" y="5629176"/>
            <a:ext cx="1050121" cy="347736"/>
          </a:xfrm>
          <a:prstGeom prst="rect">
            <a:avLst/>
          </a:prstGeom>
          <a:solidFill>
            <a:srgbClr val="629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98-157-55</a:t>
            </a:r>
          </a:p>
        </p:txBody>
      </p:sp>
      <p:sp>
        <p:nvSpPr>
          <p:cNvPr id="46" name="Rectangle 45"/>
          <p:cNvSpPr/>
          <p:nvPr userDrawn="1"/>
        </p:nvSpPr>
        <p:spPr>
          <a:xfrm>
            <a:off x="9030771" y="5629175"/>
            <a:ext cx="1050121" cy="347736"/>
          </a:xfrm>
          <a:prstGeom prst="rect">
            <a:avLst/>
          </a:prstGeom>
          <a:solidFill>
            <a:srgbClr val="FFC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255-207-1</a:t>
            </a:r>
          </a:p>
        </p:txBody>
      </p:sp>
      <p:sp>
        <p:nvSpPr>
          <p:cNvPr id="47" name="Rectangle 46"/>
          <p:cNvSpPr/>
          <p:nvPr userDrawn="1"/>
        </p:nvSpPr>
        <p:spPr>
          <a:xfrm>
            <a:off x="10149781" y="5629175"/>
            <a:ext cx="1050121" cy="3477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192-0-0</a:t>
            </a:r>
          </a:p>
        </p:txBody>
      </p:sp>
      <p:sp>
        <p:nvSpPr>
          <p:cNvPr id="49" name="TextBox 48"/>
          <p:cNvSpPr txBox="1"/>
          <p:nvPr userDrawn="1"/>
        </p:nvSpPr>
        <p:spPr>
          <a:xfrm>
            <a:off x="1817080" y="1370290"/>
            <a:ext cx="2516689" cy="830997"/>
          </a:xfrm>
          <a:prstGeom prst="rect">
            <a:avLst/>
          </a:prstGeom>
          <a:noFill/>
        </p:spPr>
        <p:txBody>
          <a:bodyPr wrap="square" rtlCol="0">
            <a:spAutoFit/>
          </a:bodyPr>
          <a:lstStyle/>
          <a:p>
            <a:pPr algn="l"/>
            <a:r>
              <a:rPr lang="en-US" sz="1200" baseline="0" dirty="0">
                <a:latin typeface="+mn-lt"/>
              </a:rPr>
              <a:t>Micron’s corporate color system retains a strong sense of the original blue color has defined us from the beginning. </a:t>
            </a:r>
            <a:endParaRPr lang="en-US" sz="1200" dirty="0">
              <a:latin typeface="+mn-lt"/>
            </a:endParaRPr>
          </a:p>
        </p:txBody>
      </p:sp>
      <p:sp>
        <p:nvSpPr>
          <p:cNvPr id="50" name="TextBox 49"/>
          <p:cNvSpPr txBox="1"/>
          <p:nvPr userDrawn="1"/>
        </p:nvSpPr>
        <p:spPr>
          <a:xfrm>
            <a:off x="1791374" y="3913787"/>
            <a:ext cx="2542395" cy="830997"/>
          </a:xfrm>
          <a:prstGeom prst="rect">
            <a:avLst/>
          </a:prstGeom>
          <a:noFill/>
        </p:spPr>
        <p:txBody>
          <a:bodyPr wrap="square" rtlCol="0">
            <a:spAutoFit/>
          </a:bodyPr>
          <a:lstStyle/>
          <a:p>
            <a:pPr algn="l"/>
            <a:r>
              <a:rPr lang="en-US" sz="1200" baseline="0" dirty="0">
                <a:latin typeface="+mn-lt"/>
              </a:rPr>
              <a:t>We offer gray and a gray palette as a secondary color, which can be used with our Micron blue and blue palette. </a:t>
            </a:r>
            <a:endParaRPr lang="en-US" sz="1200" dirty="0">
              <a:latin typeface="+mn-lt"/>
            </a:endParaRPr>
          </a:p>
        </p:txBody>
      </p:sp>
      <p:sp>
        <p:nvSpPr>
          <p:cNvPr id="52" name="TextBox 51"/>
          <p:cNvSpPr txBox="1"/>
          <p:nvPr userDrawn="1"/>
        </p:nvSpPr>
        <p:spPr>
          <a:xfrm>
            <a:off x="1817080" y="949290"/>
            <a:ext cx="2480434" cy="461665"/>
          </a:xfrm>
          <a:prstGeom prst="rect">
            <a:avLst/>
          </a:prstGeom>
          <a:noFill/>
        </p:spPr>
        <p:txBody>
          <a:bodyPr wrap="square" rtlCol="0">
            <a:spAutoFit/>
          </a:bodyPr>
          <a:lstStyle/>
          <a:p>
            <a:pPr algn="l"/>
            <a:r>
              <a:rPr lang="en-US" sz="2400" baseline="0" dirty="0">
                <a:latin typeface="+mn-lt"/>
              </a:rPr>
              <a:t>blue palette</a:t>
            </a:r>
            <a:endParaRPr lang="en-US" sz="2400" dirty="0">
              <a:latin typeface="+mn-lt"/>
            </a:endParaRPr>
          </a:p>
        </p:txBody>
      </p:sp>
      <p:sp>
        <p:nvSpPr>
          <p:cNvPr id="53" name="TextBox 52"/>
          <p:cNvSpPr txBox="1"/>
          <p:nvPr userDrawn="1"/>
        </p:nvSpPr>
        <p:spPr>
          <a:xfrm>
            <a:off x="1777615" y="3501432"/>
            <a:ext cx="2480434" cy="461665"/>
          </a:xfrm>
          <a:prstGeom prst="rect">
            <a:avLst/>
          </a:prstGeom>
          <a:noFill/>
        </p:spPr>
        <p:txBody>
          <a:bodyPr wrap="square" rtlCol="0">
            <a:spAutoFit/>
          </a:bodyPr>
          <a:lstStyle/>
          <a:p>
            <a:pPr algn="l"/>
            <a:r>
              <a:rPr lang="en-US" sz="2400" baseline="0" dirty="0">
                <a:latin typeface="+mn-lt"/>
              </a:rPr>
              <a:t>gray palette</a:t>
            </a:r>
            <a:endParaRPr lang="en-US" sz="2400" dirty="0">
              <a:latin typeface="+mn-lt"/>
            </a:endParaRPr>
          </a:p>
        </p:txBody>
      </p:sp>
      <p:sp>
        <p:nvSpPr>
          <p:cNvPr id="2" name="Rectangle 1"/>
          <p:cNvSpPr/>
          <p:nvPr userDrawn="1"/>
        </p:nvSpPr>
        <p:spPr>
          <a:xfrm>
            <a:off x="4773748" y="2734879"/>
            <a:ext cx="2480434" cy="646331"/>
          </a:xfrm>
          <a:prstGeom prst="rect">
            <a:avLst/>
          </a:prstGeom>
        </p:spPr>
        <p:txBody>
          <a:bodyPr wrap="square">
            <a:spAutoFit/>
          </a:bodyPr>
          <a:lstStyle/>
          <a:p>
            <a:r>
              <a:rPr lang="en-US" sz="1200" baseline="0" dirty="0">
                <a:latin typeface="+mn-lt"/>
              </a:rPr>
              <a:t>White can also be used to lighten and balance our blue, gray and accent colors.</a:t>
            </a:r>
            <a:endParaRPr lang="en-US" sz="1200" dirty="0"/>
          </a:p>
        </p:txBody>
      </p:sp>
      <p:sp>
        <p:nvSpPr>
          <p:cNvPr id="54" name="TextBox 53"/>
          <p:cNvSpPr txBox="1"/>
          <p:nvPr userDrawn="1"/>
        </p:nvSpPr>
        <p:spPr>
          <a:xfrm>
            <a:off x="7840386" y="4744784"/>
            <a:ext cx="2480434" cy="461665"/>
          </a:xfrm>
          <a:prstGeom prst="rect">
            <a:avLst/>
          </a:prstGeom>
          <a:noFill/>
        </p:spPr>
        <p:txBody>
          <a:bodyPr wrap="square" rtlCol="0">
            <a:spAutoFit/>
          </a:bodyPr>
          <a:lstStyle/>
          <a:p>
            <a:pPr algn="l"/>
            <a:r>
              <a:rPr lang="en-US" sz="2400" baseline="0" dirty="0">
                <a:latin typeface="+mn-lt"/>
              </a:rPr>
              <a:t>status palette</a:t>
            </a:r>
            <a:endParaRPr lang="en-US" sz="2400" dirty="0">
              <a:latin typeface="+mn-lt"/>
            </a:endParaRPr>
          </a:p>
        </p:txBody>
      </p:sp>
      <p:sp>
        <p:nvSpPr>
          <p:cNvPr id="55" name="Rectangle 54"/>
          <p:cNvSpPr/>
          <p:nvPr userDrawn="1"/>
        </p:nvSpPr>
        <p:spPr>
          <a:xfrm>
            <a:off x="7840386" y="5167510"/>
            <a:ext cx="2480434" cy="461665"/>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to be used only as status indicators. </a:t>
            </a:r>
          </a:p>
        </p:txBody>
      </p:sp>
      <p:sp>
        <p:nvSpPr>
          <p:cNvPr id="56" name="Rectangle 55"/>
          <p:cNvSpPr/>
          <p:nvPr userDrawn="1"/>
        </p:nvSpPr>
        <p:spPr>
          <a:xfrm>
            <a:off x="7911761" y="2734878"/>
            <a:ext cx="2480434" cy="646331"/>
          </a:xfrm>
          <a:prstGeom prst="rect">
            <a:avLst/>
          </a:prstGeom>
        </p:spPr>
        <p:txBody>
          <a:bodyPr wrap="square">
            <a:spAutoFit/>
          </a:bodyPr>
          <a:lstStyle/>
          <a:p>
            <a:r>
              <a:rPr lang="en-US" sz="1200" baseline="0" dirty="0">
                <a:latin typeface="+mn-lt"/>
              </a:rPr>
              <a:t>For more information on how to change colors using RGB codes, visit the ppt training page.</a:t>
            </a:r>
            <a:endParaRPr lang="en-US" sz="1200" dirty="0"/>
          </a:p>
        </p:txBody>
      </p:sp>
      <p:sp>
        <p:nvSpPr>
          <p:cNvPr id="57" name="TextBox 56"/>
          <p:cNvSpPr txBox="1"/>
          <p:nvPr userDrawn="1"/>
        </p:nvSpPr>
        <p:spPr>
          <a:xfrm>
            <a:off x="7911761" y="2312153"/>
            <a:ext cx="2480434" cy="461665"/>
          </a:xfrm>
          <a:prstGeom prst="rect">
            <a:avLst/>
          </a:prstGeom>
          <a:noFill/>
        </p:spPr>
        <p:txBody>
          <a:bodyPr wrap="square" rtlCol="0">
            <a:spAutoFit/>
          </a:bodyPr>
          <a:lstStyle/>
          <a:p>
            <a:pPr algn="l"/>
            <a:r>
              <a:rPr lang="en-US" sz="2400" baseline="0" dirty="0">
                <a:latin typeface="+mn-lt"/>
              </a:rPr>
              <a:t>how to use</a:t>
            </a:r>
            <a:endParaRPr lang="en-US" sz="2400" dirty="0">
              <a:latin typeface="+mn-lt"/>
            </a:endParaRPr>
          </a:p>
        </p:txBody>
      </p:sp>
    </p:spTree>
    <p:extLst>
      <p:ext uri="{BB962C8B-B14F-4D97-AF65-F5344CB8AC3E}">
        <p14:creationId xmlns:p14="http://schemas.microsoft.com/office/powerpoint/2010/main" val="275616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allistix Title">
    <p:bg>
      <p:bgPr>
        <a:solidFill>
          <a:srgbClr val="58595B"/>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8" name="TextBox 7"/>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and The Memory and Storage Experts are trademarks of Micron Technology, Inc.  All other trademarks are the property of their respective owners. </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August 9, 2018</a:t>
            </a:fld>
            <a:endParaRPr lang="en-US" dirty="0"/>
          </a:p>
        </p:txBody>
      </p:sp>
      <p:sp>
        <p:nvSpPr>
          <p:cNvPr id="3" name="Footer Placeholder 2"/>
          <p:cNvSpPr>
            <a:spLocks noGrp="1"/>
          </p:cNvSpPr>
          <p:nvPr>
            <p:ph type="ftr" sz="quarter" idx="12"/>
          </p:nvPr>
        </p:nvSpPr>
        <p:spPr>
          <a:xfrm>
            <a:off x="838199" y="6412006"/>
            <a:ext cx="1387415" cy="365125"/>
          </a:xfrm>
          <a:prstGeom prst="rect">
            <a:avLst/>
          </a:prstGeom>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92705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allistix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12" name="TextBox 11"/>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and The Memory and Storage Experts are trademarks of Micron Technology, Inc.  All other trademarks are the property of their respective owners. </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August 9, 2018</a:t>
            </a:fld>
            <a:endParaRPr lang="en-US" dirty="0"/>
          </a:p>
        </p:txBody>
      </p:sp>
      <p:sp>
        <p:nvSpPr>
          <p:cNvPr id="3" name="Footer Placeholder 2"/>
          <p:cNvSpPr>
            <a:spLocks noGrp="1"/>
          </p:cNvSpPr>
          <p:nvPr>
            <p:ph type="ftr" sz="quarter" idx="13"/>
          </p:nvPr>
        </p:nvSpPr>
        <p:spPr>
          <a:xfrm>
            <a:off x="838199" y="6412006"/>
            <a:ext cx="1387415" cy="365125"/>
          </a:xfrm>
          <a:prstGeom prst="rect">
            <a:avLst/>
          </a:prstGeom>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82787770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allistix Closing">
    <p:bg>
      <p:bgPr>
        <a:solidFill>
          <a:srgbClr val="58595B"/>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8648" y="1755324"/>
            <a:ext cx="6694704" cy="3347353"/>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August 9, 2018</a:t>
            </a:fld>
            <a:endParaRPr lang="en-US" dirty="0"/>
          </a:p>
        </p:txBody>
      </p:sp>
      <p:sp>
        <p:nvSpPr>
          <p:cNvPr id="3" name="Footer Placeholder 2"/>
          <p:cNvSpPr>
            <a:spLocks noGrp="1"/>
          </p:cNvSpPr>
          <p:nvPr>
            <p:ph type="ftr" sz="quarter" idx="11"/>
          </p:nvPr>
        </p:nvSpPr>
        <p:spPr>
          <a:xfrm>
            <a:off x="838199" y="6412006"/>
            <a:ext cx="1387415" cy="365125"/>
          </a:xfrm>
          <a:prstGeom prst="rect">
            <a:avLst/>
          </a:prstGeom>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70974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CFB5DD6-B5A9-42D8-8E78-3203A252046E}" type="datetime4">
              <a:rPr lang="en-US" smtClean="0"/>
              <a:t>August 9, 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Micron Confidential</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63452739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D2701-F78D-4095-A39E-61DF3C4A4C04}" type="datetime4">
              <a:rPr lang="en-US" smtClean="0"/>
              <a:t>August 9, 2018</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Tree>
    <p:extLst>
      <p:ext uri="{BB962C8B-B14F-4D97-AF65-F5344CB8AC3E}">
        <p14:creationId xmlns:p14="http://schemas.microsoft.com/office/powerpoint/2010/main" val="231799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FB5DD6-B5A9-42D8-8E78-3203A252046E}" type="datetime4">
              <a:rPr lang="en-US" smtClean="0"/>
              <a:t>August 9, 2018</a:t>
            </a:fld>
            <a:endParaRPr lang="en-US" dirty="0"/>
          </a:p>
        </p:txBody>
      </p:sp>
      <p:sp>
        <p:nvSpPr>
          <p:cNvPr id="5" name="Footer Placeholder 4"/>
          <p:cNvSpPr>
            <a:spLocks noGrp="1"/>
          </p:cNvSpPr>
          <p:nvPr>
            <p:ph type="ftr" sz="quarter" idx="11"/>
          </p:nvPr>
        </p:nvSpPr>
        <p:spPr/>
        <p:txBody>
          <a:bodyPr/>
          <a:lstStyle/>
          <a:p>
            <a:r>
              <a:rPr lang="en-US"/>
              <a:t>Micron Confidential</a:t>
            </a:r>
            <a:endParaRPr lang="en-US" dirty="0"/>
          </a:p>
        </p:txBody>
      </p:sp>
      <p:sp>
        <p:nvSpPr>
          <p:cNvPr id="6" name="Slide Number Placeholder 5"/>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682222922"/>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 Type="http://schemas.openxmlformats.org/officeDocument/2006/relationships/slideLayout" Target="../slideLayouts/slideLayout9.xml"/><Relationship Id="rId21" Type="http://schemas.openxmlformats.org/officeDocument/2006/relationships/slideLayout" Target="../slideLayouts/slideLayout27.xml"/><Relationship Id="rId34" Type="http://schemas.openxmlformats.org/officeDocument/2006/relationships/theme" Target="../theme/theme2.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33" Type="http://schemas.openxmlformats.org/officeDocument/2006/relationships/slideLayout" Target="../slideLayouts/slideLayout39.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29" Type="http://schemas.openxmlformats.org/officeDocument/2006/relationships/slideLayout" Target="../slideLayouts/slideLayout35.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32" Type="http://schemas.openxmlformats.org/officeDocument/2006/relationships/slideLayout" Target="../slideLayouts/slideLayout38.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28" Type="http://schemas.openxmlformats.org/officeDocument/2006/relationships/slideLayout" Target="../slideLayouts/slideLayout34.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31" Type="http://schemas.openxmlformats.org/officeDocument/2006/relationships/slideLayout" Target="../slideLayouts/slideLayout37.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slideLayout" Target="../slideLayouts/slideLayout33.xml"/><Relationship Id="rId30" Type="http://schemas.openxmlformats.org/officeDocument/2006/relationships/slideLayout" Target="../slideLayouts/slideLayout36.xml"/><Relationship Id="rId35"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C9AA1E17-0D0A-4F25-BF38-BAACE58E556E}" type="datetime4">
              <a:rPr lang="en-US" smtClean="0"/>
              <a:t>August 9, 2018</a:t>
            </a:fld>
            <a:endParaRPr lang="en-US" dirty="0"/>
          </a:p>
        </p:txBody>
      </p:sp>
      <p:sp>
        <p:nvSpPr>
          <p:cNvPr id="14"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269711580"/>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7" r:id="rId3"/>
    <p:sldLayoutId id="2147483681" r:id="rId4"/>
    <p:sldLayoutId id="2147483683" r:id="rId5"/>
    <p:sldLayoutId id="2147483688" r:id="rId6"/>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2860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2860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2860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2860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35" cstate="email">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AA1E17-0D0A-4F25-BF38-BAACE58E556E}" type="datetime4">
              <a:rPr lang="en-US" smtClean="0"/>
              <a:t>August 9, 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449056941"/>
      </p:ext>
    </p:extLst>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3" r:id="rId18"/>
    <p:sldLayoutId id="2147483814" r:id="rId19"/>
    <p:sldLayoutId id="2147483815" r:id="rId20"/>
    <p:sldLayoutId id="2147483660" r:id="rId21"/>
    <p:sldLayoutId id="2147483650" r:id="rId22"/>
    <p:sldLayoutId id="2147483661" r:id="rId23"/>
    <p:sldLayoutId id="2147483662" r:id="rId24"/>
    <p:sldLayoutId id="2147483701" r:id="rId25"/>
    <p:sldLayoutId id="2147483698" r:id="rId26"/>
    <p:sldLayoutId id="2147483693" r:id="rId27"/>
    <p:sldLayoutId id="2147483695" r:id="rId28"/>
    <p:sldLayoutId id="2147483696" r:id="rId29"/>
    <p:sldLayoutId id="2147483672" r:id="rId30"/>
    <p:sldLayoutId id="2147483652" r:id="rId31"/>
    <p:sldLayoutId id="2147483671" r:id="rId32"/>
    <p:sldLayoutId id="2147483700" r:id="rId33"/>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5.xml"/><Relationship Id="rId5" Type="http://schemas.openxmlformats.org/officeDocument/2006/relationships/image" Target="../media/image18.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5.xml"/><Relationship Id="rId5" Type="http://schemas.openxmlformats.org/officeDocument/2006/relationships/image" Target="../media/image19.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hyperlink" Target="https://www.wsj.com/articles/ge-does-away-with-employee-ratings-1469541602" TargetMode="External"/><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hyperlink" Target="https://hbr.org/2016/11/lets-not-kill-performance-evaluations-yet" TargetMode="External"/><Relationship Id="rId2" Type="http://schemas.openxmlformats.org/officeDocument/2006/relationships/notesSlide" Target="../notesSlides/notesSlide23.xml"/><Relationship Id="rId1" Type="http://schemas.openxmlformats.org/officeDocument/2006/relationships/slideLayout" Target="../slideLayouts/slideLayout25.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5.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2.xml"/><Relationship Id="rId1" Type="http://schemas.openxmlformats.org/officeDocument/2006/relationships/slideLayout" Target="../slideLayouts/slideLayout26.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5.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9.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0.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3.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4.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5.xml"/><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6.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7.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7E7695C-FCF1-4AA0-9B93-7941FED13DC4}" type="slidenum">
              <a:rPr lang="en-US" smtClean="0"/>
              <a:pPr/>
              <a:t>1</a:t>
            </a:fld>
            <a:endParaRPr lang="en-US" dirty="0"/>
          </a:p>
        </p:txBody>
      </p:sp>
      <p:sp>
        <p:nvSpPr>
          <p:cNvPr id="7" name="Subtitle 1">
            <a:extLst>
              <a:ext uri="{FF2B5EF4-FFF2-40B4-BE49-F238E27FC236}">
                <a16:creationId xmlns:a16="http://schemas.microsoft.com/office/drawing/2014/main" id="{CC5ACFE4-4D56-4183-870D-F2013A5FC889}"/>
              </a:ext>
            </a:extLst>
          </p:cNvPr>
          <p:cNvSpPr txBox="1">
            <a:spLocks/>
          </p:cNvSpPr>
          <p:nvPr/>
        </p:nvSpPr>
        <p:spPr>
          <a:xfrm>
            <a:off x="1815822" y="4288456"/>
            <a:ext cx="10219075" cy="606068"/>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cap="all" baseline="0">
                <a:solidFill>
                  <a:schemeClr val="tx1">
                    <a:tint val="75000"/>
                  </a:schemeClr>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a:solidFill>
                  <a:schemeClr val="bg1"/>
                </a:solidFill>
              </a:rPr>
              <a:t>APA Convention  | August 10, 2018</a:t>
            </a:r>
          </a:p>
        </p:txBody>
      </p:sp>
      <p:sp>
        <p:nvSpPr>
          <p:cNvPr id="8" name="Text Placeholder 2">
            <a:extLst>
              <a:ext uri="{FF2B5EF4-FFF2-40B4-BE49-F238E27FC236}">
                <a16:creationId xmlns:a16="http://schemas.microsoft.com/office/drawing/2014/main" id="{87306CDE-847A-4A10-8967-0F9F5144C7C2}"/>
              </a:ext>
            </a:extLst>
          </p:cNvPr>
          <p:cNvSpPr txBox="1">
            <a:spLocks/>
          </p:cNvSpPr>
          <p:nvPr/>
        </p:nvSpPr>
        <p:spPr>
          <a:xfrm>
            <a:off x="1815821" y="4894524"/>
            <a:ext cx="10219075" cy="588962"/>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3200" dirty="0">
              <a:solidFill>
                <a:schemeClr val="bg1"/>
              </a:solidFill>
            </a:endParaRPr>
          </a:p>
          <a:p>
            <a:pPr algn="l"/>
            <a:r>
              <a:rPr lang="en-US" sz="3200" dirty="0">
                <a:solidFill>
                  <a:schemeClr val="bg1"/>
                </a:solidFill>
              </a:rPr>
              <a:t>David A. Morgan</a:t>
            </a:r>
          </a:p>
          <a:p>
            <a:pPr algn="l"/>
            <a:r>
              <a:rPr lang="en-US" sz="2400" i="1" dirty="0">
                <a:solidFill>
                  <a:schemeClr val="bg1"/>
                </a:solidFill>
              </a:rPr>
              <a:t>Global Director of Workforce Analytics</a:t>
            </a:r>
            <a:endParaRPr lang="en-US" sz="2400" dirty="0">
              <a:solidFill>
                <a:schemeClr val="bg1"/>
              </a:solidFill>
            </a:endParaRPr>
          </a:p>
        </p:txBody>
      </p:sp>
      <p:sp>
        <p:nvSpPr>
          <p:cNvPr id="9" name="Title 3">
            <a:extLst>
              <a:ext uri="{FF2B5EF4-FFF2-40B4-BE49-F238E27FC236}">
                <a16:creationId xmlns:a16="http://schemas.microsoft.com/office/drawing/2014/main" id="{29507AF3-5964-42A6-9F79-4C6AD22202EB}"/>
              </a:ext>
            </a:extLst>
          </p:cNvPr>
          <p:cNvSpPr txBox="1">
            <a:spLocks/>
          </p:cNvSpPr>
          <p:nvPr/>
        </p:nvSpPr>
        <p:spPr>
          <a:xfrm>
            <a:off x="1815821" y="1722818"/>
            <a:ext cx="10219075" cy="21243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000" dirty="0">
                <a:solidFill>
                  <a:schemeClr val="bg1"/>
                </a:solidFill>
              </a:rPr>
              <a:t>Find, Grow, Keep:</a:t>
            </a:r>
            <a:br>
              <a:rPr lang="en-US" sz="4000" dirty="0">
                <a:solidFill>
                  <a:schemeClr val="bg1"/>
                </a:solidFill>
              </a:rPr>
            </a:br>
            <a:br>
              <a:rPr lang="en-US" sz="4000" dirty="0">
                <a:solidFill>
                  <a:schemeClr val="bg1"/>
                </a:solidFill>
              </a:rPr>
            </a:br>
            <a:r>
              <a:rPr lang="en-US" sz="4000" dirty="0">
                <a:solidFill>
                  <a:schemeClr val="bg1"/>
                </a:solidFill>
              </a:rPr>
              <a:t>A Crash Course in</a:t>
            </a:r>
            <a:br>
              <a:rPr lang="en-US" sz="4000" dirty="0">
                <a:solidFill>
                  <a:schemeClr val="bg1"/>
                </a:solidFill>
              </a:rPr>
            </a:br>
            <a:r>
              <a:rPr lang="en-US" sz="4000" dirty="0">
                <a:solidFill>
                  <a:schemeClr val="bg1"/>
                </a:solidFill>
              </a:rPr>
              <a:t>Applied People Analytics</a:t>
            </a:r>
          </a:p>
        </p:txBody>
      </p:sp>
      <p:pic>
        <p:nvPicPr>
          <p:cNvPr id="2050" name="Picture 2" descr="APA 2018">
            <a:extLst>
              <a:ext uri="{FF2B5EF4-FFF2-40B4-BE49-F238E27FC236}">
                <a16:creationId xmlns:a16="http://schemas.microsoft.com/office/drawing/2014/main" id="{2E066286-F2C6-417D-B510-5410238A6E6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836176" y="201408"/>
            <a:ext cx="3211234" cy="80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512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52" name="Picture 2">
            <a:extLst>
              <a:ext uri="{FF2B5EF4-FFF2-40B4-BE49-F238E27FC236}">
                <a16:creationId xmlns:a16="http://schemas.microsoft.com/office/drawing/2014/main" id="{50C065C3-0FE3-4452-B765-CB05BBB2A98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53" name="Group 23">
            <a:extLst>
              <a:ext uri="{FF2B5EF4-FFF2-40B4-BE49-F238E27FC236}">
                <a16:creationId xmlns:a16="http://schemas.microsoft.com/office/drawing/2014/main" id="{9795E515-5F57-431F-9A0D-3A0419DF757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D45BCBFE-0478-4767-BF2E-FC2C548BA62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E903928F-F6DA-470C-81A0-CF7D9DE0341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7">
              <a:extLst>
                <a:ext uri="{FF2B5EF4-FFF2-40B4-BE49-F238E27FC236}">
                  <a16:creationId xmlns:a16="http://schemas.microsoft.com/office/drawing/2014/main" id="{ADA095F6-E326-4450-A2D6-DB2BF989B8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Rectangle 8">
              <a:extLst>
                <a:ext uri="{FF2B5EF4-FFF2-40B4-BE49-F238E27FC236}">
                  <a16:creationId xmlns:a16="http://schemas.microsoft.com/office/drawing/2014/main" id="{6B067F9A-FDF2-49EC-B4FF-CD4B90F78923}"/>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9" name="Freeform 9">
              <a:extLst>
                <a:ext uri="{FF2B5EF4-FFF2-40B4-BE49-F238E27FC236}">
                  <a16:creationId xmlns:a16="http://schemas.microsoft.com/office/drawing/2014/main" id="{F1331213-D19D-49FC-8616-168A14565A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0">
              <a:extLst>
                <a:ext uri="{FF2B5EF4-FFF2-40B4-BE49-F238E27FC236}">
                  <a16:creationId xmlns:a16="http://schemas.microsoft.com/office/drawing/2014/main" id="{2ADFE242-96FC-4A14-8C59-90CD6DE1D9F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1">
              <a:extLst>
                <a:ext uri="{FF2B5EF4-FFF2-40B4-BE49-F238E27FC236}">
                  <a16:creationId xmlns:a16="http://schemas.microsoft.com/office/drawing/2014/main" id="{6A97B7BC-40BD-494B-9C6B-AF3045559A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2">
              <a:extLst>
                <a:ext uri="{FF2B5EF4-FFF2-40B4-BE49-F238E27FC236}">
                  <a16:creationId xmlns:a16="http://schemas.microsoft.com/office/drawing/2014/main" id="{3D7F35CF-F44C-491F-904D-A31ED832137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3">
              <a:extLst>
                <a:ext uri="{FF2B5EF4-FFF2-40B4-BE49-F238E27FC236}">
                  <a16:creationId xmlns:a16="http://schemas.microsoft.com/office/drawing/2014/main" id="{84D9BF7E-18C2-452C-B139-4ED58D7A03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4">
              <a:extLst>
                <a:ext uri="{FF2B5EF4-FFF2-40B4-BE49-F238E27FC236}">
                  <a16:creationId xmlns:a16="http://schemas.microsoft.com/office/drawing/2014/main" id="{700A6223-AD38-426F-A6FE-7926CAEF31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5">
              <a:extLst>
                <a:ext uri="{FF2B5EF4-FFF2-40B4-BE49-F238E27FC236}">
                  <a16:creationId xmlns:a16="http://schemas.microsoft.com/office/drawing/2014/main" id="{D172AA94-449F-45EB-94E6-67C186C32DD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16">
              <a:extLst>
                <a:ext uri="{FF2B5EF4-FFF2-40B4-BE49-F238E27FC236}">
                  <a16:creationId xmlns:a16="http://schemas.microsoft.com/office/drawing/2014/main" id="{A7D4F697-8937-4F4C-83C5-770B3FCB828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7">
              <a:extLst>
                <a:ext uri="{FF2B5EF4-FFF2-40B4-BE49-F238E27FC236}">
                  <a16:creationId xmlns:a16="http://schemas.microsoft.com/office/drawing/2014/main" id="{10AF1D59-5117-4D47-8414-4BB61F944BD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8">
              <a:extLst>
                <a:ext uri="{FF2B5EF4-FFF2-40B4-BE49-F238E27FC236}">
                  <a16:creationId xmlns:a16="http://schemas.microsoft.com/office/drawing/2014/main" id="{2387DC33-88B3-4718-8C94-41659EA33A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19">
              <a:extLst>
                <a:ext uri="{FF2B5EF4-FFF2-40B4-BE49-F238E27FC236}">
                  <a16:creationId xmlns:a16="http://schemas.microsoft.com/office/drawing/2014/main" id="{D4E7EC64-4763-4F04-B2E4-E400364D728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0">
              <a:extLst>
                <a:ext uri="{FF2B5EF4-FFF2-40B4-BE49-F238E27FC236}">
                  <a16:creationId xmlns:a16="http://schemas.microsoft.com/office/drawing/2014/main" id="{581717DF-9FD4-47CB-9579-E34DF7E8754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21">
              <a:extLst>
                <a:ext uri="{FF2B5EF4-FFF2-40B4-BE49-F238E27FC236}">
                  <a16:creationId xmlns:a16="http://schemas.microsoft.com/office/drawing/2014/main" id="{BCD8EF50-6E58-4B2D-90B6-AFF236A73BC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2">
              <a:extLst>
                <a:ext uri="{FF2B5EF4-FFF2-40B4-BE49-F238E27FC236}">
                  <a16:creationId xmlns:a16="http://schemas.microsoft.com/office/drawing/2014/main" id="{6524A268-142A-4CBF-BB8B-DC1FCBC8F78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3">
              <a:extLst>
                <a:ext uri="{FF2B5EF4-FFF2-40B4-BE49-F238E27FC236}">
                  <a16:creationId xmlns:a16="http://schemas.microsoft.com/office/drawing/2014/main" id="{56A0E6F3-B76B-4813-B44B-56CE11A8A0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4">
              <a:extLst>
                <a:ext uri="{FF2B5EF4-FFF2-40B4-BE49-F238E27FC236}">
                  <a16:creationId xmlns:a16="http://schemas.microsoft.com/office/drawing/2014/main" id="{A74CED8D-B902-4B76-9CC8-30A09B2FA19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5">
              <a:extLst>
                <a:ext uri="{FF2B5EF4-FFF2-40B4-BE49-F238E27FC236}">
                  <a16:creationId xmlns:a16="http://schemas.microsoft.com/office/drawing/2014/main" id="{ED007BD7-ED56-4566-B1FF-707160024A6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6">
              <a:extLst>
                <a:ext uri="{FF2B5EF4-FFF2-40B4-BE49-F238E27FC236}">
                  <a16:creationId xmlns:a16="http://schemas.microsoft.com/office/drawing/2014/main" id="{90AD48D2-5BC8-4C80-B126-B1A201242B8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7">
              <a:extLst>
                <a:ext uri="{FF2B5EF4-FFF2-40B4-BE49-F238E27FC236}">
                  <a16:creationId xmlns:a16="http://schemas.microsoft.com/office/drawing/2014/main" id="{BE14C82F-9F35-4D61-B758-7BCE32DECBF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8">
              <a:extLst>
                <a:ext uri="{FF2B5EF4-FFF2-40B4-BE49-F238E27FC236}">
                  <a16:creationId xmlns:a16="http://schemas.microsoft.com/office/drawing/2014/main" id="{6540CE06-9028-497A-AC64-CF0ED60A745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9">
              <a:extLst>
                <a:ext uri="{FF2B5EF4-FFF2-40B4-BE49-F238E27FC236}">
                  <a16:creationId xmlns:a16="http://schemas.microsoft.com/office/drawing/2014/main" id="{A4825B3B-52CD-4F08-BA02-6C2B0EFEDE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0">
              <a:extLst>
                <a:ext uri="{FF2B5EF4-FFF2-40B4-BE49-F238E27FC236}">
                  <a16:creationId xmlns:a16="http://schemas.microsoft.com/office/drawing/2014/main" id="{6877A5EF-B8B8-44D3-AA57-4BBF89206D3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1">
              <a:extLst>
                <a:ext uri="{FF2B5EF4-FFF2-40B4-BE49-F238E27FC236}">
                  <a16:creationId xmlns:a16="http://schemas.microsoft.com/office/drawing/2014/main" id="{00BB365C-9180-4208-92CF-AB6A88848C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32">
              <a:extLst>
                <a:ext uri="{FF2B5EF4-FFF2-40B4-BE49-F238E27FC236}">
                  <a16:creationId xmlns:a16="http://schemas.microsoft.com/office/drawing/2014/main" id="{8D1134D2-53A6-41D5-AC1A-5254A2FBD08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Rectangle 33">
              <a:extLst>
                <a:ext uri="{FF2B5EF4-FFF2-40B4-BE49-F238E27FC236}">
                  <a16:creationId xmlns:a16="http://schemas.microsoft.com/office/drawing/2014/main" id="{24C7FA73-07CD-479A-9B9E-DAD4D3B2BFC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4" name="Freeform 34">
              <a:extLst>
                <a:ext uri="{FF2B5EF4-FFF2-40B4-BE49-F238E27FC236}">
                  <a16:creationId xmlns:a16="http://schemas.microsoft.com/office/drawing/2014/main" id="{AB24DF92-B081-4701-B58D-913261A00D7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35">
              <a:extLst>
                <a:ext uri="{FF2B5EF4-FFF2-40B4-BE49-F238E27FC236}">
                  <a16:creationId xmlns:a16="http://schemas.microsoft.com/office/drawing/2014/main" id="{AB4DF275-6B82-4AA9-A7A9-138E631E30B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36">
              <a:extLst>
                <a:ext uri="{FF2B5EF4-FFF2-40B4-BE49-F238E27FC236}">
                  <a16:creationId xmlns:a16="http://schemas.microsoft.com/office/drawing/2014/main" id="{972A3812-16AD-453E-B1E6-9F39894F79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37">
              <a:extLst>
                <a:ext uri="{FF2B5EF4-FFF2-40B4-BE49-F238E27FC236}">
                  <a16:creationId xmlns:a16="http://schemas.microsoft.com/office/drawing/2014/main" id="{8FB6759A-BAD8-4073-86A2-6DDD73DE2AF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38">
              <a:extLst>
                <a:ext uri="{FF2B5EF4-FFF2-40B4-BE49-F238E27FC236}">
                  <a16:creationId xmlns:a16="http://schemas.microsoft.com/office/drawing/2014/main" id="{9FCCB0F4-1178-47C1-9EE2-234EA715C1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39">
              <a:extLst>
                <a:ext uri="{FF2B5EF4-FFF2-40B4-BE49-F238E27FC236}">
                  <a16:creationId xmlns:a16="http://schemas.microsoft.com/office/drawing/2014/main" id="{CB01BF0B-7EB0-4C18-80BE-20D2EAC048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40">
              <a:extLst>
                <a:ext uri="{FF2B5EF4-FFF2-40B4-BE49-F238E27FC236}">
                  <a16:creationId xmlns:a16="http://schemas.microsoft.com/office/drawing/2014/main" id="{3266E9DA-C937-48E0-8F98-90A467760F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41">
              <a:extLst>
                <a:ext uri="{FF2B5EF4-FFF2-40B4-BE49-F238E27FC236}">
                  <a16:creationId xmlns:a16="http://schemas.microsoft.com/office/drawing/2014/main" id="{A8A9C00D-0425-4E68-A1DE-BCE5BD6BBD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42">
              <a:extLst>
                <a:ext uri="{FF2B5EF4-FFF2-40B4-BE49-F238E27FC236}">
                  <a16:creationId xmlns:a16="http://schemas.microsoft.com/office/drawing/2014/main" id="{46230904-E744-4B55-84FF-826A6B737BF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43">
              <a:extLst>
                <a:ext uri="{FF2B5EF4-FFF2-40B4-BE49-F238E27FC236}">
                  <a16:creationId xmlns:a16="http://schemas.microsoft.com/office/drawing/2014/main" id="{D4291668-8AF0-4784-BC06-870768F53F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44">
              <a:extLst>
                <a:ext uri="{FF2B5EF4-FFF2-40B4-BE49-F238E27FC236}">
                  <a16:creationId xmlns:a16="http://schemas.microsoft.com/office/drawing/2014/main" id="{D917DCBD-774B-4AAF-92AE-D18289FFC4D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Rectangle 45">
              <a:extLst>
                <a:ext uri="{FF2B5EF4-FFF2-40B4-BE49-F238E27FC236}">
                  <a16:creationId xmlns:a16="http://schemas.microsoft.com/office/drawing/2014/main" id="{9E50122E-0F19-4D65-9CB2-E22C3EA84ACD}"/>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6" name="Freeform 46">
              <a:extLst>
                <a:ext uri="{FF2B5EF4-FFF2-40B4-BE49-F238E27FC236}">
                  <a16:creationId xmlns:a16="http://schemas.microsoft.com/office/drawing/2014/main" id="{BC28A765-6E8B-4352-BD0C-35474F70AC8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47">
              <a:extLst>
                <a:ext uri="{FF2B5EF4-FFF2-40B4-BE49-F238E27FC236}">
                  <a16:creationId xmlns:a16="http://schemas.microsoft.com/office/drawing/2014/main" id="{0AC30A17-F494-44EB-9817-1B8B255CE46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48">
              <a:extLst>
                <a:ext uri="{FF2B5EF4-FFF2-40B4-BE49-F238E27FC236}">
                  <a16:creationId xmlns:a16="http://schemas.microsoft.com/office/drawing/2014/main" id="{6088D59F-32BD-4932-9C22-9AA0FCDA74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49">
              <a:extLst>
                <a:ext uri="{FF2B5EF4-FFF2-40B4-BE49-F238E27FC236}">
                  <a16:creationId xmlns:a16="http://schemas.microsoft.com/office/drawing/2014/main" id="{B18BBE45-5F21-47FA-B291-AC802D71556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50">
              <a:extLst>
                <a:ext uri="{FF2B5EF4-FFF2-40B4-BE49-F238E27FC236}">
                  <a16:creationId xmlns:a16="http://schemas.microsoft.com/office/drawing/2014/main" id="{A1BD992D-1C4B-4E69-A627-A45D8958E0D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51">
              <a:extLst>
                <a:ext uri="{FF2B5EF4-FFF2-40B4-BE49-F238E27FC236}">
                  <a16:creationId xmlns:a16="http://schemas.microsoft.com/office/drawing/2014/main" id="{571C0498-7105-455E-8B0A-233F850F18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52">
              <a:extLst>
                <a:ext uri="{FF2B5EF4-FFF2-40B4-BE49-F238E27FC236}">
                  <a16:creationId xmlns:a16="http://schemas.microsoft.com/office/drawing/2014/main" id="{F6FA78CC-C0B1-422F-B535-05580A9716A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53">
              <a:extLst>
                <a:ext uri="{FF2B5EF4-FFF2-40B4-BE49-F238E27FC236}">
                  <a16:creationId xmlns:a16="http://schemas.microsoft.com/office/drawing/2014/main" id="{49A1BACF-EE5E-46F8-8968-D4CF18BC01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54">
              <a:extLst>
                <a:ext uri="{FF2B5EF4-FFF2-40B4-BE49-F238E27FC236}">
                  <a16:creationId xmlns:a16="http://schemas.microsoft.com/office/drawing/2014/main" id="{0AF8DFAF-8AF7-453E-AED7-89E59FBD7D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55">
              <a:extLst>
                <a:ext uri="{FF2B5EF4-FFF2-40B4-BE49-F238E27FC236}">
                  <a16:creationId xmlns:a16="http://schemas.microsoft.com/office/drawing/2014/main" id="{F8C26D97-8DA4-4556-92E4-2AE66B365B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56">
              <a:extLst>
                <a:ext uri="{FF2B5EF4-FFF2-40B4-BE49-F238E27FC236}">
                  <a16:creationId xmlns:a16="http://schemas.microsoft.com/office/drawing/2014/main" id="{EEF9D855-A8A7-44CC-919C-BEA327F2542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57">
              <a:extLst>
                <a:ext uri="{FF2B5EF4-FFF2-40B4-BE49-F238E27FC236}">
                  <a16:creationId xmlns:a16="http://schemas.microsoft.com/office/drawing/2014/main" id="{11F0B045-803C-4067-A182-066EEB2C4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58">
              <a:extLst>
                <a:ext uri="{FF2B5EF4-FFF2-40B4-BE49-F238E27FC236}">
                  <a16:creationId xmlns:a16="http://schemas.microsoft.com/office/drawing/2014/main" id="{3C1FCACB-EFEF-4B54-99A6-E327A637C25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p:cNvSpPr>
            <a:spLocks noGrp="1"/>
          </p:cNvSpPr>
          <p:nvPr>
            <p:ph type="title"/>
          </p:nvPr>
        </p:nvSpPr>
        <p:spPr>
          <a:xfrm>
            <a:off x="8336366" y="2708276"/>
            <a:ext cx="3489569" cy="673773"/>
          </a:xfrm>
        </p:spPr>
        <p:txBody>
          <a:bodyPr vert="horz" lIns="91440" tIns="45720" rIns="91440" bIns="45720" rtlCol="0" anchor="b">
            <a:normAutofit fontScale="90000"/>
          </a:bodyPr>
          <a:lstStyle/>
          <a:p>
            <a:r>
              <a:rPr lang="en-US" sz="4400" dirty="0">
                <a:solidFill>
                  <a:schemeClr val="bg1"/>
                </a:solidFill>
              </a:rPr>
              <a:t>Fun fact</a:t>
            </a:r>
          </a:p>
        </p:txBody>
      </p:sp>
      <p:sp>
        <p:nvSpPr>
          <p:cNvPr id="154" name="Round Diagonal Corner Rectangle 6">
            <a:extLst>
              <a:ext uri="{FF2B5EF4-FFF2-40B4-BE49-F238E27FC236}">
                <a16:creationId xmlns:a16="http://schemas.microsoft.com/office/drawing/2014/main" id="{8B3F5CD4-CBC8-4A22-9DCC-0420CA28A0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5B6E4B9E-067B-42BD-9DBD-E664EE219CF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18988" y="1136606"/>
            <a:ext cx="6112382" cy="4577297"/>
          </a:xfrm>
          <a:prstGeom prst="rect">
            <a:avLst/>
          </a:prstGeom>
        </p:spPr>
      </p:pic>
      <p:sp>
        <p:nvSpPr>
          <p:cNvPr id="4" name="Slide Number Placeholder 3"/>
          <p:cNvSpPr>
            <a:spLocks noGrp="1"/>
          </p:cNvSpPr>
          <p:nvPr>
            <p:ph type="sldNum" sz="quarter" idx="12"/>
          </p:nvPr>
        </p:nvSpPr>
        <p:spPr>
          <a:xfrm>
            <a:off x="9896911" y="6309360"/>
            <a:ext cx="771089" cy="365125"/>
          </a:xfrm>
        </p:spPr>
        <p:txBody>
          <a:bodyPr vert="horz" lIns="91440" tIns="45720" rIns="91440" bIns="45720" rtlCol="0" anchor="ctr">
            <a:normAutofit/>
          </a:bodyPr>
          <a:lstStyle/>
          <a:p>
            <a:pPr>
              <a:spcAft>
                <a:spcPts val="600"/>
              </a:spcAft>
            </a:pPr>
            <a:fld id="{B7E7695C-FCF1-4AA0-9B93-7941FED13DC4}" type="slidenum">
              <a:rPr lang="en-US" smtClean="0"/>
              <a:pPr>
                <a:spcAft>
                  <a:spcPts val="600"/>
                </a:spcAft>
              </a:pPr>
              <a:t>10</a:t>
            </a:fld>
            <a:endParaRPr lang="en-US"/>
          </a:p>
        </p:txBody>
      </p:sp>
      <p:sp>
        <p:nvSpPr>
          <p:cNvPr id="79" name="Rectangle 78">
            <a:extLst>
              <a:ext uri="{FF2B5EF4-FFF2-40B4-BE49-F238E27FC236}">
                <a16:creationId xmlns:a16="http://schemas.microsoft.com/office/drawing/2014/main" id="{0A533949-720B-4217-8E86-6652736853E6}"/>
              </a:ext>
            </a:extLst>
          </p:cNvPr>
          <p:cNvSpPr/>
          <p:nvPr/>
        </p:nvSpPr>
        <p:spPr>
          <a:xfrm>
            <a:off x="2021898" y="6511978"/>
            <a:ext cx="7305676" cy="461665"/>
          </a:xfrm>
          <a:prstGeom prst="rect">
            <a:avLst/>
          </a:prstGeom>
        </p:spPr>
        <p:txBody>
          <a:bodyPr wrap="square">
            <a:spAutoFit/>
          </a:bodyPr>
          <a:lstStyle/>
          <a:p>
            <a:pPr>
              <a:defRPr/>
            </a:pPr>
            <a:r>
              <a:rPr lang="en-US" sz="800" dirty="0">
                <a:solidFill>
                  <a:srgbClr val="58595B"/>
                </a:solidFill>
                <a:latin typeface="Arial" panose="020B0604020202020204"/>
              </a:rPr>
              <a:t>Industrial Psychologist Overview. (2018). </a:t>
            </a:r>
            <a:r>
              <a:rPr lang="en-US" sz="800" i="1" dirty="0">
                <a:solidFill>
                  <a:srgbClr val="58595B"/>
                </a:solidFill>
                <a:latin typeface="Arial" panose="020B0604020202020204"/>
              </a:rPr>
              <a:t>U.S. News &amp; World Report</a:t>
            </a:r>
            <a:r>
              <a:rPr lang="en-US" sz="800" dirty="0">
                <a:solidFill>
                  <a:srgbClr val="58595B"/>
                </a:solidFill>
                <a:latin typeface="Arial" panose="020B0604020202020204"/>
              </a:rPr>
              <a:t>. Retrieved from https://money.usnews.com/careers/best-jobs/industrial-psychologist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rgbClr val="58595B"/>
              </a:solidFill>
              <a:latin typeface="Arial" panose="020B0604020202020204"/>
            </a:endParaRPr>
          </a:p>
          <a:p>
            <a:pPr>
              <a:defRPr/>
            </a:pPr>
            <a:endParaRPr lang="en-US" sz="800" dirty="0">
              <a:solidFill>
                <a:schemeClr val="bg1"/>
              </a:solidFill>
            </a:endParaRPr>
          </a:p>
        </p:txBody>
      </p:sp>
    </p:spTree>
    <p:extLst>
      <p:ext uri="{BB962C8B-B14F-4D97-AF65-F5344CB8AC3E}">
        <p14:creationId xmlns:p14="http://schemas.microsoft.com/office/powerpoint/2010/main" val="3311030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88000"/>
                <a:hueMod val="106000"/>
                <a:satMod val="140000"/>
                <a:lumMod val="54000"/>
              </a:schemeClr>
              <a:schemeClr val="bg2">
                <a:tint val="98000"/>
                <a:hueMod val="90000"/>
                <a:satMod val="150000"/>
                <a:lumMod val="16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0C065C3-0FE3-4452-B765-CB05BBB2A98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alphaModFix amt="30000"/>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 name="Group 12">
            <a:extLst>
              <a:ext uri="{FF2B5EF4-FFF2-40B4-BE49-F238E27FC236}">
                <a16:creationId xmlns:a16="http://schemas.microsoft.com/office/drawing/2014/main" id="{9795E515-5F57-431F-9A0D-3A0419DF757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45BCBFE-0478-4767-BF2E-FC2C548BA62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03928F-F6DA-470C-81A0-CF7D9DE0341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ADA095F6-E326-4450-A2D6-DB2BF989B8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6B067F9A-FDF2-49EC-B4FF-CD4B90F78923}"/>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F1331213-D19D-49FC-8616-168A14565A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2ADFE242-96FC-4A14-8C59-90CD6DE1D9F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A97B7BC-40BD-494B-9C6B-AF3045559A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3D7F35CF-F44C-491F-904D-A31ED832137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4D9BF7E-18C2-452C-B139-4ED58D7A03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700A6223-AD38-426F-A6FE-7926CAEF31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D172AA94-449F-45EB-94E6-67C186C32DD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7D4F697-8937-4F4C-83C5-770B3FCB828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10AF1D59-5117-4D47-8414-4BB61F944BD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2387DC33-88B3-4718-8C94-41659EA33A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D4E7EC64-4763-4F04-B2E4-E400364D728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581717DF-9FD4-47CB-9579-E34DF7E8754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CD8EF50-6E58-4B2D-90B6-AFF236A73BC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524A268-142A-4CBF-BB8B-DC1FCBC8F78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56A0E6F3-B76B-4813-B44B-56CE11A8A0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A74CED8D-B902-4B76-9CC8-30A09B2FA19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ED007BD7-ED56-4566-B1FF-707160024A6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0AD48D2-5BC8-4C80-B126-B1A201242B8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E14C82F-9F35-4D61-B758-7BCE32DECBF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540CE06-9028-497A-AC64-CF0ED60A745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A4825B3B-52CD-4F08-BA02-6C2B0EFEDE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6877A5EF-B8B8-44D3-AA57-4BBF89206D3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0BB365C-9180-4208-92CF-AB6A88848C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8D1134D2-53A6-41D5-AC1A-5254A2FBD08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24C7FA73-07CD-479A-9B9E-DAD4D3B2BFC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AB24DF92-B081-4701-B58D-913261A00D7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AB4DF275-6B82-4AA9-A7A9-138E631E30B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972A3812-16AD-453E-B1E6-9F39894F79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8FB6759A-BAD8-4073-86A2-6DDD73DE2AF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9FCCB0F4-1178-47C1-9EE2-234EA715C1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CB01BF0B-7EB0-4C18-80BE-20D2EAC048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3266E9DA-C937-48E0-8F98-90A467760F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8A9C00D-0425-4E68-A1DE-BCE5BD6BBD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46230904-E744-4B55-84FF-826A6B737BF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D4291668-8AF0-4784-BC06-870768F53F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D917DCBD-774B-4AAF-92AE-D18289FFC4D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9E50122E-0F19-4D65-9CB2-E22C3EA84ACD}"/>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BC28A765-6E8B-4352-BD0C-35474F70AC8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0AC30A17-F494-44EB-9817-1B8B255CE46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088D59F-32BD-4932-9C22-9AA0FCDA74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B18BBE45-5F21-47FA-B291-AC802D71556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A1BD992D-1C4B-4E69-A627-A45D8958E0D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71C0498-7105-455E-8B0A-233F850F18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F6FA78CC-C0B1-422F-B535-05580A9716A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49A1BACF-EE5E-46F8-8968-D4CF18BC01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AF8DFAF-8AF7-453E-AED7-89E59FBD7D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F8C26D97-8DA4-4556-92E4-2AE66B365B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EEF9D855-A8A7-44CC-919C-BEA327F2542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11F0B045-803C-4067-A182-066EEB2C4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C1FCACB-EFEF-4B54-99A6-E327A637C25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9" name="Group 68">
            <a:extLst>
              <a:ext uri="{FF2B5EF4-FFF2-40B4-BE49-F238E27FC236}">
                <a16:creationId xmlns:a16="http://schemas.microsoft.com/office/drawing/2014/main" id="{096A8A5D-137F-4A8A-9811-F7A867F02E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 name="Rectangle 69">
              <a:extLst>
                <a:ext uri="{FF2B5EF4-FFF2-40B4-BE49-F238E27FC236}">
                  <a16:creationId xmlns:a16="http://schemas.microsoft.com/office/drawing/2014/main" id="{6EA64E00-438F-4B4F-9366-7A7230A9A0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a:extLst>
                <a:ext uri="{FF2B5EF4-FFF2-40B4-BE49-F238E27FC236}">
                  <a16:creationId xmlns:a16="http://schemas.microsoft.com/office/drawing/2014/main" id="{59E6386A-8042-4EC7-A981-EFAC2ACB89D5}"/>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7169728" y="2190750"/>
            <a:ext cx="4042783" cy="1616075"/>
          </a:xfrm>
        </p:spPr>
        <p:txBody>
          <a:bodyPr vert="horz" lIns="91440" tIns="45720" rIns="91440" bIns="45720" rtlCol="0" anchor="b">
            <a:normAutofit fontScale="90000"/>
          </a:bodyPr>
          <a:lstStyle/>
          <a:p>
            <a:r>
              <a:rPr lang="en-US" sz="4800" dirty="0"/>
              <a:t>What is </a:t>
            </a:r>
            <a:br>
              <a:rPr lang="en-US" sz="4800" dirty="0"/>
            </a:br>
            <a:r>
              <a:rPr lang="en-US" sz="4800" dirty="0"/>
              <a:t>People analytics?</a:t>
            </a:r>
          </a:p>
        </p:txBody>
      </p:sp>
      <p:pic>
        <p:nvPicPr>
          <p:cNvPr id="6" name="Picture 4" descr="Image result for people analytics">
            <a:extLst>
              <a:ext uri="{FF2B5EF4-FFF2-40B4-BE49-F238E27FC236}">
                <a16:creationId xmlns:a16="http://schemas.microsoft.com/office/drawing/2014/main" id="{9796330A-F220-452B-80C5-B2B0BC70C948}"/>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5596" y="10"/>
            <a:ext cx="694672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FA686C7-6B08-416F-AEF3-C204079363A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4" name="Rectangle 5">
              <a:extLst>
                <a:ext uri="{FF2B5EF4-FFF2-40B4-BE49-F238E27FC236}">
                  <a16:creationId xmlns:a16="http://schemas.microsoft.com/office/drawing/2014/main" id="{2BBDDDB2-3938-4066-91BA-4907AF88266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D2125FCC-F305-4C4C-9CB1-14B83ADD733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7">
              <a:extLst>
                <a:ext uri="{FF2B5EF4-FFF2-40B4-BE49-F238E27FC236}">
                  <a16:creationId xmlns:a16="http://schemas.microsoft.com/office/drawing/2014/main" id="{96643530-0EE0-4AC8-8241-ED8E26ED83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Rectangle 8">
              <a:extLst>
                <a:ext uri="{FF2B5EF4-FFF2-40B4-BE49-F238E27FC236}">
                  <a16:creationId xmlns:a16="http://schemas.microsoft.com/office/drawing/2014/main" id="{A784F0C8-95D3-4D7D-8FA9-326D3DEA266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4D49008E-3A2F-4C2C-85EB-1D228F38E6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0">
              <a:extLst>
                <a:ext uri="{FF2B5EF4-FFF2-40B4-BE49-F238E27FC236}">
                  <a16:creationId xmlns:a16="http://schemas.microsoft.com/office/drawing/2014/main" id="{B09CB0F8-91EE-4A04-91CD-9B9D390ED6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1">
              <a:extLst>
                <a:ext uri="{FF2B5EF4-FFF2-40B4-BE49-F238E27FC236}">
                  <a16:creationId xmlns:a16="http://schemas.microsoft.com/office/drawing/2014/main" id="{954CB039-9A52-4C07-BDB1-747876D868A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2">
              <a:extLst>
                <a:ext uri="{FF2B5EF4-FFF2-40B4-BE49-F238E27FC236}">
                  <a16:creationId xmlns:a16="http://schemas.microsoft.com/office/drawing/2014/main" id="{AD9FE313-C425-42A8-92A9-82E74C40966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3">
              <a:extLst>
                <a:ext uri="{FF2B5EF4-FFF2-40B4-BE49-F238E27FC236}">
                  <a16:creationId xmlns:a16="http://schemas.microsoft.com/office/drawing/2014/main" id="{CD506FC5-3A23-48B7-9771-7B77E6DA0F4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4">
              <a:extLst>
                <a:ext uri="{FF2B5EF4-FFF2-40B4-BE49-F238E27FC236}">
                  <a16:creationId xmlns:a16="http://schemas.microsoft.com/office/drawing/2014/main" id="{6FF54CDF-21B0-46AE-B402-234E62F9D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5">
              <a:extLst>
                <a:ext uri="{FF2B5EF4-FFF2-40B4-BE49-F238E27FC236}">
                  <a16:creationId xmlns:a16="http://schemas.microsoft.com/office/drawing/2014/main" id="{EE88784D-C24D-4FBD-AF34-85BA74966F4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6">
              <a:extLst>
                <a:ext uri="{FF2B5EF4-FFF2-40B4-BE49-F238E27FC236}">
                  <a16:creationId xmlns:a16="http://schemas.microsoft.com/office/drawing/2014/main" id="{F524C128-9723-4A4D-BFB5-7EBD5B24FB9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7">
              <a:extLst>
                <a:ext uri="{FF2B5EF4-FFF2-40B4-BE49-F238E27FC236}">
                  <a16:creationId xmlns:a16="http://schemas.microsoft.com/office/drawing/2014/main" id="{9C742EF7-4F82-4B4A-9693-4F794B6A50A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8">
              <a:extLst>
                <a:ext uri="{FF2B5EF4-FFF2-40B4-BE49-F238E27FC236}">
                  <a16:creationId xmlns:a16="http://schemas.microsoft.com/office/drawing/2014/main" id="{0265747A-2114-4F0F-81B6-618FD38958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9">
              <a:extLst>
                <a:ext uri="{FF2B5EF4-FFF2-40B4-BE49-F238E27FC236}">
                  <a16:creationId xmlns:a16="http://schemas.microsoft.com/office/drawing/2014/main" id="{99E488E3-470E-4FC6-A3B0-141DF162D80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0">
              <a:extLst>
                <a:ext uri="{FF2B5EF4-FFF2-40B4-BE49-F238E27FC236}">
                  <a16:creationId xmlns:a16="http://schemas.microsoft.com/office/drawing/2014/main" id="{612B7DC5-03F3-4B7B-9520-D66144F168D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1">
              <a:extLst>
                <a:ext uri="{FF2B5EF4-FFF2-40B4-BE49-F238E27FC236}">
                  <a16:creationId xmlns:a16="http://schemas.microsoft.com/office/drawing/2014/main" id="{B2355AA2-DB69-485A-B600-E3DF02F2DFF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2">
              <a:extLst>
                <a:ext uri="{FF2B5EF4-FFF2-40B4-BE49-F238E27FC236}">
                  <a16:creationId xmlns:a16="http://schemas.microsoft.com/office/drawing/2014/main" id="{4DC3AC80-2B15-428E-8B1E-53312C6663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3">
              <a:extLst>
                <a:ext uri="{FF2B5EF4-FFF2-40B4-BE49-F238E27FC236}">
                  <a16:creationId xmlns:a16="http://schemas.microsoft.com/office/drawing/2014/main" id="{C48F81D6-640C-4483-9773-8C7BFF461DC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4">
              <a:extLst>
                <a:ext uri="{FF2B5EF4-FFF2-40B4-BE49-F238E27FC236}">
                  <a16:creationId xmlns:a16="http://schemas.microsoft.com/office/drawing/2014/main" id="{C7AA2EE3-7411-4DCB-B79E-0C5C95D7C7D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5">
              <a:extLst>
                <a:ext uri="{FF2B5EF4-FFF2-40B4-BE49-F238E27FC236}">
                  <a16:creationId xmlns:a16="http://schemas.microsoft.com/office/drawing/2014/main" id="{8B84BFA3-B122-4CA5-8C28-79134C9752E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6">
              <a:extLst>
                <a:ext uri="{FF2B5EF4-FFF2-40B4-BE49-F238E27FC236}">
                  <a16:creationId xmlns:a16="http://schemas.microsoft.com/office/drawing/2014/main" id="{A7C22B06-B32B-46EB-9428-B7CA7DA1F80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7">
              <a:extLst>
                <a:ext uri="{FF2B5EF4-FFF2-40B4-BE49-F238E27FC236}">
                  <a16:creationId xmlns:a16="http://schemas.microsoft.com/office/drawing/2014/main" id="{1AE1D740-5AF4-4B8F-B533-C8CD4E56EC2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8">
              <a:extLst>
                <a:ext uri="{FF2B5EF4-FFF2-40B4-BE49-F238E27FC236}">
                  <a16:creationId xmlns:a16="http://schemas.microsoft.com/office/drawing/2014/main" id="{555B0792-99B8-4014-AC84-7B39D21294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9">
              <a:extLst>
                <a:ext uri="{FF2B5EF4-FFF2-40B4-BE49-F238E27FC236}">
                  <a16:creationId xmlns:a16="http://schemas.microsoft.com/office/drawing/2014/main" id="{395B90B6-A4DE-4EEF-B53E-395E8D4AF3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0">
              <a:extLst>
                <a:ext uri="{FF2B5EF4-FFF2-40B4-BE49-F238E27FC236}">
                  <a16:creationId xmlns:a16="http://schemas.microsoft.com/office/drawing/2014/main" id="{A0117576-A27F-4175-BD9D-EE15C96D984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1">
              <a:extLst>
                <a:ext uri="{FF2B5EF4-FFF2-40B4-BE49-F238E27FC236}">
                  <a16:creationId xmlns:a16="http://schemas.microsoft.com/office/drawing/2014/main" id="{93C8332E-93D3-4919-A977-06EC765564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2">
              <a:extLst>
                <a:ext uri="{FF2B5EF4-FFF2-40B4-BE49-F238E27FC236}">
                  <a16:creationId xmlns:a16="http://schemas.microsoft.com/office/drawing/2014/main" id="{B086AC0E-8130-47AC-A510-5285FAE6596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Rectangle 33">
              <a:extLst>
                <a:ext uri="{FF2B5EF4-FFF2-40B4-BE49-F238E27FC236}">
                  <a16:creationId xmlns:a16="http://schemas.microsoft.com/office/drawing/2014/main" id="{DF1BC1DF-8089-49D8-9535-EAB0D7C9A4C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97388BAE-DCB9-4B88-9CDE-6FA3304D3A2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5">
              <a:extLst>
                <a:ext uri="{FF2B5EF4-FFF2-40B4-BE49-F238E27FC236}">
                  <a16:creationId xmlns:a16="http://schemas.microsoft.com/office/drawing/2014/main" id="{7E059A96-E5FE-4EE1-9C6D-3AB208BF67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6">
              <a:extLst>
                <a:ext uri="{FF2B5EF4-FFF2-40B4-BE49-F238E27FC236}">
                  <a16:creationId xmlns:a16="http://schemas.microsoft.com/office/drawing/2014/main" id="{CD6A3DCE-FBEE-41E7-A0EC-CA23A1DF3C6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7">
              <a:extLst>
                <a:ext uri="{FF2B5EF4-FFF2-40B4-BE49-F238E27FC236}">
                  <a16:creationId xmlns:a16="http://schemas.microsoft.com/office/drawing/2014/main" id="{52966C83-B07E-463F-B982-F3E074D9D16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8">
              <a:extLst>
                <a:ext uri="{FF2B5EF4-FFF2-40B4-BE49-F238E27FC236}">
                  <a16:creationId xmlns:a16="http://schemas.microsoft.com/office/drawing/2014/main" id="{0F475B53-6578-4C68-AC7C-3BE28EA6AD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9">
              <a:extLst>
                <a:ext uri="{FF2B5EF4-FFF2-40B4-BE49-F238E27FC236}">
                  <a16:creationId xmlns:a16="http://schemas.microsoft.com/office/drawing/2014/main" id="{8475C02B-D024-4E20-9EF3-2A7E9674077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0">
              <a:extLst>
                <a:ext uri="{FF2B5EF4-FFF2-40B4-BE49-F238E27FC236}">
                  <a16:creationId xmlns:a16="http://schemas.microsoft.com/office/drawing/2014/main" id="{1F5EF5DC-7372-4549-B0A6-800F1940683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1">
              <a:extLst>
                <a:ext uri="{FF2B5EF4-FFF2-40B4-BE49-F238E27FC236}">
                  <a16:creationId xmlns:a16="http://schemas.microsoft.com/office/drawing/2014/main" id="{8B908D96-CCB2-426B-862C-2BDB2AF717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2">
              <a:extLst>
                <a:ext uri="{FF2B5EF4-FFF2-40B4-BE49-F238E27FC236}">
                  <a16:creationId xmlns:a16="http://schemas.microsoft.com/office/drawing/2014/main" id="{26752E6D-E46B-4DA2-B280-5C696EF4FD1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3">
              <a:extLst>
                <a:ext uri="{FF2B5EF4-FFF2-40B4-BE49-F238E27FC236}">
                  <a16:creationId xmlns:a16="http://schemas.microsoft.com/office/drawing/2014/main" id="{011E7A27-73CF-4E1E-8AE2-B88B96F3B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4">
              <a:extLst>
                <a:ext uri="{FF2B5EF4-FFF2-40B4-BE49-F238E27FC236}">
                  <a16:creationId xmlns:a16="http://schemas.microsoft.com/office/drawing/2014/main" id="{1DBE1EE2-4667-4A45-80F7-217D3B6FA7D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Rectangle 45">
              <a:extLst>
                <a:ext uri="{FF2B5EF4-FFF2-40B4-BE49-F238E27FC236}">
                  <a16:creationId xmlns:a16="http://schemas.microsoft.com/office/drawing/2014/main" id="{A48239BC-3712-4110-AE92-4AC892603DE7}"/>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14B6D739-1C93-4350-BC14-ED88C6341B8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7">
              <a:extLst>
                <a:ext uri="{FF2B5EF4-FFF2-40B4-BE49-F238E27FC236}">
                  <a16:creationId xmlns:a16="http://schemas.microsoft.com/office/drawing/2014/main" id="{2F73DF89-CB95-4798-90CA-B7A1DF2D36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8">
              <a:extLst>
                <a:ext uri="{FF2B5EF4-FFF2-40B4-BE49-F238E27FC236}">
                  <a16:creationId xmlns:a16="http://schemas.microsoft.com/office/drawing/2014/main" id="{1DA7D977-8D60-47B5-8071-30A6FA0C90F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9">
              <a:extLst>
                <a:ext uri="{FF2B5EF4-FFF2-40B4-BE49-F238E27FC236}">
                  <a16:creationId xmlns:a16="http://schemas.microsoft.com/office/drawing/2014/main" id="{4A241594-4FC5-4570-94B2-724F248A6B1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0">
              <a:extLst>
                <a:ext uri="{FF2B5EF4-FFF2-40B4-BE49-F238E27FC236}">
                  <a16:creationId xmlns:a16="http://schemas.microsoft.com/office/drawing/2014/main" id="{9D31F634-1A34-473E-A0FA-D06EB57D976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1">
              <a:extLst>
                <a:ext uri="{FF2B5EF4-FFF2-40B4-BE49-F238E27FC236}">
                  <a16:creationId xmlns:a16="http://schemas.microsoft.com/office/drawing/2014/main" id="{CE20C679-7385-48FF-BBE5-5BA7C0E7002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2">
              <a:extLst>
                <a:ext uri="{FF2B5EF4-FFF2-40B4-BE49-F238E27FC236}">
                  <a16:creationId xmlns:a16="http://schemas.microsoft.com/office/drawing/2014/main" id="{ADF9CA3B-265F-4927-BA79-0A676AF3F5C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3">
              <a:extLst>
                <a:ext uri="{FF2B5EF4-FFF2-40B4-BE49-F238E27FC236}">
                  <a16:creationId xmlns:a16="http://schemas.microsoft.com/office/drawing/2014/main" id="{B138D01D-340C-4DB0-A0E1-D54B9319D5F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4">
              <a:extLst>
                <a:ext uri="{FF2B5EF4-FFF2-40B4-BE49-F238E27FC236}">
                  <a16:creationId xmlns:a16="http://schemas.microsoft.com/office/drawing/2014/main" id="{B56918B0-069B-4C98-995E-4D6B0B1765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5">
              <a:extLst>
                <a:ext uri="{FF2B5EF4-FFF2-40B4-BE49-F238E27FC236}">
                  <a16:creationId xmlns:a16="http://schemas.microsoft.com/office/drawing/2014/main" id="{2BD45940-09B7-4CD3-90E7-0EA2CF6A03B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6">
              <a:extLst>
                <a:ext uri="{FF2B5EF4-FFF2-40B4-BE49-F238E27FC236}">
                  <a16:creationId xmlns:a16="http://schemas.microsoft.com/office/drawing/2014/main" id="{347A8664-7179-419E-A26E-8250762910A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7">
              <a:extLst>
                <a:ext uri="{FF2B5EF4-FFF2-40B4-BE49-F238E27FC236}">
                  <a16:creationId xmlns:a16="http://schemas.microsoft.com/office/drawing/2014/main" id="{B7350394-4D50-4E2E-8AF2-F4A52E734D1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8">
              <a:extLst>
                <a:ext uri="{FF2B5EF4-FFF2-40B4-BE49-F238E27FC236}">
                  <a16:creationId xmlns:a16="http://schemas.microsoft.com/office/drawing/2014/main" id="{6B464294-4049-4542-A83E-22B8CC63316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9" name="Group 128">
            <a:extLst>
              <a:ext uri="{FF2B5EF4-FFF2-40B4-BE49-F238E27FC236}">
                <a16:creationId xmlns:a16="http://schemas.microsoft.com/office/drawing/2014/main" id="{4C78E281-F596-4ECB-979A-89D89452AA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0" name="Freeform 32">
              <a:extLst>
                <a:ext uri="{FF2B5EF4-FFF2-40B4-BE49-F238E27FC236}">
                  <a16:creationId xmlns:a16="http://schemas.microsoft.com/office/drawing/2014/main" id="{C20E68C0-5C9E-4DA6-83AD-0EC3179BB3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3">
              <a:extLst>
                <a:ext uri="{FF2B5EF4-FFF2-40B4-BE49-F238E27FC236}">
                  <a16:creationId xmlns:a16="http://schemas.microsoft.com/office/drawing/2014/main" id="{80C08ED9-C9F6-4168-816A-F5C5F3AF5AA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4">
              <a:extLst>
                <a:ext uri="{FF2B5EF4-FFF2-40B4-BE49-F238E27FC236}">
                  <a16:creationId xmlns:a16="http://schemas.microsoft.com/office/drawing/2014/main" id="{0A83E4BF-890D-4E0A-A720-48088D42241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5">
              <a:extLst>
                <a:ext uri="{FF2B5EF4-FFF2-40B4-BE49-F238E27FC236}">
                  <a16:creationId xmlns:a16="http://schemas.microsoft.com/office/drawing/2014/main" id="{996F9B33-C769-451E-9044-EA85C625CA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6">
              <a:extLst>
                <a:ext uri="{FF2B5EF4-FFF2-40B4-BE49-F238E27FC236}">
                  <a16:creationId xmlns:a16="http://schemas.microsoft.com/office/drawing/2014/main" id="{F91D6EA2-C024-4E53-A81E-A50907517B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7">
              <a:extLst>
                <a:ext uri="{FF2B5EF4-FFF2-40B4-BE49-F238E27FC236}">
                  <a16:creationId xmlns:a16="http://schemas.microsoft.com/office/drawing/2014/main" id="{233F8C4E-A946-462B-9703-971ABD45DCE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38">
              <a:extLst>
                <a:ext uri="{FF2B5EF4-FFF2-40B4-BE49-F238E27FC236}">
                  <a16:creationId xmlns:a16="http://schemas.microsoft.com/office/drawing/2014/main" id="{06059614-A557-45C6-B625-488D41C394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39">
              <a:extLst>
                <a:ext uri="{FF2B5EF4-FFF2-40B4-BE49-F238E27FC236}">
                  <a16:creationId xmlns:a16="http://schemas.microsoft.com/office/drawing/2014/main" id="{26BCD22B-880F-40F8-88AC-CD92853487B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40">
              <a:extLst>
                <a:ext uri="{FF2B5EF4-FFF2-40B4-BE49-F238E27FC236}">
                  <a16:creationId xmlns:a16="http://schemas.microsoft.com/office/drawing/2014/main" id="{52324B00-0190-4453-9F81-F0E9138009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Rectangle 41">
              <a:extLst>
                <a:ext uri="{FF2B5EF4-FFF2-40B4-BE49-F238E27FC236}">
                  <a16:creationId xmlns:a16="http://schemas.microsoft.com/office/drawing/2014/main" id="{33BE57C0-F93F-4C88-B489-0BFA90D01BBE}"/>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69145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6254"/>
            <a:ext cx="9905998" cy="872837"/>
          </a:xfrm>
        </p:spPr>
        <p:txBody>
          <a:bodyPr>
            <a:normAutofit/>
          </a:bodyPr>
          <a:lstStyle/>
          <a:p>
            <a:pPr algn="ctr"/>
            <a:r>
              <a:rPr lang="en-US" dirty="0">
                <a:solidFill>
                  <a:schemeClr val="bg1"/>
                </a:solidFill>
              </a:rPr>
              <a:t>What is people analytics?</a:t>
            </a:r>
          </a:p>
        </p:txBody>
      </p:sp>
      <p:sp>
        <p:nvSpPr>
          <p:cNvPr id="4" name="Slide Number Placeholder 3"/>
          <p:cNvSpPr>
            <a:spLocks noGrp="1"/>
          </p:cNvSpPr>
          <p:nvPr>
            <p:ph type="sldNum" sz="quarter" idx="12"/>
          </p:nvPr>
        </p:nvSpPr>
        <p:spPr/>
        <p:txBody>
          <a:bodyPr/>
          <a:lstStyle/>
          <a:p>
            <a:fld id="{B7E7695C-FCF1-4AA0-9B93-7941FED13DC4}" type="slidenum">
              <a:rPr lang="en-US" smtClean="0"/>
              <a:t>12</a:t>
            </a:fld>
            <a:endParaRPr lang="en-US"/>
          </a:p>
        </p:txBody>
      </p:sp>
      <p:sp>
        <p:nvSpPr>
          <p:cNvPr id="7" name="Content Placeholder 5">
            <a:extLst>
              <a:ext uri="{FF2B5EF4-FFF2-40B4-BE49-F238E27FC236}">
                <a16:creationId xmlns:a16="http://schemas.microsoft.com/office/drawing/2014/main" id="{311DF5C4-D350-44FD-B94A-DE5B47E6ED75}"/>
              </a:ext>
            </a:extLst>
          </p:cNvPr>
          <p:cNvSpPr>
            <a:spLocks noGrp="1"/>
          </p:cNvSpPr>
          <p:nvPr>
            <p:ph sz="half" idx="1"/>
          </p:nvPr>
        </p:nvSpPr>
        <p:spPr>
          <a:xfrm>
            <a:off x="838200" y="2332090"/>
            <a:ext cx="10515600" cy="1833787"/>
          </a:xfrm>
        </p:spPr>
        <p:txBody>
          <a:bodyPr>
            <a:normAutofit fontScale="62500" lnSpcReduction="20000"/>
          </a:bodyPr>
          <a:lstStyle/>
          <a:p>
            <a:pPr marL="0" lvl="0" indent="0">
              <a:lnSpc>
                <a:spcPct val="100000"/>
              </a:lnSpc>
              <a:spcBef>
                <a:spcPts val="0"/>
              </a:spcBef>
              <a:buSzTx/>
              <a:buNone/>
              <a:defRPr/>
            </a:pPr>
            <a:r>
              <a:rPr lang="en-US" sz="4400" dirty="0">
                <a:solidFill>
                  <a:schemeClr val="bg1"/>
                </a:solidFill>
              </a:rPr>
              <a:t>A multidisciplinary field typically housed within the people (human resources) function of organizations, which leverages behavioral, social, and data science best practices, and focuses on attracting, developing and retaining essential talent.</a:t>
            </a:r>
          </a:p>
          <a:p>
            <a:pPr marL="0" lvl="0" indent="0">
              <a:buNone/>
            </a:pPr>
            <a:r>
              <a:rPr lang="en-US" sz="1600" dirty="0">
                <a:solidFill>
                  <a:schemeClr val="bg1"/>
                </a:solidFill>
              </a:rPr>
              <a:t>Morgan, D.A. (2018). </a:t>
            </a:r>
            <a:r>
              <a:rPr lang="en-US" sz="1600" i="1" dirty="0">
                <a:solidFill>
                  <a:schemeClr val="bg1"/>
                </a:solidFill>
              </a:rPr>
              <a:t>A Crash Course in Applied People Analytics</a:t>
            </a:r>
            <a:r>
              <a:rPr lang="en-US" sz="1600" dirty="0">
                <a:solidFill>
                  <a:schemeClr val="bg1"/>
                </a:solidFill>
              </a:rPr>
              <a:t>. American Psychological Association Annual Convention, San Francisco, CA.</a:t>
            </a:r>
          </a:p>
          <a:p>
            <a:pPr marL="0" lvl="0" indent="0">
              <a:buNone/>
            </a:pPr>
            <a:endParaRPr lang="en-US" sz="1600" dirty="0">
              <a:solidFill>
                <a:schemeClr val="bg1"/>
              </a:solidFill>
            </a:endParaRPr>
          </a:p>
        </p:txBody>
      </p:sp>
    </p:spTree>
    <p:extLst>
      <p:ext uri="{BB962C8B-B14F-4D97-AF65-F5344CB8AC3E}">
        <p14:creationId xmlns:p14="http://schemas.microsoft.com/office/powerpoint/2010/main" val="140319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pPr algn="ctr"/>
            <a:r>
              <a:rPr lang="en-US" dirty="0">
                <a:solidFill>
                  <a:schemeClr val="bg1"/>
                </a:solidFill>
              </a:rPr>
              <a:t>Popularization of “People analytics”</a:t>
            </a:r>
          </a:p>
        </p:txBody>
      </p:sp>
      <p:sp>
        <p:nvSpPr>
          <p:cNvPr id="4" name="Slide Number Placeholder 3"/>
          <p:cNvSpPr>
            <a:spLocks noGrp="1"/>
          </p:cNvSpPr>
          <p:nvPr>
            <p:ph type="sldNum" sz="quarter" idx="12"/>
          </p:nvPr>
        </p:nvSpPr>
        <p:spPr/>
        <p:txBody>
          <a:bodyPr/>
          <a:lstStyle/>
          <a:p>
            <a:fld id="{B7E7695C-FCF1-4AA0-9B93-7941FED13DC4}" type="slidenum">
              <a:rPr lang="en-US" smtClean="0"/>
              <a:t>13</a:t>
            </a:fld>
            <a:endParaRPr lang="en-US"/>
          </a:p>
        </p:txBody>
      </p:sp>
      <p:pic>
        <p:nvPicPr>
          <p:cNvPr id="1026" name="Picture 2" descr="Related image">
            <a:extLst>
              <a:ext uri="{FF2B5EF4-FFF2-40B4-BE49-F238E27FC236}">
                <a16:creationId xmlns:a16="http://schemas.microsoft.com/office/drawing/2014/main" id="{DF477A1B-5EA7-4AC5-AEBB-91FE78C73B55}"/>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185712" y="1041472"/>
            <a:ext cx="5820575" cy="50243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7A7C209-1EB6-4B5F-96D1-FE97DC831CC8}"/>
              </a:ext>
            </a:extLst>
          </p:cNvPr>
          <p:cNvSpPr/>
          <p:nvPr/>
        </p:nvSpPr>
        <p:spPr>
          <a:xfrm>
            <a:off x="1352046" y="6396335"/>
            <a:ext cx="8600028" cy="461665"/>
          </a:xfrm>
          <a:prstGeom prst="rect">
            <a:avLst/>
          </a:prstGeom>
        </p:spPr>
        <p:txBody>
          <a:bodyPr wrap="square">
            <a:spAutoFit/>
          </a:bodyPr>
          <a:lstStyle/>
          <a:p>
            <a:pPr>
              <a:defRPr/>
            </a:pPr>
            <a:r>
              <a:rPr lang="en-US" sz="800" dirty="0">
                <a:solidFill>
                  <a:srgbClr val="58595B"/>
                </a:solidFill>
                <a:latin typeface="Arial" panose="020B0604020202020204"/>
              </a:rPr>
              <a:t>Bock, L. (2018). </a:t>
            </a:r>
            <a:r>
              <a:rPr lang="en-US" sz="800" i="1" dirty="0">
                <a:solidFill>
                  <a:srgbClr val="58595B"/>
                </a:solidFill>
                <a:latin typeface="Arial" panose="020B0604020202020204"/>
              </a:rPr>
              <a:t>Work rules! Insights from inside Google that will transform how you live and lead</a:t>
            </a:r>
            <a:r>
              <a:rPr lang="en-US" sz="800" dirty="0">
                <a:solidFill>
                  <a:srgbClr val="58595B"/>
                </a:solidFill>
                <a:latin typeface="Arial" panose="020B0604020202020204"/>
              </a:rPr>
              <a:t>. Twelve: New York, NY.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rgbClr val="58595B"/>
              </a:solidFill>
              <a:latin typeface="Arial" panose="020B0604020202020204"/>
            </a:endParaRPr>
          </a:p>
          <a:p>
            <a:pPr>
              <a:defRPr/>
            </a:pPr>
            <a:endParaRPr lang="en-US" sz="800" dirty="0">
              <a:solidFill>
                <a:schemeClr val="bg1"/>
              </a:solidFill>
            </a:endParaRPr>
          </a:p>
        </p:txBody>
      </p:sp>
    </p:spTree>
    <p:extLst>
      <p:ext uri="{BB962C8B-B14F-4D97-AF65-F5344CB8AC3E}">
        <p14:creationId xmlns:p14="http://schemas.microsoft.com/office/powerpoint/2010/main" val="158826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6254"/>
            <a:ext cx="9905998" cy="872837"/>
          </a:xfrm>
        </p:spPr>
        <p:txBody>
          <a:bodyPr>
            <a:normAutofit/>
          </a:bodyPr>
          <a:lstStyle/>
          <a:p>
            <a:pPr algn="ctr"/>
            <a:r>
              <a:rPr lang="en-US" dirty="0">
                <a:solidFill>
                  <a:schemeClr val="bg1"/>
                </a:solidFill>
              </a:rPr>
              <a:t>What is people analytics?</a:t>
            </a:r>
          </a:p>
        </p:txBody>
      </p:sp>
      <p:sp>
        <p:nvSpPr>
          <p:cNvPr id="4" name="Slide Number Placeholder 3"/>
          <p:cNvSpPr>
            <a:spLocks noGrp="1"/>
          </p:cNvSpPr>
          <p:nvPr>
            <p:ph type="sldNum" sz="quarter" idx="12"/>
          </p:nvPr>
        </p:nvSpPr>
        <p:spPr/>
        <p:txBody>
          <a:bodyPr/>
          <a:lstStyle/>
          <a:p>
            <a:fld id="{B7E7695C-FCF1-4AA0-9B93-7941FED13DC4}" type="slidenum">
              <a:rPr lang="en-US" smtClean="0"/>
              <a:t>14</a:t>
            </a:fld>
            <a:endParaRPr lang="en-US"/>
          </a:p>
        </p:txBody>
      </p:sp>
      <p:sp>
        <p:nvSpPr>
          <p:cNvPr id="5" name="Content Placeholder 3">
            <a:extLst>
              <a:ext uri="{FF2B5EF4-FFF2-40B4-BE49-F238E27FC236}">
                <a16:creationId xmlns:a16="http://schemas.microsoft.com/office/drawing/2014/main" id="{B5BAA5C3-9362-4F30-9552-2573B288B225}"/>
              </a:ext>
            </a:extLst>
          </p:cNvPr>
          <p:cNvSpPr>
            <a:spLocks noGrp="1"/>
          </p:cNvSpPr>
          <p:nvPr>
            <p:ph sz="half" idx="1"/>
          </p:nvPr>
        </p:nvSpPr>
        <p:spPr>
          <a:xfrm>
            <a:off x="1842181" y="1665210"/>
            <a:ext cx="4488180" cy="4729163"/>
          </a:xfrm>
        </p:spPr>
        <p:txBody>
          <a:bodyPr>
            <a:normAutofit/>
          </a:bodyPr>
          <a:lstStyle/>
          <a:p>
            <a:pPr marL="274320" indent="-274320">
              <a:lnSpc>
                <a:spcPct val="100000"/>
              </a:lnSpc>
              <a:buClr>
                <a:srgbClr val="0077C8"/>
              </a:buClr>
              <a:buFont typeface="Wingdings" panose="05000000000000000000" pitchFamily="2" charset="2"/>
              <a:buChar char="§"/>
            </a:pPr>
            <a:r>
              <a:rPr lang="en-US" b="1" dirty="0">
                <a:solidFill>
                  <a:schemeClr val="bg1"/>
                </a:solidFill>
              </a:rPr>
              <a:t>People Analytics</a:t>
            </a:r>
          </a:p>
          <a:p>
            <a:pPr marL="274320" indent="-274320">
              <a:lnSpc>
                <a:spcPct val="100000"/>
              </a:lnSpc>
              <a:buClr>
                <a:srgbClr val="0077C8"/>
              </a:buClr>
              <a:buFont typeface="Wingdings" panose="05000000000000000000" pitchFamily="2" charset="2"/>
              <a:buChar char="§"/>
            </a:pPr>
            <a:r>
              <a:rPr lang="en-US" b="1" dirty="0">
                <a:solidFill>
                  <a:schemeClr val="bg1"/>
                </a:solidFill>
              </a:rPr>
              <a:t>Workforce Analytics</a:t>
            </a:r>
          </a:p>
          <a:p>
            <a:pPr marL="274320" indent="-274320">
              <a:lnSpc>
                <a:spcPct val="100000"/>
              </a:lnSpc>
              <a:buClr>
                <a:srgbClr val="0077C8"/>
              </a:buClr>
              <a:buFont typeface="Wingdings" panose="05000000000000000000" pitchFamily="2" charset="2"/>
              <a:buChar char="§"/>
            </a:pPr>
            <a:r>
              <a:rPr lang="en-US" b="1" dirty="0">
                <a:solidFill>
                  <a:schemeClr val="tx1">
                    <a:lumMod val="50000"/>
                  </a:schemeClr>
                </a:solidFill>
              </a:rPr>
              <a:t>HR Analytics</a:t>
            </a:r>
          </a:p>
          <a:p>
            <a:pPr marL="274320" indent="-274320">
              <a:lnSpc>
                <a:spcPct val="100000"/>
              </a:lnSpc>
              <a:buClr>
                <a:srgbClr val="0077C8"/>
              </a:buClr>
              <a:buFont typeface="Wingdings" panose="05000000000000000000" pitchFamily="2" charset="2"/>
              <a:buChar char="§"/>
            </a:pPr>
            <a:r>
              <a:rPr lang="en-US" b="1" dirty="0">
                <a:solidFill>
                  <a:schemeClr val="tx1">
                    <a:lumMod val="50000"/>
                  </a:schemeClr>
                </a:solidFill>
              </a:rPr>
              <a:t>Talent Analytics </a:t>
            </a:r>
          </a:p>
          <a:p>
            <a:pPr marL="274320" indent="-274320">
              <a:lnSpc>
                <a:spcPct val="100000"/>
              </a:lnSpc>
              <a:buClr>
                <a:srgbClr val="0077C8"/>
              </a:buClr>
              <a:buFont typeface="Wingdings" panose="05000000000000000000" pitchFamily="2" charset="2"/>
              <a:buChar char="§"/>
            </a:pPr>
            <a:r>
              <a:rPr lang="en-US" b="1" dirty="0">
                <a:solidFill>
                  <a:schemeClr val="tx1">
                    <a:lumMod val="50000"/>
                  </a:schemeClr>
                </a:solidFill>
              </a:rPr>
              <a:t>People Insights </a:t>
            </a:r>
          </a:p>
          <a:p>
            <a:pPr marL="274320" indent="-274320">
              <a:lnSpc>
                <a:spcPct val="100000"/>
              </a:lnSpc>
              <a:buClr>
                <a:srgbClr val="0077C8"/>
              </a:buClr>
              <a:buFont typeface="Wingdings" panose="05000000000000000000" pitchFamily="2" charset="2"/>
              <a:buChar char="§"/>
            </a:pPr>
            <a:r>
              <a:rPr lang="en-US" b="1" dirty="0">
                <a:solidFill>
                  <a:schemeClr val="tx1">
                    <a:lumMod val="50000"/>
                  </a:schemeClr>
                </a:solidFill>
              </a:rPr>
              <a:t>Human Capital Analytics </a:t>
            </a:r>
          </a:p>
          <a:p>
            <a:pPr marL="274320" indent="-274320">
              <a:lnSpc>
                <a:spcPct val="100000"/>
              </a:lnSpc>
              <a:buClr>
                <a:srgbClr val="0077C8"/>
              </a:buClr>
              <a:buFont typeface="Wingdings" panose="05000000000000000000" pitchFamily="2" charset="2"/>
              <a:buChar char="§"/>
            </a:pPr>
            <a:r>
              <a:rPr lang="en-US" b="1" dirty="0">
                <a:solidFill>
                  <a:schemeClr val="tx1">
                    <a:lumMod val="50000"/>
                  </a:schemeClr>
                </a:solidFill>
              </a:rPr>
              <a:t>"The HR Excel Team" </a:t>
            </a:r>
          </a:p>
          <a:p>
            <a:pPr marL="274320" indent="-274320">
              <a:lnSpc>
                <a:spcPct val="100000"/>
              </a:lnSpc>
              <a:buClr>
                <a:srgbClr val="0077C8"/>
              </a:buClr>
              <a:buFont typeface="Wingdings" panose="05000000000000000000" pitchFamily="2" charset="2"/>
              <a:buChar char="§"/>
            </a:pPr>
            <a:r>
              <a:rPr lang="en-US" b="1" dirty="0">
                <a:solidFill>
                  <a:schemeClr val="tx1">
                    <a:lumMod val="50000"/>
                  </a:schemeClr>
                </a:solidFill>
              </a:rPr>
              <a:t>Productivity Insights </a:t>
            </a:r>
          </a:p>
          <a:p>
            <a:pPr marL="274320" indent="-274320">
              <a:lnSpc>
                <a:spcPct val="100000"/>
              </a:lnSpc>
              <a:buClr>
                <a:srgbClr val="0077C8"/>
              </a:buClr>
              <a:buFont typeface="Wingdings" panose="05000000000000000000" pitchFamily="2" charset="2"/>
              <a:buChar char="§"/>
            </a:pPr>
            <a:r>
              <a:rPr lang="en-US" b="1" dirty="0">
                <a:solidFill>
                  <a:schemeClr val="tx1">
                    <a:lumMod val="50000"/>
                  </a:schemeClr>
                </a:solidFill>
              </a:rPr>
              <a:t>HR Metrics &amp; Analytics</a:t>
            </a:r>
          </a:p>
        </p:txBody>
      </p:sp>
      <p:sp>
        <p:nvSpPr>
          <p:cNvPr id="7" name="Content Placeholder 3">
            <a:extLst>
              <a:ext uri="{FF2B5EF4-FFF2-40B4-BE49-F238E27FC236}">
                <a16:creationId xmlns:a16="http://schemas.microsoft.com/office/drawing/2014/main" id="{ABCE1736-ED31-403F-B769-9035EEEB1836}"/>
              </a:ext>
            </a:extLst>
          </p:cNvPr>
          <p:cNvSpPr txBox="1">
            <a:spLocks/>
          </p:cNvSpPr>
          <p:nvPr/>
        </p:nvSpPr>
        <p:spPr>
          <a:xfrm>
            <a:off x="5741424" y="1665210"/>
            <a:ext cx="6176772" cy="4596572"/>
          </a:xfrm>
          <a:prstGeom prst="rect">
            <a:avLst/>
          </a:prstGeom>
        </p:spPr>
        <p:txBody>
          <a:bodyPr vert="horz" lIns="91440" tIns="45720" rIns="91440" bIns="45720" rtlCol="0">
            <a:noAutofit/>
          </a:bodyPr>
          <a:lstStyle>
            <a:lvl1pPr marL="274320" indent="-27432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7432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7432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7432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7432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SzPct val="125000"/>
            </a:pPr>
            <a:r>
              <a:rPr lang="en-US" b="1" dirty="0">
                <a:solidFill>
                  <a:schemeClr val="tx1">
                    <a:lumMod val="50000"/>
                  </a:schemeClr>
                </a:solidFill>
              </a:rPr>
              <a:t>Strategic Workforce Planning &amp; Analytics </a:t>
            </a:r>
          </a:p>
          <a:p>
            <a:pPr>
              <a:lnSpc>
                <a:spcPct val="100000"/>
              </a:lnSpc>
              <a:buSzPct val="125000"/>
            </a:pPr>
            <a:r>
              <a:rPr lang="en-US" b="1" dirty="0">
                <a:solidFill>
                  <a:schemeClr val="tx1">
                    <a:lumMod val="50000"/>
                  </a:schemeClr>
                </a:solidFill>
              </a:rPr>
              <a:t>HR Business Intelligence </a:t>
            </a:r>
          </a:p>
          <a:p>
            <a:pPr>
              <a:lnSpc>
                <a:spcPct val="100000"/>
              </a:lnSpc>
              <a:buSzPct val="125000"/>
            </a:pPr>
            <a:r>
              <a:rPr lang="en-US" b="1" dirty="0">
                <a:solidFill>
                  <a:schemeClr val="tx1">
                    <a:lumMod val="50000"/>
                  </a:schemeClr>
                </a:solidFill>
              </a:rPr>
              <a:t>HR Data Science </a:t>
            </a:r>
          </a:p>
          <a:p>
            <a:pPr>
              <a:lnSpc>
                <a:spcPct val="100000"/>
              </a:lnSpc>
              <a:buSzPct val="125000"/>
            </a:pPr>
            <a:r>
              <a:rPr lang="en-US" b="1" dirty="0">
                <a:solidFill>
                  <a:schemeClr val="tx1">
                    <a:lumMod val="50000"/>
                  </a:schemeClr>
                </a:solidFill>
              </a:rPr>
              <a:t>People Science </a:t>
            </a:r>
          </a:p>
          <a:p>
            <a:pPr>
              <a:lnSpc>
                <a:spcPct val="100000"/>
              </a:lnSpc>
              <a:buSzPct val="125000"/>
            </a:pPr>
            <a:r>
              <a:rPr lang="en-US" b="1" dirty="0">
                <a:solidFill>
                  <a:schemeClr val="tx1">
                    <a:lumMod val="50000"/>
                  </a:schemeClr>
                </a:solidFill>
              </a:rPr>
              <a:t>Psychometrics &amp; People Research</a:t>
            </a:r>
          </a:p>
          <a:p>
            <a:pPr>
              <a:lnSpc>
                <a:spcPct val="100000"/>
              </a:lnSpc>
              <a:buSzPct val="125000"/>
            </a:pPr>
            <a:r>
              <a:rPr lang="en-US" b="1" dirty="0">
                <a:solidFill>
                  <a:schemeClr val="tx1">
                    <a:lumMod val="50000"/>
                  </a:schemeClr>
                </a:solidFill>
              </a:rPr>
              <a:t>People Intelligence </a:t>
            </a:r>
          </a:p>
          <a:p>
            <a:pPr>
              <a:lnSpc>
                <a:spcPct val="100000"/>
              </a:lnSpc>
              <a:buSzPct val="125000"/>
            </a:pPr>
            <a:r>
              <a:rPr lang="en-US" b="1" dirty="0">
                <a:solidFill>
                  <a:schemeClr val="tx1">
                    <a:lumMod val="50000"/>
                  </a:schemeClr>
                </a:solidFill>
              </a:rPr>
              <a:t>Employee Intelligence</a:t>
            </a:r>
          </a:p>
          <a:p>
            <a:pPr>
              <a:lnSpc>
                <a:spcPct val="100000"/>
              </a:lnSpc>
              <a:buSzPct val="125000"/>
            </a:pPr>
            <a:r>
              <a:rPr lang="en-US" b="1" dirty="0">
                <a:solidFill>
                  <a:schemeClr val="tx1">
                    <a:lumMod val="50000"/>
                  </a:schemeClr>
                </a:solidFill>
              </a:rPr>
              <a:t>Talent Insights</a:t>
            </a:r>
          </a:p>
          <a:p>
            <a:pPr>
              <a:lnSpc>
                <a:spcPct val="100000"/>
              </a:lnSpc>
              <a:buSzPct val="125000"/>
            </a:pPr>
            <a:r>
              <a:rPr lang="en-US" b="1" dirty="0">
                <a:solidFill>
                  <a:schemeClr val="tx1">
                    <a:lumMod val="50000"/>
                  </a:schemeClr>
                </a:solidFill>
              </a:rPr>
              <a:t>Employee Insights</a:t>
            </a:r>
          </a:p>
        </p:txBody>
      </p:sp>
    </p:spTree>
    <p:extLst>
      <p:ext uri="{BB962C8B-B14F-4D97-AF65-F5344CB8AC3E}">
        <p14:creationId xmlns:p14="http://schemas.microsoft.com/office/powerpoint/2010/main" val="2100699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pPr algn="ctr"/>
            <a:r>
              <a:rPr lang="en-US" dirty="0">
                <a:solidFill>
                  <a:schemeClr val="bg1"/>
                </a:solidFill>
              </a:rPr>
              <a:t>Moneyball?</a:t>
            </a:r>
          </a:p>
        </p:txBody>
      </p:sp>
      <p:sp>
        <p:nvSpPr>
          <p:cNvPr id="4" name="Slide Number Placeholder 3"/>
          <p:cNvSpPr>
            <a:spLocks noGrp="1"/>
          </p:cNvSpPr>
          <p:nvPr>
            <p:ph type="sldNum" sz="quarter" idx="12"/>
          </p:nvPr>
        </p:nvSpPr>
        <p:spPr/>
        <p:txBody>
          <a:bodyPr/>
          <a:lstStyle/>
          <a:p>
            <a:fld id="{B7E7695C-FCF1-4AA0-9B93-7941FED13DC4}" type="slidenum">
              <a:rPr lang="en-US" smtClean="0"/>
              <a:t>15</a:t>
            </a:fld>
            <a:endParaRPr lang="en-US"/>
          </a:p>
        </p:txBody>
      </p:sp>
      <p:pic>
        <p:nvPicPr>
          <p:cNvPr id="5" name="Picture 2" descr="Image result for moneyball">
            <a:extLst>
              <a:ext uri="{FF2B5EF4-FFF2-40B4-BE49-F238E27FC236}">
                <a16:creationId xmlns:a16="http://schemas.microsoft.com/office/drawing/2014/main" id="{DB2B9961-0ED4-44F0-9EF0-16B0B5E83A60}"/>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128636" y="1392565"/>
            <a:ext cx="8147685" cy="42203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D26950-AAFD-4CAD-949B-63507CBE3B86}"/>
              </a:ext>
            </a:extLst>
          </p:cNvPr>
          <p:cNvSpPr txBox="1"/>
          <p:nvPr/>
        </p:nvSpPr>
        <p:spPr>
          <a:xfrm>
            <a:off x="3022723" y="2073370"/>
            <a:ext cx="3073277" cy="830997"/>
          </a:xfrm>
          <a:prstGeom prst="rect">
            <a:avLst/>
          </a:prstGeom>
          <a:noFill/>
        </p:spPr>
        <p:txBody>
          <a:bodyPr wrap="none" rtlCol="0">
            <a:spAutoFit/>
          </a:bodyPr>
          <a:lstStyle/>
          <a:p>
            <a:r>
              <a:rPr lang="en-US" sz="4800" dirty="0"/>
              <a:t>Not quite…</a:t>
            </a:r>
          </a:p>
        </p:txBody>
      </p:sp>
    </p:spTree>
    <p:extLst>
      <p:ext uri="{BB962C8B-B14F-4D97-AF65-F5344CB8AC3E}">
        <p14:creationId xmlns:p14="http://schemas.microsoft.com/office/powerpoint/2010/main" val="1913472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88000"/>
                <a:hueMod val="106000"/>
                <a:satMod val="140000"/>
                <a:lumMod val="54000"/>
              </a:schemeClr>
              <a:schemeClr val="bg2">
                <a:tint val="98000"/>
                <a:hueMod val="90000"/>
                <a:satMod val="150000"/>
                <a:lumMod val="16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60" name="Picture 2">
            <a:extLst>
              <a:ext uri="{FF2B5EF4-FFF2-40B4-BE49-F238E27FC236}">
                <a16:creationId xmlns:a16="http://schemas.microsoft.com/office/drawing/2014/main" id="{EA8ADA9F-99E3-4964-8962-1118D1439FB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61" name="Group 14">
            <a:extLst>
              <a:ext uri="{FF2B5EF4-FFF2-40B4-BE49-F238E27FC236}">
                <a16:creationId xmlns:a16="http://schemas.microsoft.com/office/drawing/2014/main" id="{366C3164-AA9F-47E3-913A-4F002BC00F6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23FFBAC2-26D2-48B6-B2AA-34AEA0E79E28}"/>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9B164BCB-27D3-4B8C-AC13-0A6F461082B7}"/>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10B247BE-F4A2-4259-9B20-FB9A555D280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7">
                <a:extLst>
                  <a:ext uri="{FF2B5EF4-FFF2-40B4-BE49-F238E27FC236}">
                    <a16:creationId xmlns:a16="http://schemas.microsoft.com/office/drawing/2014/main" id="{39322C5A-DB6D-4B28-8C1C-1B1E8967891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8">
                <a:extLst>
                  <a:ext uri="{FF2B5EF4-FFF2-40B4-BE49-F238E27FC236}">
                    <a16:creationId xmlns:a16="http://schemas.microsoft.com/office/drawing/2014/main" id="{67009B08-E345-4516-96EC-ED0AB1F30BA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9">
                <a:extLst>
                  <a:ext uri="{FF2B5EF4-FFF2-40B4-BE49-F238E27FC236}">
                    <a16:creationId xmlns:a16="http://schemas.microsoft.com/office/drawing/2014/main" id="{DFE2793C-165C-4635-A26E-C569C8E0C53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0">
                <a:extLst>
                  <a:ext uri="{FF2B5EF4-FFF2-40B4-BE49-F238E27FC236}">
                    <a16:creationId xmlns:a16="http://schemas.microsoft.com/office/drawing/2014/main" id="{ECDFEF2C-7B0A-41A1-BB61-C92CB3E3A77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1">
                <a:extLst>
                  <a:ext uri="{FF2B5EF4-FFF2-40B4-BE49-F238E27FC236}">
                    <a16:creationId xmlns:a16="http://schemas.microsoft.com/office/drawing/2014/main" id="{0012A396-1946-4B40-AA39-0790157CE93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2">
                <a:extLst>
                  <a:ext uri="{FF2B5EF4-FFF2-40B4-BE49-F238E27FC236}">
                    <a16:creationId xmlns:a16="http://schemas.microsoft.com/office/drawing/2014/main" id="{CD6C6024-F73D-4991-97B9-BE53FF24E31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3">
                <a:extLst>
                  <a:ext uri="{FF2B5EF4-FFF2-40B4-BE49-F238E27FC236}">
                    <a16:creationId xmlns:a16="http://schemas.microsoft.com/office/drawing/2014/main" id="{5977EDD1-3D10-43FA-B800-7A7C8112B77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4">
                <a:extLst>
                  <a:ext uri="{FF2B5EF4-FFF2-40B4-BE49-F238E27FC236}">
                    <a16:creationId xmlns:a16="http://schemas.microsoft.com/office/drawing/2014/main" id="{D37988CF-9FC6-48F5-82F8-D2EB0178A3B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5">
                <a:extLst>
                  <a:ext uri="{FF2B5EF4-FFF2-40B4-BE49-F238E27FC236}">
                    <a16:creationId xmlns:a16="http://schemas.microsoft.com/office/drawing/2014/main" id="{EC5BB05B-491C-414A-91C3-B1CAB785A84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Line 16">
                <a:extLst>
                  <a:ext uri="{FF2B5EF4-FFF2-40B4-BE49-F238E27FC236}">
                    <a16:creationId xmlns:a16="http://schemas.microsoft.com/office/drawing/2014/main" id="{F3180CB6-F8D2-4596-B6CB-F9CEF5D3894E}"/>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DF338DD3-80F8-4F68-AC7C-361ABF2A9B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8">
                <a:extLst>
                  <a:ext uri="{FF2B5EF4-FFF2-40B4-BE49-F238E27FC236}">
                    <a16:creationId xmlns:a16="http://schemas.microsoft.com/office/drawing/2014/main" id="{9666E4DB-B855-4A4E-BB50-1880738C11D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9">
                <a:extLst>
                  <a:ext uri="{FF2B5EF4-FFF2-40B4-BE49-F238E27FC236}">
                    <a16:creationId xmlns:a16="http://schemas.microsoft.com/office/drawing/2014/main" id="{F570FD9C-B435-4EF1-962C-621F1261AA5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0">
                <a:extLst>
                  <a:ext uri="{FF2B5EF4-FFF2-40B4-BE49-F238E27FC236}">
                    <a16:creationId xmlns:a16="http://schemas.microsoft.com/office/drawing/2014/main" id="{E236AF0B-3BDC-43C3-8FFC-2A94121E946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Rectangle 21">
                <a:extLst>
                  <a:ext uri="{FF2B5EF4-FFF2-40B4-BE49-F238E27FC236}">
                    <a16:creationId xmlns:a16="http://schemas.microsoft.com/office/drawing/2014/main" id="{3BA2C208-5097-4497-AA2C-ADDDAB48B6A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5" name="Freeform 22">
                <a:extLst>
                  <a:ext uri="{FF2B5EF4-FFF2-40B4-BE49-F238E27FC236}">
                    <a16:creationId xmlns:a16="http://schemas.microsoft.com/office/drawing/2014/main" id="{6A45DD96-8D07-43CA-B036-6FDA880A17B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3">
                <a:extLst>
                  <a:ext uri="{FF2B5EF4-FFF2-40B4-BE49-F238E27FC236}">
                    <a16:creationId xmlns:a16="http://schemas.microsoft.com/office/drawing/2014/main" id="{AF7F7CBB-E154-4CD5-9ED0-D5DDC1DFEAE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4">
                <a:extLst>
                  <a:ext uri="{FF2B5EF4-FFF2-40B4-BE49-F238E27FC236}">
                    <a16:creationId xmlns:a16="http://schemas.microsoft.com/office/drawing/2014/main" id="{EFF4AB16-41DD-4877-8C28-ED78F4CA7FE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5">
                <a:extLst>
                  <a:ext uri="{FF2B5EF4-FFF2-40B4-BE49-F238E27FC236}">
                    <a16:creationId xmlns:a16="http://schemas.microsoft.com/office/drawing/2014/main" id="{30BCBD5D-92EB-487E-B1D0-F9000D45D10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6">
                <a:extLst>
                  <a:ext uri="{FF2B5EF4-FFF2-40B4-BE49-F238E27FC236}">
                    <a16:creationId xmlns:a16="http://schemas.microsoft.com/office/drawing/2014/main" id="{DA07BDB8-9827-4EBF-9B99-6C503EA0BC6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7">
                <a:extLst>
                  <a:ext uri="{FF2B5EF4-FFF2-40B4-BE49-F238E27FC236}">
                    <a16:creationId xmlns:a16="http://schemas.microsoft.com/office/drawing/2014/main" id="{7F41FB05-1B3F-450A-A1A7-8C8BD182A5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8">
                <a:extLst>
                  <a:ext uri="{FF2B5EF4-FFF2-40B4-BE49-F238E27FC236}">
                    <a16:creationId xmlns:a16="http://schemas.microsoft.com/office/drawing/2014/main" id="{0629E219-1F32-41C1-B921-05E4561179B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9">
                <a:extLst>
                  <a:ext uri="{FF2B5EF4-FFF2-40B4-BE49-F238E27FC236}">
                    <a16:creationId xmlns:a16="http://schemas.microsoft.com/office/drawing/2014/main" id="{8081FB28-486E-4C09-9D15-0B2657B56FB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0">
                <a:extLst>
                  <a:ext uri="{FF2B5EF4-FFF2-40B4-BE49-F238E27FC236}">
                    <a16:creationId xmlns:a16="http://schemas.microsoft.com/office/drawing/2014/main" id="{CB547EFB-F29D-4336-9644-0AE7A94EA4C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1">
                <a:extLst>
                  <a:ext uri="{FF2B5EF4-FFF2-40B4-BE49-F238E27FC236}">
                    <a16:creationId xmlns:a16="http://schemas.microsoft.com/office/drawing/2014/main" id="{BB2793F4-FAD7-459A-BC46-06BB1D4FAAC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7" name="Group 16">
              <a:extLst>
                <a:ext uri="{FF2B5EF4-FFF2-40B4-BE49-F238E27FC236}">
                  <a16:creationId xmlns:a16="http://schemas.microsoft.com/office/drawing/2014/main" id="{FC01589C-0235-4B21-B264-777746D4D595}"/>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678F5669-8CE7-445E-8D54-49C5E2013B4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3">
                <a:extLst>
                  <a:ext uri="{FF2B5EF4-FFF2-40B4-BE49-F238E27FC236}">
                    <a16:creationId xmlns:a16="http://schemas.microsoft.com/office/drawing/2014/main" id="{E93A3F8E-D876-485E-9EDC-43E315DE1EE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4">
                <a:extLst>
                  <a:ext uri="{FF2B5EF4-FFF2-40B4-BE49-F238E27FC236}">
                    <a16:creationId xmlns:a16="http://schemas.microsoft.com/office/drawing/2014/main" id="{B4F848A6-931A-4CC9-9B29-C7A9CEA3ACE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5">
                <a:extLst>
                  <a:ext uri="{FF2B5EF4-FFF2-40B4-BE49-F238E27FC236}">
                    <a16:creationId xmlns:a16="http://schemas.microsoft.com/office/drawing/2014/main" id="{5C4204D4-6782-4DB1-8FF8-86CC698AF2F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6">
                <a:extLst>
                  <a:ext uri="{FF2B5EF4-FFF2-40B4-BE49-F238E27FC236}">
                    <a16:creationId xmlns:a16="http://schemas.microsoft.com/office/drawing/2014/main" id="{3907C583-5764-43DC-8AF9-992D3472F67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7">
                <a:extLst>
                  <a:ext uri="{FF2B5EF4-FFF2-40B4-BE49-F238E27FC236}">
                    <a16:creationId xmlns:a16="http://schemas.microsoft.com/office/drawing/2014/main" id="{56CE3D6E-1121-4EF2-9DFB-7F3937FCCD0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8">
                <a:extLst>
                  <a:ext uri="{FF2B5EF4-FFF2-40B4-BE49-F238E27FC236}">
                    <a16:creationId xmlns:a16="http://schemas.microsoft.com/office/drawing/2014/main" id="{3AEB7245-E197-4AE5-BCFC-7821E49EFE4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9">
                <a:extLst>
                  <a:ext uri="{FF2B5EF4-FFF2-40B4-BE49-F238E27FC236}">
                    <a16:creationId xmlns:a16="http://schemas.microsoft.com/office/drawing/2014/main" id="{801E9C76-F4FB-4C4D-9350-B526F294E01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40">
                <a:extLst>
                  <a:ext uri="{FF2B5EF4-FFF2-40B4-BE49-F238E27FC236}">
                    <a16:creationId xmlns:a16="http://schemas.microsoft.com/office/drawing/2014/main" id="{F9C0C5DE-6C8C-4CD0-9C91-6A132A06DA7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41">
                <a:extLst>
                  <a:ext uri="{FF2B5EF4-FFF2-40B4-BE49-F238E27FC236}">
                    <a16:creationId xmlns:a16="http://schemas.microsoft.com/office/drawing/2014/main" id="{955A7039-8B66-4CF0-8048-0AD0F4A5B853}"/>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62" name="Rectangle 55">
            <a:extLst>
              <a:ext uri="{FF2B5EF4-FFF2-40B4-BE49-F238E27FC236}">
                <a16:creationId xmlns:a16="http://schemas.microsoft.com/office/drawing/2014/main" id="{C068D0EE-C6C8-484A-AFB7-3602BA27F8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7">
            <a:extLst>
              <a:ext uri="{FF2B5EF4-FFF2-40B4-BE49-F238E27FC236}">
                <a16:creationId xmlns:a16="http://schemas.microsoft.com/office/drawing/2014/main" id="{DDE5FB8C-CC3F-4C24-BF4F-1B5999DE68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https://media.licdn.com/dms/image/C4D12AQGN1KGp6dZRng/article-inline_image-shrink_1000_1488/0?e=2122070400&amp;v=alpha&amp;t=U7_twH0xHB9oZJXknVDv1nx5JyqKwfCZ32uT_4sZfas">
            <a:extLst>
              <a:ext uri="{FF2B5EF4-FFF2-40B4-BE49-F238E27FC236}">
                <a16:creationId xmlns:a16="http://schemas.microsoft.com/office/drawing/2014/main" id="{D8F4FBB0-99C0-4512-A675-44A57F5B81B4}"/>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320223" y="643467"/>
            <a:ext cx="3551554" cy="557106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10276321" y="6442565"/>
            <a:ext cx="771089" cy="365125"/>
          </a:xfrm>
        </p:spPr>
        <p:txBody>
          <a:bodyPr vert="horz" lIns="91440" tIns="45720" rIns="91440" bIns="45720" rtlCol="0" anchor="ctr">
            <a:normAutofit/>
          </a:bodyPr>
          <a:lstStyle/>
          <a:p>
            <a:pPr defTabSz="457200">
              <a:spcAft>
                <a:spcPts val="600"/>
              </a:spcAft>
            </a:pPr>
            <a:fld id="{B7E7695C-FCF1-4AA0-9B93-7941FED13DC4}" type="slidenum">
              <a:rPr lang="en-US">
                <a:solidFill>
                  <a:schemeClr val="tx1"/>
                </a:solidFill>
              </a:rPr>
              <a:pPr defTabSz="457200">
                <a:spcAft>
                  <a:spcPts val="600"/>
                </a:spcAft>
              </a:pPr>
              <a:t>16</a:t>
            </a:fld>
            <a:endParaRPr lang="en-US">
              <a:solidFill>
                <a:schemeClr val="tx1"/>
              </a:solidFill>
            </a:endParaRPr>
          </a:p>
        </p:txBody>
      </p:sp>
    </p:spTree>
    <p:extLst>
      <p:ext uri="{BB962C8B-B14F-4D97-AF65-F5344CB8AC3E}">
        <p14:creationId xmlns:p14="http://schemas.microsoft.com/office/powerpoint/2010/main" val="2562730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88000"/>
                <a:hueMod val="106000"/>
                <a:satMod val="140000"/>
                <a:lumMod val="54000"/>
              </a:schemeClr>
              <a:schemeClr val="bg2">
                <a:tint val="98000"/>
                <a:hueMod val="90000"/>
                <a:satMod val="150000"/>
                <a:lumMod val="16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60" name="Picture 2">
            <a:extLst>
              <a:ext uri="{FF2B5EF4-FFF2-40B4-BE49-F238E27FC236}">
                <a16:creationId xmlns:a16="http://schemas.microsoft.com/office/drawing/2014/main" id="{EA8ADA9F-99E3-4964-8962-1118D1439FB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61" name="Group 14">
            <a:extLst>
              <a:ext uri="{FF2B5EF4-FFF2-40B4-BE49-F238E27FC236}">
                <a16:creationId xmlns:a16="http://schemas.microsoft.com/office/drawing/2014/main" id="{366C3164-AA9F-47E3-913A-4F002BC00F6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23FFBAC2-26D2-48B6-B2AA-34AEA0E79E28}"/>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9B164BCB-27D3-4B8C-AC13-0A6F461082B7}"/>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10B247BE-F4A2-4259-9B20-FB9A555D280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7">
                <a:extLst>
                  <a:ext uri="{FF2B5EF4-FFF2-40B4-BE49-F238E27FC236}">
                    <a16:creationId xmlns:a16="http://schemas.microsoft.com/office/drawing/2014/main" id="{39322C5A-DB6D-4B28-8C1C-1B1E8967891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8">
                <a:extLst>
                  <a:ext uri="{FF2B5EF4-FFF2-40B4-BE49-F238E27FC236}">
                    <a16:creationId xmlns:a16="http://schemas.microsoft.com/office/drawing/2014/main" id="{67009B08-E345-4516-96EC-ED0AB1F30BA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9">
                <a:extLst>
                  <a:ext uri="{FF2B5EF4-FFF2-40B4-BE49-F238E27FC236}">
                    <a16:creationId xmlns:a16="http://schemas.microsoft.com/office/drawing/2014/main" id="{DFE2793C-165C-4635-A26E-C569C8E0C53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0">
                <a:extLst>
                  <a:ext uri="{FF2B5EF4-FFF2-40B4-BE49-F238E27FC236}">
                    <a16:creationId xmlns:a16="http://schemas.microsoft.com/office/drawing/2014/main" id="{ECDFEF2C-7B0A-41A1-BB61-C92CB3E3A77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1">
                <a:extLst>
                  <a:ext uri="{FF2B5EF4-FFF2-40B4-BE49-F238E27FC236}">
                    <a16:creationId xmlns:a16="http://schemas.microsoft.com/office/drawing/2014/main" id="{0012A396-1946-4B40-AA39-0790157CE93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2">
                <a:extLst>
                  <a:ext uri="{FF2B5EF4-FFF2-40B4-BE49-F238E27FC236}">
                    <a16:creationId xmlns:a16="http://schemas.microsoft.com/office/drawing/2014/main" id="{CD6C6024-F73D-4991-97B9-BE53FF24E31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3">
                <a:extLst>
                  <a:ext uri="{FF2B5EF4-FFF2-40B4-BE49-F238E27FC236}">
                    <a16:creationId xmlns:a16="http://schemas.microsoft.com/office/drawing/2014/main" id="{5977EDD1-3D10-43FA-B800-7A7C8112B77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4">
                <a:extLst>
                  <a:ext uri="{FF2B5EF4-FFF2-40B4-BE49-F238E27FC236}">
                    <a16:creationId xmlns:a16="http://schemas.microsoft.com/office/drawing/2014/main" id="{D37988CF-9FC6-48F5-82F8-D2EB0178A3B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5">
                <a:extLst>
                  <a:ext uri="{FF2B5EF4-FFF2-40B4-BE49-F238E27FC236}">
                    <a16:creationId xmlns:a16="http://schemas.microsoft.com/office/drawing/2014/main" id="{EC5BB05B-491C-414A-91C3-B1CAB785A84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Line 16">
                <a:extLst>
                  <a:ext uri="{FF2B5EF4-FFF2-40B4-BE49-F238E27FC236}">
                    <a16:creationId xmlns:a16="http://schemas.microsoft.com/office/drawing/2014/main" id="{F3180CB6-F8D2-4596-B6CB-F9CEF5D3894E}"/>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DF338DD3-80F8-4F68-AC7C-361ABF2A9B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8">
                <a:extLst>
                  <a:ext uri="{FF2B5EF4-FFF2-40B4-BE49-F238E27FC236}">
                    <a16:creationId xmlns:a16="http://schemas.microsoft.com/office/drawing/2014/main" id="{9666E4DB-B855-4A4E-BB50-1880738C11D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9">
                <a:extLst>
                  <a:ext uri="{FF2B5EF4-FFF2-40B4-BE49-F238E27FC236}">
                    <a16:creationId xmlns:a16="http://schemas.microsoft.com/office/drawing/2014/main" id="{F570FD9C-B435-4EF1-962C-621F1261AA5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0">
                <a:extLst>
                  <a:ext uri="{FF2B5EF4-FFF2-40B4-BE49-F238E27FC236}">
                    <a16:creationId xmlns:a16="http://schemas.microsoft.com/office/drawing/2014/main" id="{E236AF0B-3BDC-43C3-8FFC-2A94121E946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Rectangle 21">
                <a:extLst>
                  <a:ext uri="{FF2B5EF4-FFF2-40B4-BE49-F238E27FC236}">
                    <a16:creationId xmlns:a16="http://schemas.microsoft.com/office/drawing/2014/main" id="{3BA2C208-5097-4497-AA2C-ADDDAB48B6A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5" name="Freeform 22">
                <a:extLst>
                  <a:ext uri="{FF2B5EF4-FFF2-40B4-BE49-F238E27FC236}">
                    <a16:creationId xmlns:a16="http://schemas.microsoft.com/office/drawing/2014/main" id="{6A45DD96-8D07-43CA-B036-6FDA880A17B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3">
                <a:extLst>
                  <a:ext uri="{FF2B5EF4-FFF2-40B4-BE49-F238E27FC236}">
                    <a16:creationId xmlns:a16="http://schemas.microsoft.com/office/drawing/2014/main" id="{AF7F7CBB-E154-4CD5-9ED0-D5DDC1DFEAE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4">
                <a:extLst>
                  <a:ext uri="{FF2B5EF4-FFF2-40B4-BE49-F238E27FC236}">
                    <a16:creationId xmlns:a16="http://schemas.microsoft.com/office/drawing/2014/main" id="{EFF4AB16-41DD-4877-8C28-ED78F4CA7FE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5">
                <a:extLst>
                  <a:ext uri="{FF2B5EF4-FFF2-40B4-BE49-F238E27FC236}">
                    <a16:creationId xmlns:a16="http://schemas.microsoft.com/office/drawing/2014/main" id="{30BCBD5D-92EB-487E-B1D0-F9000D45D10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6">
                <a:extLst>
                  <a:ext uri="{FF2B5EF4-FFF2-40B4-BE49-F238E27FC236}">
                    <a16:creationId xmlns:a16="http://schemas.microsoft.com/office/drawing/2014/main" id="{DA07BDB8-9827-4EBF-9B99-6C503EA0BC6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7">
                <a:extLst>
                  <a:ext uri="{FF2B5EF4-FFF2-40B4-BE49-F238E27FC236}">
                    <a16:creationId xmlns:a16="http://schemas.microsoft.com/office/drawing/2014/main" id="{7F41FB05-1B3F-450A-A1A7-8C8BD182A5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8">
                <a:extLst>
                  <a:ext uri="{FF2B5EF4-FFF2-40B4-BE49-F238E27FC236}">
                    <a16:creationId xmlns:a16="http://schemas.microsoft.com/office/drawing/2014/main" id="{0629E219-1F32-41C1-B921-05E4561179B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9">
                <a:extLst>
                  <a:ext uri="{FF2B5EF4-FFF2-40B4-BE49-F238E27FC236}">
                    <a16:creationId xmlns:a16="http://schemas.microsoft.com/office/drawing/2014/main" id="{8081FB28-486E-4C09-9D15-0B2657B56FB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0">
                <a:extLst>
                  <a:ext uri="{FF2B5EF4-FFF2-40B4-BE49-F238E27FC236}">
                    <a16:creationId xmlns:a16="http://schemas.microsoft.com/office/drawing/2014/main" id="{CB547EFB-F29D-4336-9644-0AE7A94EA4C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1">
                <a:extLst>
                  <a:ext uri="{FF2B5EF4-FFF2-40B4-BE49-F238E27FC236}">
                    <a16:creationId xmlns:a16="http://schemas.microsoft.com/office/drawing/2014/main" id="{BB2793F4-FAD7-459A-BC46-06BB1D4FAAC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7" name="Group 16">
              <a:extLst>
                <a:ext uri="{FF2B5EF4-FFF2-40B4-BE49-F238E27FC236}">
                  <a16:creationId xmlns:a16="http://schemas.microsoft.com/office/drawing/2014/main" id="{FC01589C-0235-4B21-B264-777746D4D595}"/>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678F5669-8CE7-445E-8D54-49C5E2013B4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3">
                <a:extLst>
                  <a:ext uri="{FF2B5EF4-FFF2-40B4-BE49-F238E27FC236}">
                    <a16:creationId xmlns:a16="http://schemas.microsoft.com/office/drawing/2014/main" id="{E93A3F8E-D876-485E-9EDC-43E315DE1EE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4">
                <a:extLst>
                  <a:ext uri="{FF2B5EF4-FFF2-40B4-BE49-F238E27FC236}">
                    <a16:creationId xmlns:a16="http://schemas.microsoft.com/office/drawing/2014/main" id="{B4F848A6-931A-4CC9-9B29-C7A9CEA3ACE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5">
                <a:extLst>
                  <a:ext uri="{FF2B5EF4-FFF2-40B4-BE49-F238E27FC236}">
                    <a16:creationId xmlns:a16="http://schemas.microsoft.com/office/drawing/2014/main" id="{5C4204D4-6782-4DB1-8FF8-86CC698AF2F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6">
                <a:extLst>
                  <a:ext uri="{FF2B5EF4-FFF2-40B4-BE49-F238E27FC236}">
                    <a16:creationId xmlns:a16="http://schemas.microsoft.com/office/drawing/2014/main" id="{3907C583-5764-43DC-8AF9-992D3472F67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7">
                <a:extLst>
                  <a:ext uri="{FF2B5EF4-FFF2-40B4-BE49-F238E27FC236}">
                    <a16:creationId xmlns:a16="http://schemas.microsoft.com/office/drawing/2014/main" id="{56CE3D6E-1121-4EF2-9DFB-7F3937FCCD0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8">
                <a:extLst>
                  <a:ext uri="{FF2B5EF4-FFF2-40B4-BE49-F238E27FC236}">
                    <a16:creationId xmlns:a16="http://schemas.microsoft.com/office/drawing/2014/main" id="{3AEB7245-E197-4AE5-BCFC-7821E49EFE4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9">
                <a:extLst>
                  <a:ext uri="{FF2B5EF4-FFF2-40B4-BE49-F238E27FC236}">
                    <a16:creationId xmlns:a16="http://schemas.microsoft.com/office/drawing/2014/main" id="{801E9C76-F4FB-4C4D-9350-B526F294E01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40">
                <a:extLst>
                  <a:ext uri="{FF2B5EF4-FFF2-40B4-BE49-F238E27FC236}">
                    <a16:creationId xmlns:a16="http://schemas.microsoft.com/office/drawing/2014/main" id="{F9C0C5DE-6C8C-4CD0-9C91-6A132A06DA7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41">
                <a:extLst>
                  <a:ext uri="{FF2B5EF4-FFF2-40B4-BE49-F238E27FC236}">
                    <a16:creationId xmlns:a16="http://schemas.microsoft.com/office/drawing/2014/main" id="{955A7039-8B66-4CF0-8048-0AD0F4A5B853}"/>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62" name="Rectangle 55">
            <a:extLst>
              <a:ext uri="{FF2B5EF4-FFF2-40B4-BE49-F238E27FC236}">
                <a16:creationId xmlns:a16="http://schemas.microsoft.com/office/drawing/2014/main" id="{C068D0EE-C6C8-484A-AFB7-3602BA27F8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7">
            <a:extLst>
              <a:ext uri="{FF2B5EF4-FFF2-40B4-BE49-F238E27FC236}">
                <a16:creationId xmlns:a16="http://schemas.microsoft.com/office/drawing/2014/main" id="{DDE5FB8C-CC3F-4C24-BF4F-1B5999DE68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0276321" y="6442565"/>
            <a:ext cx="771089" cy="365125"/>
          </a:xfrm>
        </p:spPr>
        <p:txBody>
          <a:bodyPr vert="horz" lIns="91440" tIns="45720" rIns="91440" bIns="45720" rtlCol="0" anchor="ctr">
            <a:normAutofit/>
          </a:bodyPr>
          <a:lstStyle/>
          <a:p>
            <a:pPr defTabSz="457200">
              <a:spcAft>
                <a:spcPts val="600"/>
              </a:spcAft>
            </a:pPr>
            <a:fld id="{B7E7695C-FCF1-4AA0-9B93-7941FED13DC4}" type="slidenum">
              <a:rPr lang="en-US">
                <a:solidFill>
                  <a:schemeClr val="tx1"/>
                </a:solidFill>
              </a:rPr>
              <a:pPr defTabSz="457200">
                <a:spcAft>
                  <a:spcPts val="600"/>
                </a:spcAft>
              </a:pPr>
              <a:t>17</a:t>
            </a:fld>
            <a:endParaRPr lang="en-US">
              <a:solidFill>
                <a:schemeClr val="tx1"/>
              </a:solidFill>
            </a:endParaRPr>
          </a:p>
        </p:txBody>
      </p:sp>
      <p:pic>
        <p:nvPicPr>
          <p:cNvPr id="55" name="Picture 4" descr="https://media.licdn.com/dms/image/C4D12AQGxTXeQ6HRoaw/article-inline_image-shrink_1500_2232/0?e=2122070400&amp;v=alpha&amp;t=kkBwHCWzWGiEp-n-ocVWYHmF31uH1Mb0Ysnj63drrT4">
            <a:extLst>
              <a:ext uri="{FF2B5EF4-FFF2-40B4-BE49-F238E27FC236}">
                <a16:creationId xmlns:a16="http://schemas.microsoft.com/office/drawing/2014/main" id="{01D84788-F239-41EF-A35A-9B193F66330B}"/>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169781" y="1238564"/>
            <a:ext cx="6150886" cy="418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367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88000"/>
                <a:hueMod val="106000"/>
                <a:satMod val="140000"/>
                <a:lumMod val="54000"/>
              </a:schemeClr>
              <a:schemeClr val="bg2">
                <a:tint val="98000"/>
                <a:hueMod val="90000"/>
                <a:satMod val="150000"/>
                <a:lumMod val="16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0C065C3-0FE3-4452-B765-CB05BBB2A98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alphaModFix amt="30000"/>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 name="Group 12">
            <a:extLst>
              <a:ext uri="{FF2B5EF4-FFF2-40B4-BE49-F238E27FC236}">
                <a16:creationId xmlns:a16="http://schemas.microsoft.com/office/drawing/2014/main" id="{9795E515-5F57-431F-9A0D-3A0419DF757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45BCBFE-0478-4767-BF2E-FC2C548BA62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03928F-F6DA-470C-81A0-CF7D9DE0341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ADA095F6-E326-4450-A2D6-DB2BF989B8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6B067F9A-FDF2-49EC-B4FF-CD4B90F78923}"/>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F1331213-D19D-49FC-8616-168A14565A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2ADFE242-96FC-4A14-8C59-90CD6DE1D9F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A97B7BC-40BD-494B-9C6B-AF3045559A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3D7F35CF-F44C-491F-904D-A31ED832137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4D9BF7E-18C2-452C-B139-4ED58D7A03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700A6223-AD38-426F-A6FE-7926CAEF31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D172AA94-449F-45EB-94E6-67C186C32DD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7D4F697-8937-4F4C-83C5-770B3FCB828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10AF1D59-5117-4D47-8414-4BB61F944BD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2387DC33-88B3-4718-8C94-41659EA33A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D4E7EC64-4763-4F04-B2E4-E400364D728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581717DF-9FD4-47CB-9579-E34DF7E8754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CD8EF50-6E58-4B2D-90B6-AFF236A73BC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524A268-142A-4CBF-BB8B-DC1FCBC8F78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56A0E6F3-B76B-4813-B44B-56CE11A8A0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A74CED8D-B902-4B76-9CC8-30A09B2FA19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ED007BD7-ED56-4566-B1FF-707160024A6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0AD48D2-5BC8-4C80-B126-B1A201242B8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E14C82F-9F35-4D61-B758-7BCE32DECBF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540CE06-9028-497A-AC64-CF0ED60A745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A4825B3B-52CD-4F08-BA02-6C2B0EFEDE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6877A5EF-B8B8-44D3-AA57-4BBF89206D3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0BB365C-9180-4208-92CF-AB6A88848C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8D1134D2-53A6-41D5-AC1A-5254A2FBD08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24C7FA73-07CD-479A-9B9E-DAD4D3B2BFC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AB24DF92-B081-4701-B58D-913261A00D7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AB4DF275-6B82-4AA9-A7A9-138E631E30B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972A3812-16AD-453E-B1E6-9F39894F79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8FB6759A-BAD8-4073-86A2-6DDD73DE2AF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9FCCB0F4-1178-47C1-9EE2-234EA715C1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CB01BF0B-7EB0-4C18-80BE-20D2EAC048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3266E9DA-C937-48E0-8F98-90A467760F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8A9C00D-0425-4E68-A1DE-BCE5BD6BBD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46230904-E744-4B55-84FF-826A6B737BF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D4291668-8AF0-4784-BC06-870768F53F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D917DCBD-774B-4AAF-92AE-D18289FFC4D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9E50122E-0F19-4D65-9CB2-E22C3EA84ACD}"/>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BC28A765-6E8B-4352-BD0C-35474F70AC8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0AC30A17-F494-44EB-9817-1B8B255CE46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088D59F-32BD-4932-9C22-9AA0FCDA74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B18BBE45-5F21-47FA-B291-AC802D71556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A1BD992D-1C4B-4E69-A627-A45D8958E0D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71C0498-7105-455E-8B0A-233F850F18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F6FA78CC-C0B1-422F-B535-05580A9716A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49A1BACF-EE5E-46F8-8968-D4CF18BC01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AF8DFAF-8AF7-453E-AED7-89E59FBD7D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F8C26D97-8DA4-4556-92E4-2AE66B365B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EEF9D855-A8A7-44CC-919C-BEA327F2542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11F0B045-803C-4067-A182-066EEB2C4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C1FCACB-EFEF-4B54-99A6-E327A637C25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9" name="Group 68">
            <a:extLst>
              <a:ext uri="{FF2B5EF4-FFF2-40B4-BE49-F238E27FC236}">
                <a16:creationId xmlns:a16="http://schemas.microsoft.com/office/drawing/2014/main" id="{096A8A5D-137F-4A8A-9811-F7A867F02E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 name="Rectangle 69">
              <a:extLst>
                <a:ext uri="{FF2B5EF4-FFF2-40B4-BE49-F238E27FC236}">
                  <a16:creationId xmlns:a16="http://schemas.microsoft.com/office/drawing/2014/main" id="{6EA64E00-438F-4B4F-9366-7A7230A9A0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a:extLst>
                <a:ext uri="{FF2B5EF4-FFF2-40B4-BE49-F238E27FC236}">
                  <a16:creationId xmlns:a16="http://schemas.microsoft.com/office/drawing/2014/main" id="{59E6386A-8042-4EC7-A981-EFAC2ACB89D5}"/>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7236403" y="2192915"/>
            <a:ext cx="4042783" cy="1616075"/>
          </a:xfrm>
        </p:spPr>
        <p:txBody>
          <a:bodyPr vert="horz" lIns="91440" tIns="45720" rIns="91440" bIns="45720" rtlCol="0" anchor="b">
            <a:normAutofit fontScale="90000"/>
          </a:bodyPr>
          <a:lstStyle/>
          <a:p>
            <a:r>
              <a:rPr lang="en-US" sz="4800" dirty="0"/>
              <a:t>Find</a:t>
            </a:r>
            <a:br>
              <a:rPr lang="en-US" sz="4800" dirty="0"/>
            </a:br>
            <a:r>
              <a:rPr lang="en-US" sz="4800" dirty="0">
                <a:solidFill>
                  <a:schemeClr val="tx1">
                    <a:lumMod val="65000"/>
                  </a:schemeClr>
                </a:solidFill>
              </a:rPr>
              <a:t>grow</a:t>
            </a:r>
            <a:br>
              <a:rPr lang="en-US" sz="4800" dirty="0">
                <a:solidFill>
                  <a:schemeClr val="tx1">
                    <a:lumMod val="65000"/>
                  </a:schemeClr>
                </a:solidFill>
              </a:rPr>
            </a:br>
            <a:r>
              <a:rPr lang="en-US" sz="4800" dirty="0">
                <a:solidFill>
                  <a:schemeClr val="tx1">
                    <a:lumMod val="65000"/>
                  </a:schemeClr>
                </a:solidFill>
              </a:rPr>
              <a:t>keep</a:t>
            </a:r>
          </a:p>
        </p:txBody>
      </p:sp>
      <p:pic>
        <p:nvPicPr>
          <p:cNvPr id="6" name="Picture 4" descr="Image result for people analytics">
            <a:extLst>
              <a:ext uri="{FF2B5EF4-FFF2-40B4-BE49-F238E27FC236}">
                <a16:creationId xmlns:a16="http://schemas.microsoft.com/office/drawing/2014/main" id="{9796330A-F220-452B-80C5-B2B0BC70C948}"/>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5596" y="10"/>
            <a:ext cx="694672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FA686C7-6B08-416F-AEF3-C204079363A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4" name="Rectangle 5">
              <a:extLst>
                <a:ext uri="{FF2B5EF4-FFF2-40B4-BE49-F238E27FC236}">
                  <a16:creationId xmlns:a16="http://schemas.microsoft.com/office/drawing/2014/main" id="{2BBDDDB2-3938-4066-91BA-4907AF88266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D2125FCC-F305-4C4C-9CB1-14B83ADD733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7">
              <a:extLst>
                <a:ext uri="{FF2B5EF4-FFF2-40B4-BE49-F238E27FC236}">
                  <a16:creationId xmlns:a16="http://schemas.microsoft.com/office/drawing/2014/main" id="{96643530-0EE0-4AC8-8241-ED8E26ED83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Rectangle 8">
              <a:extLst>
                <a:ext uri="{FF2B5EF4-FFF2-40B4-BE49-F238E27FC236}">
                  <a16:creationId xmlns:a16="http://schemas.microsoft.com/office/drawing/2014/main" id="{A784F0C8-95D3-4D7D-8FA9-326D3DEA266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4D49008E-3A2F-4C2C-85EB-1D228F38E6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0">
              <a:extLst>
                <a:ext uri="{FF2B5EF4-FFF2-40B4-BE49-F238E27FC236}">
                  <a16:creationId xmlns:a16="http://schemas.microsoft.com/office/drawing/2014/main" id="{B09CB0F8-91EE-4A04-91CD-9B9D390ED6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1">
              <a:extLst>
                <a:ext uri="{FF2B5EF4-FFF2-40B4-BE49-F238E27FC236}">
                  <a16:creationId xmlns:a16="http://schemas.microsoft.com/office/drawing/2014/main" id="{954CB039-9A52-4C07-BDB1-747876D868A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2">
              <a:extLst>
                <a:ext uri="{FF2B5EF4-FFF2-40B4-BE49-F238E27FC236}">
                  <a16:creationId xmlns:a16="http://schemas.microsoft.com/office/drawing/2014/main" id="{AD9FE313-C425-42A8-92A9-82E74C40966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3">
              <a:extLst>
                <a:ext uri="{FF2B5EF4-FFF2-40B4-BE49-F238E27FC236}">
                  <a16:creationId xmlns:a16="http://schemas.microsoft.com/office/drawing/2014/main" id="{CD506FC5-3A23-48B7-9771-7B77E6DA0F4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4">
              <a:extLst>
                <a:ext uri="{FF2B5EF4-FFF2-40B4-BE49-F238E27FC236}">
                  <a16:creationId xmlns:a16="http://schemas.microsoft.com/office/drawing/2014/main" id="{6FF54CDF-21B0-46AE-B402-234E62F9D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5">
              <a:extLst>
                <a:ext uri="{FF2B5EF4-FFF2-40B4-BE49-F238E27FC236}">
                  <a16:creationId xmlns:a16="http://schemas.microsoft.com/office/drawing/2014/main" id="{EE88784D-C24D-4FBD-AF34-85BA74966F4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6">
              <a:extLst>
                <a:ext uri="{FF2B5EF4-FFF2-40B4-BE49-F238E27FC236}">
                  <a16:creationId xmlns:a16="http://schemas.microsoft.com/office/drawing/2014/main" id="{F524C128-9723-4A4D-BFB5-7EBD5B24FB9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7">
              <a:extLst>
                <a:ext uri="{FF2B5EF4-FFF2-40B4-BE49-F238E27FC236}">
                  <a16:creationId xmlns:a16="http://schemas.microsoft.com/office/drawing/2014/main" id="{9C742EF7-4F82-4B4A-9693-4F794B6A50A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8">
              <a:extLst>
                <a:ext uri="{FF2B5EF4-FFF2-40B4-BE49-F238E27FC236}">
                  <a16:creationId xmlns:a16="http://schemas.microsoft.com/office/drawing/2014/main" id="{0265747A-2114-4F0F-81B6-618FD38958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9">
              <a:extLst>
                <a:ext uri="{FF2B5EF4-FFF2-40B4-BE49-F238E27FC236}">
                  <a16:creationId xmlns:a16="http://schemas.microsoft.com/office/drawing/2014/main" id="{99E488E3-470E-4FC6-A3B0-141DF162D80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0">
              <a:extLst>
                <a:ext uri="{FF2B5EF4-FFF2-40B4-BE49-F238E27FC236}">
                  <a16:creationId xmlns:a16="http://schemas.microsoft.com/office/drawing/2014/main" id="{612B7DC5-03F3-4B7B-9520-D66144F168D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1">
              <a:extLst>
                <a:ext uri="{FF2B5EF4-FFF2-40B4-BE49-F238E27FC236}">
                  <a16:creationId xmlns:a16="http://schemas.microsoft.com/office/drawing/2014/main" id="{B2355AA2-DB69-485A-B600-E3DF02F2DFF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2">
              <a:extLst>
                <a:ext uri="{FF2B5EF4-FFF2-40B4-BE49-F238E27FC236}">
                  <a16:creationId xmlns:a16="http://schemas.microsoft.com/office/drawing/2014/main" id="{4DC3AC80-2B15-428E-8B1E-53312C6663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3">
              <a:extLst>
                <a:ext uri="{FF2B5EF4-FFF2-40B4-BE49-F238E27FC236}">
                  <a16:creationId xmlns:a16="http://schemas.microsoft.com/office/drawing/2014/main" id="{C48F81D6-640C-4483-9773-8C7BFF461DC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4">
              <a:extLst>
                <a:ext uri="{FF2B5EF4-FFF2-40B4-BE49-F238E27FC236}">
                  <a16:creationId xmlns:a16="http://schemas.microsoft.com/office/drawing/2014/main" id="{C7AA2EE3-7411-4DCB-B79E-0C5C95D7C7D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5">
              <a:extLst>
                <a:ext uri="{FF2B5EF4-FFF2-40B4-BE49-F238E27FC236}">
                  <a16:creationId xmlns:a16="http://schemas.microsoft.com/office/drawing/2014/main" id="{8B84BFA3-B122-4CA5-8C28-79134C9752E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6">
              <a:extLst>
                <a:ext uri="{FF2B5EF4-FFF2-40B4-BE49-F238E27FC236}">
                  <a16:creationId xmlns:a16="http://schemas.microsoft.com/office/drawing/2014/main" id="{A7C22B06-B32B-46EB-9428-B7CA7DA1F80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7">
              <a:extLst>
                <a:ext uri="{FF2B5EF4-FFF2-40B4-BE49-F238E27FC236}">
                  <a16:creationId xmlns:a16="http://schemas.microsoft.com/office/drawing/2014/main" id="{1AE1D740-5AF4-4B8F-B533-C8CD4E56EC2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8">
              <a:extLst>
                <a:ext uri="{FF2B5EF4-FFF2-40B4-BE49-F238E27FC236}">
                  <a16:creationId xmlns:a16="http://schemas.microsoft.com/office/drawing/2014/main" id="{555B0792-99B8-4014-AC84-7B39D21294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9">
              <a:extLst>
                <a:ext uri="{FF2B5EF4-FFF2-40B4-BE49-F238E27FC236}">
                  <a16:creationId xmlns:a16="http://schemas.microsoft.com/office/drawing/2014/main" id="{395B90B6-A4DE-4EEF-B53E-395E8D4AF3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0">
              <a:extLst>
                <a:ext uri="{FF2B5EF4-FFF2-40B4-BE49-F238E27FC236}">
                  <a16:creationId xmlns:a16="http://schemas.microsoft.com/office/drawing/2014/main" id="{A0117576-A27F-4175-BD9D-EE15C96D984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1">
              <a:extLst>
                <a:ext uri="{FF2B5EF4-FFF2-40B4-BE49-F238E27FC236}">
                  <a16:creationId xmlns:a16="http://schemas.microsoft.com/office/drawing/2014/main" id="{93C8332E-93D3-4919-A977-06EC765564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2">
              <a:extLst>
                <a:ext uri="{FF2B5EF4-FFF2-40B4-BE49-F238E27FC236}">
                  <a16:creationId xmlns:a16="http://schemas.microsoft.com/office/drawing/2014/main" id="{B086AC0E-8130-47AC-A510-5285FAE6596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Rectangle 33">
              <a:extLst>
                <a:ext uri="{FF2B5EF4-FFF2-40B4-BE49-F238E27FC236}">
                  <a16:creationId xmlns:a16="http://schemas.microsoft.com/office/drawing/2014/main" id="{DF1BC1DF-8089-49D8-9535-EAB0D7C9A4C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97388BAE-DCB9-4B88-9CDE-6FA3304D3A2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5">
              <a:extLst>
                <a:ext uri="{FF2B5EF4-FFF2-40B4-BE49-F238E27FC236}">
                  <a16:creationId xmlns:a16="http://schemas.microsoft.com/office/drawing/2014/main" id="{7E059A96-E5FE-4EE1-9C6D-3AB208BF67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6">
              <a:extLst>
                <a:ext uri="{FF2B5EF4-FFF2-40B4-BE49-F238E27FC236}">
                  <a16:creationId xmlns:a16="http://schemas.microsoft.com/office/drawing/2014/main" id="{CD6A3DCE-FBEE-41E7-A0EC-CA23A1DF3C6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7">
              <a:extLst>
                <a:ext uri="{FF2B5EF4-FFF2-40B4-BE49-F238E27FC236}">
                  <a16:creationId xmlns:a16="http://schemas.microsoft.com/office/drawing/2014/main" id="{52966C83-B07E-463F-B982-F3E074D9D16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8">
              <a:extLst>
                <a:ext uri="{FF2B5EF4-FFF2-40B4-BE49-F238E27FC236}">
                  <a16:creationId xmlns:a16="http://schemas.microsoft.com/office/drawing/2014/main" id="{0F475B53-6578-4C68-AC7C-3BE28EA6AD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9">
              <a:extLst>
                <a:ext uri="{FF2B5EF4-FFF2-40B4-BE49-F238E27FC236}">
                  <a16:creationId xmlns:a16="http://schemas.microsoft.com/office/drawing/2014/main" id="{8475C02B-D024-4E20-9EF3-2A7E9674077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0">
              <a:extLst>
                <a:ext uri="{FF2B5EF4-FFF2-40B4-BE49-F238E27FC236}">
                  <a16:creationId xmlns:a16="http://schemas.microsoft.com/office/drawing/2014/main" id="{1F5EF5DC-7372-4549-B0A6-800F1940683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1">
              <a:extLst>
                <a:ext uri="{FF2B5EF4-FFF2-40B4-BE49-F238E27FC236}">
                  <a16:creationId xmlns:a16="http://schemas.microsoft.com/office/drawing/2014/main" id="{8B908D96-CCB2-426B-862C-2BDB2AF717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2">
              <a:extLst>
                <a:ext uri="{FF2B5EF4-FFF2-40B4-BE49-F238E27FC236}">
                  <a16:creationId xmlns:a16="http://schemas.microsoft.com/office/drawing/2014/main" id="{26752E6D-E46B-4DA2-B280-5C696EF4FD1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3">
              <a:extLst>
                <a:ext uri="{FF2B5EF4-FFF2-40B4-BE49-F238E27FC236}">
                  <a16:creationId xmlns:a16="http://schemas.microsoft.com/office/drawing/2014/main" id="{011E7A27-73CF-4E1E-8AE2-B88B96F3B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4">
              <a:extLst>
                <a:ext uri="{FF2B5EF4-FFF2-40B4-BE49-F238E27FC236}">
                  <a16:creationId xmlns:a16="http://schemas.microsoft.com/office/drawing/2014/main" id="{1DBE1EE2-4667-4A45-80F7-217D3B6FA7D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Rectangle 45">
              <a:extLst>
                <a:ext uri="{FF2B5EF4-FFF2-40B4-BE49-F238E27FC236}">
                  <a16:creationId xmlns:a16="http://schemas.microsoft.com/office/drawing/2014/main" id="{A48239BC-3712-4110-AE92-4AC892603DE7}"/>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14B6D739-1C93-4350-BC14-ED88C6341B8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7">
              <a:extLst>
                <a:ext uri="{FF2B5EF4-FFF2-40B4-BE49-F238E27FC236}">
                  <a16:creationId xmlns:a16="http://schemas.microsoft.com/office/drawing/2014/main" id="{2F73DF89-CB95-4798-90CA-B7A1DF2D36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8">
              <a:extLst>
                <a:ext uri="{FF2B5EF4-FFF2-40B4-BE49-F238E27FC236}">
                  <a16:creationId xmlns:a16="http://schemas.microsoft.com/office/drawing/2014/main" id="{1DA7D977-8D60-47B5-8071-30A6FA0C90F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9">
              <a:extLst>
                <a:ext uri="{FF2B5EF4-FFF2-40B4-BE49-F238E27FC236}">
                  <a16:creationId xmlns:a16="http://schemas.microsoft.com/office/drawing/2014/main" id="{4A241594-4FC5-4570-94B2-724F248A6B1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0">
              <a:extLst>
                <a:ext uri="{FF2B5EF4-FFF2-40B4-BE49-F238E27FC236}">
                  <a16:creationId xmlns:a16="http://schemas.microsoft.com/office/drawing/2014/main" id="{9D31F634-1A34-473E-A0FA-D06EB57D976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1">
              <a:extLst>
                <a:ext uri="{FF2B5EF4-FFF2-40B4-BE49-F238E27FC236}">
                  <a16:creationId xmlns:a16="http://schemas.microsoft.com/office/drawing/2014/main" id="{CE20C679-7385-48FF-BBE5-5BA7C0E7002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2">
              <a:extLst>
                <a:ext uri="{FF2B5EF4-FFF2-40B4-BE49-F238E27FC236}">
                  <a16:creationId xmlns:a16="http://schemas.microsoft.com/office/drawing/2014/main" id="{ADF9CA3B-265F-4927-BA79-0A676AF3F5C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3">
              <a:extLst>
                <a:ext uri="{FF2B5EF4-FFF2-40B4-BE49-F238E27FC236}">
                  <a16:creationId xmlns:a16="http://schemas.microsoft.com/office/drawing/2014/main" id="{B138D01D-340C-4DB0-A0E1-D54B9319D5F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4">
              <a:extLst>
                <a:ext uri="{FF2B5EF4-FFF2-40B4-BE49-F238E27FC236}">
                  <a16:creationId xmlns:a16="http://schemas.microsoft.com/office/drawing/2014/main" id="{B56918B0-069B-4C98-995E-4D6B0B1765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5">
              <a:extLst>
                <a:ext uri="{FF2B5EF4-FFF2-40B4-BE49-F238E27FC236}">
                  <a16:creationId xmlns:a16="http://schemas.microsoft.com/office/drawing/2014/main" id="{2BD45940-09B7-4CD3-90E7-0EA2CF6A03B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6">
              <a:extLst>
                <a:ext uri="{FF2B5EF4-FFF2-40B4-BE49-F238E27FC236}">
                  <a16:creationId xmlns:a16="http://schemas.microsoft.com/office/drawing/2014/main" id="{347A8664-7179-419E-A26E-8250762910A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7">
              <a:extLst>
                <a:ext uri="{FF2B5EF4-FFF2-40B4-BE49-F238E27FC236}">
                  <a16:creationId xmlns:a16="http://schemas.microsoft.com/office/drawing/2014/main" id="{B7350394-4D50-4E2E-8AF2-F4A52E734D1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8">
              <a:extLst>
                <a:ext uri="{FF2B5EF4-FFF2-40B4-BE49-F238E27FC236}">
                  <a16:creationId xmlns:a16="http://schemas.microsoft.com/office/drawing/2014/main" id="{6B464294-4049-4542-A83E-22B8CC63316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9" name="Group 128">
            <a:extLst>
              <a:ext uri="{FF2B5EF4-FFF2-40B4-BE49-F238E27FC236}">
                <a16:creationId xmlns:a16="http://schemas.microsoft.com/office/drawing/2014/main" id="{4C78E281-F596-4ECB-979A-89D89452AA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0" name="Freeform 32">
              <a:extLst>
                <a:ext uri="{FF2B5EF4-FFF2-40B4-BE49-F238E27FC236}">
                  <a16:creationId xmlns:a16="http://schemas.microsoft.com/office/drawing/2014/main" id="{C20E68C0-5C9E-4DA6-83AD-0EC3179BB3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3">
              <a:extLst>
                <a:ext uri="{FF2B5EF4-FFF2-40B4-BE49-F238E27FC236}">
                  <a16:creationId xmlns:a16="http://schemas.microsoft.com/office/drawing/2014/main" id="{80C08ED9-C9F6-4168-816A-F5C5F3AF5AA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4">
              <a:extLst>
                <a:ext uri="{FF2B5EF4-FFF2-40B4-BE49-F238E27FC236}">
                  <a16:creationId xmlns:a16="http://schemas.microsoft.com/office/drawing/2014/main" id="{0A83E4BF-890D-4E0A-A720-48088D42241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5">
              <a:extLst>
                <a:ext uri="{FF2B5EF4-FFF2-40B4-BE49-F238E27FC236}">
                  <a16:creationId xmlns:a16="http://schemas.microsoft.com/office/drawing/2014/main" id="{996F9B33-C769-451E-9044-EA85C625CA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6">
              <a:extLst>
                <a:ext uri="{FF2B5EF4-FFF2-40B4-BE49-F238E27FC236}">
                  <a16:creationId xmlns:a16="http://schemas.microsoft.com/office/drawing/2014/main" id="{F91D6EA2-C024-4E53-A81E-A50907517B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7">
              <a:extLst>
                <a:ext uri="{FF2B5EF4-FFF2-40B4-BE49-F238E27FC236}">
                  <a16:creationId xmlns:a16="http://schemas.microsoft.com/office/drawing/2014/main" id="{233F8C4E-A946-462B-9703-971ABD45DCE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38">
              <a:extLst>
                <a:ext uri="{FF2B5EF4-FFF2-40B4-BE49-F238E27FC236}">
                  <a16:creationId xmlns:a16="http://schemas.microsoft.com/office/drawing/2014/main" id="{06059614-A557-45C6-B625-488D41C394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39">
              <a:extLst>
                <a:ext uri="{FF2B5EF4-FFF2-40B4-BE49-F238E27FC236}">
                  <a16:creationId xmlns:a16="http://schemas.microsoft.com/office/drawing/2014/main" id="{26BCD22B-880F-40F8-88AC-CD92853487B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40">
              <a:extLst>
                <a:ext uri="{FF2B5EF4-FFF2-40B4-BE49-F238E27FC236}">
                  <a16:creationId xmlns:a16="http://schemas.microsoft.com/office/drawing/2014/main" id="{52324B00-0190-4453-9F81-F0E9138009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Rectangle 41">
              <a:extLst>
                <a:ext uri="{FF2B5EF4-FFF2-40B4-BE49-F238E27FC236}">
                  <a16:creationId xmlns:a16="http://schemas.microsoft.com/office/drawing/2014/main" id="{33BE57C0-F93F-4C88-B489-0BFA90D01BBE}"/>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2257144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7451364-3CD0-481F-8C8B-7615734F303B}"/>
              </a:ext>
            </a:extLst>
          </p:cNvPr>
          <p:cNvCxnSpPr/>
          <p:nvPr/>
        </p:nvCxnSpPr>
        <p:spPr>
          <a:xfrm>
            <a:off x="2336800" y="5863771"/>
            <a:ext cx="80409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7170" name="Picture 2" descr="Image result for recruit">
            <a:extLst>
              <a:ext uri="{FF2B5EF4-FFF2-40B4-BE49-F238E27FC236}">
                <a16:creationId xmlns:a16="http://schemas.microsoft.com/office/drawing/2014/main" id="{7EEF7A06-3969-4CA1-B4A2-335FBB5CEFE7}"/>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6000" y="3128963"/>
            <a:ext cx="39624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143001" y="161014"/>
            <a:ext cx="9905998" cy="961204"/>
          </a:xfrm>
        </p:spPr>
        <p:txBody>
          <a:bodyPr/>
          <a:lstStyle/>
          <a:p>
            <a:pPr algn="ctr"/>
            <a:r>
              <a:rPr lang="en-US" dirty="0">
                <a:solidFill>
                  <a:schemeClr val="tx1">
                    <a:lumMod val="65000"/>
                  </a:schemeClr>
                </a:solidFill>
              </a:rPr>
              <a:t>Find: </a:t>
            </a:r>
            <a:r>
              <a:rPr lang="en-US" dirty="0">
                <a:solidFill>
                  <a:schemeClr val="bg1"/>
                </a:solidFill>
              </a:rPr>
              <a:t>Recruiting and hiring</a:t>
            </a:r>
          </a:p>
        </p:txBody>
      </p:sp>
      <p:sp>
        <p:nvSpPr>
          <p:cNvPr id="4" name="Slide Number Placeholder 3"/>
          <p:cNvSpPr>
            <a:spLocks noGrp="1"/>
          </p:cNvSpPr>
          <p:nvPr>
            <p:ph type="sldNum" sz="quarter" idx="12"/>
          </p:nvPr>
        </p:nvSpPr>
        <p:spPr/>
        <p:txBody>
          <a:bodyPr/>
          <a:lstStyle/>
          <a:p>
            <a:fld id="{B7E7695C-FCF1-4AA0-9B93-7941FED13DC4}" type="slidenum">
              <a:rPr lang="en-US" smtClean="0"/>
              <a:t>19</a:t>
            </a:fld>
            <a:endParaRPr lang="en-US"/>
          </a:p>
        </p:txBody>
      </p:sp>
      <p:sp>
        <p:nvSpPr>
          <p:cNvPr id="6" name="Content Placeholder 5"/>
          <p:cNvSpPr>
            <a:spLocks noGrp="1"/>
          </p:cNvSpPr>
          <p:nvPr>
            <p:ph sz="half" idx="1"/>
          </p:nvPr>
        </p:nvSpPr>
        <p:spPr>
          <a:xfrm>
            <a:off x="1143001" y="1122218"/>
            <a:ext cx="10515600" cy="4722051"/>
          </a:xfrm>
        </p:spPr>
        <p:txBody>
          <a:bodyPr/>
          <a:lstStyle/>
          <a:p>
            <a:r>
              <a:rPr lang="en-US" sz="3600" dirty="0">
                <a:solidFill>
                  <a:schemeClr val="bg1"/>
                </a:solidFill>
              </a:rPr>
              <a:t> Identifying talent</a:t>
            </a:r>
          </a:p>
          <a:p>
            <a:r>
              <a:rPr lang="en-US" sz="3600" dirty="0">
                <a:solidFill>
                  <a:schemeClr val="bg1"/>
                </a:solidFill>
              </a:rPr>
              <a:t> Evaluating the recruiting and hiring funnel</a:t>
            </a:r>
          </a:p>
          <a:p>
            <a:r>
              <a:rPr lang="en-US" sz="3600" dirty="0">
                <a:solidFill>
                  <a:schemeClr val="bg1"/>
                </a:solidFill>
              </a:rPr>
              <a:t> Designing strategies to capture top talent</a:t>
            </a:r>
          </a:p>
          <a:p>
            <a:pPr marL="582930" lvl="1" indent="-171450">
              <a:buFont typeface="Arial" panose="020B0604020202020204" pitchFamily="34" charset="0"/>
              <a:buChar char="•"/>
            </a:pPr>
            <a:endParaRPr lang="en-US" dirty="0">
              <a:solidFill>
                <a:schemeClr val="tx1"/>
              </a:solidFill>
            </a:endParaRPr>
          </a:p>
          <a:p>
            <a:pPr marL="171450" indent="-171450">
              <a:buFont typeface="Arial" panose="020B0604020202020204" pitchFamily="34" charset="0"/>
              <a:buChar char="•"/>
            </a:pPr>
            <a:endParaRPr lang="en-US" dirty="0">
              <a:solidFill>
                <a:schemeClr val="tx1"/>
              </a:solidFill>
            </a:endParaRP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116931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B7E7695C-FCF1-4AA0-9B93-7941FED13DC4}" type="slidenum">
              <a:rPr lang="en-US" smtClean="0"/>
              <a:t>2</a:t>
            </a:fld>
            <a:endParaRPr lang="en-US"/>
          </a:p>
        </p:txBody>
      </p:sp>
      <p:sp>
        <p:nvSpPr>
          <p:cNvPr id="4" name="Text Placeholder 3"/>
          <p:cNvSpPr>
            <a:spLocks noGrp="1"/>
          </p:cNvSpPr>
          <p:nvPr>
            <p:ph type="body" sz="quarter" idx="13"/>
          </p:nvPr>
        </p:nvSpPr>
        <p:spPr>
          <a:xfrm>
            <a:off x="838200" y="1395086"/>
            <a:ext cx="5020340" cy="561975"/>
          </a:xfrm>
        </p:spPr>
        <p:txBody>
          <a:bodyPr/>
          <a:lstStyle/>
          <a:p>
            <a:r>
              <a:rPr lang="en-US" dirty="0"/>
              <a:t>Listening Tour</a:t>
            </a:r>
          </a:p>
        </p:txBody>
      </p:sp>
      <p:sp>
        <p:nvSpPr>
          <p:cNvPr id="6" name="Text Placeholder 5"/>
          <p:cNvSpPr>
            <a:spLocks noGrp="1"/>
          </p:cNvSpPr>
          <p:nvPr>
            <p:ph type="body" sz="quarter" idx="15"/>
          </p:nvPr>
        </p:nvSpPr>
        <p:spPr>
          <a:xfrm>
            <a:off x="6333460" y="1395086"/>
            <a:ext cx="5020340" cy="561975"/>
          </a:xfrm>
        </p:spPr>
        <p:txBody>
          <a:bodyPr/>
          <a:lstStyle/>
          <a:p>
            <a:r>
              <a:rPr lang="en-US" dirty="0"/>
              <a:t>Projects</a:t>
            </a:r>
          </a:p>
        </p:txBody>
      </p:sp>
      <p:sp>
        <p:nvSpPr>
          <p:cNvPr id="15" name="Text Placeholder 3">
            <a:extLst>
              <a:ext uri="{FF2B5EF4-FFF2-40B4-BE49-F238E27FC236}">
                <a16:creationId xmlns:a16="http://schemas.microsoft.com/office/drawing/2014/main" id="{E94F1751-E66E-4ECA-AF9B-69592C74EB6F}"/>
              </a:ext>
            </a:extLst>
          </p:cNvPr>
          <p:cNvSpPr txBox="1">
            <a:spLocks/>
          </p:cNvSpPr>
          <p:nvPr/>
        </p:nvSpPr>
        <p:spPr>
          <a:xfrm>
            <a:off x="838200" y="1395332"/>
            <a:ext cx="5020340" cy="561975"/>
          </a:xfrm>
          <a:prstGeom prst="rect">
            <a:avLst/>
          </a:prstGeom>
          <a:solidFill>
            <a:srgbClr val="0090DA"/>
          </a:solidFill>
        </p:spPr>
        <p:txBody>
          <a:bodyPr vert="horz" lIns="91440" tIns="45720" rIns="91440" bIns="45720" rtlCol="0" anchor="ctr">
            <a:normAutofit/>
          </a:bodyPr>
          <a:lstStyle>
            <a:lvl1pPr marL="0" indent="0" algn="ctr" defTabSz="914400" rtl="0" eaLnBrk="1" latinLnBrk="0" hangingPunct="1">
              <a:lnSpc>
                <a:spcPct val="120000"/>
              </a:lnSpc>
              <a:spcBef>
                <a:spcPts val="1000"/>
              </a:spcBef>
              <a:buSzPct val="125000"/>
              <a:buFont typeface="Arial" panose="020B0604020202020204" pitchFamily="34" charset="0"/>
              <a:buNone/>
              <a:defRPr sz="2400" kern="1200" spc="0">
                <a:solidFill>
                  <a:schemeClr val="bg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solidFill>
                  <a:schemeClr val="tx1"/>
                </a:solidFill>
              </a:rPr>
              <a:t>Part I – Find, Grow, Keep Framework</a:t>
            </a:r>
          </a:p>
        </p:txBody>
      </p:sp>
      <p:sp>
        <p:nvSpPr>
          <p:cNvPr id="16" name="Text Placeholder 5">
            <a:extLst>
              <a:ext uri="{FF2B5EF4-FFF2-40B4-BE49-F238E27FC236}">
                <a16:creationId xmlns:a16="http://schemas.microsoft.com/office/drawing/2014/main" id="{56AECE72-65A8-41CB-96F5-58E2A21890E4}"/>
              </a:ext>
            </a:extLst>
          </p:cNvPr>
          <p:cNvSpPr txBox="1">
            <a:spLocks/>
          </p:cNvSpPr>
          <p:nvPr/>
        </p:nvSpPr>
        <p:spPr>
          <a:xfrm>
            <a:off x="6333460" y="1395087"/>
            <a:ext cx="5020340" cy="561975"/>
          </a:xfrm>
          <a:prstGeom prst="rect">
            <a:avLst/>
          </a:prstGeom>
          <a:solidFill>
            <a:srgbClr val="0090DA"/>
          </a:solidFill>
        </p:spPr>
        <p:txBody>
          <a:bodyPr vert="horz" lIns="91440" tIns="45720" rIns="91440" bIns="45720" rtlCol="0" anchor="ctr">
            <a:normAutofit/>
          </a:bodyPr>
          <a:lstStyle>
            <a:lvl1pPr marL="0" indent="0" algn="ctr" defTabSz="914400" rtl="0" eaLnBrk="1" latinLnBrk="0" hangingPunct="1">
              <a:lnSpc>
                <a:spcPct val="120000"/>
              </a:lnSpc>
              <a:spcBef>
                <a:spcPts val="1000"/>
              </a:spcBef>
              <a:buSzPct val="125000"/>
              <a:buFont typeface="Arial" panose="020B0604020202020204" pitchFamily="34" charset="0"/>
              <a:buNone/>
              <a:defRPr sz="2400" kern="1200" spc="0">
                <a:solidFill>
                  <a:schemeClr val="bg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solidFill>
                  <a:schemeClr val="tx1"/>
                </a:solidFill>
              </a:rPr>
              <a:t>Part II – Skills-building Session</a:t>
            </a:r>
          </a:p>
        </p:txBody>
      </p:sp>
      <p:sp>
        <p:nvSpPr>
          <p:cNvPr id="22" name="Content Placeholder 2">
            <a:extLst>
              <a:ext uri="{FF2B5EF4-FFF2-40B4-BE49-F238E27FC236}">
                <a16:creationId xmlns:a16="http://schemas.microsoft.com/office/drawing/2014/main" id="{DFA11F21-696E-4BD8-9F1D-E47F35A55672}"/>
              </a:ext>
            </a:extLst>
          </p:cNvPr>
          <p:cNvSpPr txBox="1">
            <a:spLocks/>
          </p:cNvSpPr>
          <p:nvPr/>
        </p:nvSpPr>
        <p:spPr>
          <a:xfrm>
            <a:off x="838200" y="2152350"/>
            <a:ext cx="5020340" cy="591836"/>
          </a:xfrm>
          <a:prstGeom prst="rect">
            <a:avLst/>
          </a:prstGeom>
        </p:spPr>
        <p:txBody>
          <a:bodyPr vert="horz" lIns="91440" tIns="45720" rIns="91440" bIns="45720" rtlCol="0">
            <a:noAutofit/>
          </a:bodyPr>
          <a:lstStyle>
            <a:lvl1pPr marL="274320" indent="-27432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7432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7432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7432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7432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What is:</a:t>
            </a:r>
          </a:p>
          <a:p>
            <a:pPr lvl="1"/>
            <a:r>
              <a:rPr lang="en-US" sz="2200" b="1" dirty="0">
                <a:solidFill>
                  <a:schemeClr val="bg1"/>
                </a:solidFill>
              </a:rPr>
              <a:t>I/O Psychology?</a:t>
            </a:r>
          </a:p>
          <a:p>
            <a:pPr lvl="1"/>
            <a:r>
              <a:rPr lang="en-US" sz="2200" b="1" dirty="0">
                <a:solidFill>
                  <a:schemeClr val="bg1"/>
                </a:solidFill>
              </a:rPr>
              <a:t>People Analytics?</a:t>
            </a:r>
          </a:p>
          <a:p>
            <a:r>
              <a:rPr lang="en-US" b="1" dirty="0">
                <a:solidFill>
                  <a:schemeClr val="bg1"/>
                </a:solidFill>
              </a:rPr>
              <a:t>Prevailing Areas of                People Analytics</a:t>
            </a:r>
          </a:p>
          <a:p>
            <a:pPr lvl="1"/>
            <a:r>
              <a:rPr lang="en-US" sz="2200" b="1" dirty="0">
                <a:solidFill>
                  <a:schemeClr val="bg1"/>
                </a:solidFill>
              </a:rPr>
              <a:t>Find (e.g., recruiting)</a:t>
            </a:r>
          </a:p>
          <a:p>
            <a:pPr lvl="1"/>
            <a:r>
              <a:rPr lang="en-US" sz="2200" b="1" dirty="0">
                <a:solidFill>
                  <a:schemeClr val="bg1"/>
                </a:solidFill>
              </a:rPr>
              <a:t>Grow (e.g., training)</a:t>
            </a:r>
          </a:p>
          <a:p>
            <a:pPr lvl="1"/>
            <a:r>
              <a:rPr lang="en-US" sz="2200" b="1" dirty="0">
                <a:solidFill>
                  <a:schemeClr val="bg1"/>
                </a:solidFill>
              </a:rPr>
              <a:t>Keep (e.g., compensating)</a:t>
            </a:r>
          </a:p>
          <a:p>
            <a:pPr lvl="1"/>
            <a:endParaRPr lang="en-US" sz="1600" b="1" dirty="0">
              <a:solidFill>
                <a:schemeClr val="bg1"/>
              </a:solidFill>
            </a:endParaRPr>
          </a:p>
        </p:txBody>
      </p:sp>
      <p:sp>
        <p:nvSpPr>
          <p:cNvPr id="25" name="Content Placeholder 4">
            <a:extLst>
              <a:ext uri="{FF2B5EF4-FFF2-40B4-BE49-F238E27FC236}">
                <a16:creationId xmlns:a16="http://schemas.microsoft.com/office/drawing/2014/main" id="{259DFF60-283B-4D61-B99A-38C7C0795420}"/>
              </a:ext>
            </a:extLst>
          </p:cNvPr>
          <p:cNvSpPr txBox="1">
            <a:spLocks/>
          </p:cNvSpPr>
          <p:nvPr/>
        </p:nvSpPr>
        <p:spPr>
          <a:xfrm>
            <a:off x="6336636" y="2152350"/>
            <a:ext cx="5020340" cy="533539"/>
          </a:xfrm>
          <a:prstGeom prst="rect">
            <a:avLst/>
          </a:prstGeom>
        </p:spPr>
        <p:txBody>
          <a:bodyPr vert="horz" lIns="91440" tIns="45720" rIns="91440" bIns="45720" rtlCol="0">
            <a:noAutofit/>
          </a:bodyPr>
          <a:lstStyle>
            <a:lvl1pPr marL="274320" indent="-27432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7432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7432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7432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7432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Tools</a:t>
            </a:r>
          </a:p>
          <a:p>
            <a:pPr lvl="1"/>
            <a:r>
              <a:rPr lang="en-US" sz="2200" b="1" dirty="0">
                <a:solidFill>
                  <a:schemeClr val="bg1"/>
                </a:solidFill>
              </a:rPr>
              <a:t>R, Python, etc.</a:t>
            </a:r>
          </a:p>
          <a:p>
            <a:r>
              <a:rPr lang="en-US" b="1" dirty="0">
                <a:solidFill>
                  <a:schemeClr val="bg1"/>
                </a:solidFill>
              </a:rPr>
              <a:t>Data Science Tutorial</a:t>
            </a:r>
          </a:p>
          <a:p>
            <a:pPr lvl="1"/>
            <a:r>
              <a:rPr lang="en-US" sz="2200" b="1" dirty="0">
                <a:solidFill>
                  <a:schemeClr val="bg1"/>
                </a:solidFill>
              </a:rPr>
              <a:t>Employee Engagement</a:t>
            </a:r>
          </a:p>
          <a:p>
            <a:pPr lvl="1"/>
            <a:endParaRPr lang="en-US" sz="1600" b="1" dirty="0">
              <a:solidFill>
                <a:schemeClr val="bg1"/>
              </a:solidFill>
            </a:endParaRPr>
          </a:p>
        </p:txBody>
      </p:sp>
      <p:sp>
        <p:nvSpPr>
          <p:cNvPr id="26" name="Title 1">
            <a:extLst>
              <a:ext uri="{FF2B5EF4-FFF2-40B4-BE49-F238E27FC236}">
                <a16:creationId xmlns:a16="http://schemas.microsoft.com/office/drawing/2014/main" id="{7ED873F7-254B-4B20-90DC-5A21AA95D3EA}"/>
              </a:ext>
            </a:extLst>
          </p:cNvPr>
          <p:cNvSpPr txBox="1">
            <a:spLocks/>
          </p:cNvSpPr>
          <p:nvPr/>
        </p:nvSpPr>
        <p:spPr>
          <a:xfrm>
            <a:off x="1141413" y="255319"/>
            <a:ext cx="9905998" cy="9444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solidFill>
                  <a:schemeClr val="bg1"/>
                </a:solidFill>
              </a:rPr>
              <a:t>agenda</a:t>
            </a:r>
          </a:p>
        </p:txBody>
      </p:sp>
      <p:sp>
        <p:nvSpPr>
          <p:cNvPr id="35" name="Arrow: Right 34">
            <a:extLst>
              <a:ext uri="{FF2B5EF4-FFF2-40B4-BE49-F238E27FC236}">
                <a16:creationId xmlns:a16="http://schemas.microsoft.com/office/drawing/2014/main" id="{1E4DC0EB-7139-4D30-96C3-31B49998A0CE}"/>
              </a:ext>
            </a:extLst>
          </p:cNvPr>
          <p:cNvSpPr/>
          <p:nvPr/>
        </p:nvSpPr>
        <p:spPr>
          <a:xfrm>
            <a:off x="5893520" y="1354448"/>
            <a:ext cx="374073" cy="64325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249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pPr algn="ctr"/>
            <a:r>
              <a:rPr lang="en-US" dirty="0">
                <a:solidFill>
                  <a:schemeClr val="tx1">
                    <a:lumMod val="65000"/>
                  </a:schemeClr>
                </a:solidFill>
              </a:rPr>
              <a:t>Find: </a:t>
            </a:r>
            <a:r>
              <a:rPr lang="en-US" dirty="0">
                <a:solidFill>
                  <a:schemeClr val="bg1"/>
                </a:solidFill>
              </a:rPr>
              <a:t>Recruiting and hiring</a:t>
            </a:r>
          </a:p>
        </p:txBody>
      </p:sp>
      <p:sp>
        <p:nvSpPr>
          <p:cNvPr id="4" name="Slide Number Placeholder 3"/>
          <p:cNvSpPr>
            <a:spLocks noGrp="1"/>
          </p:cNvSpPr>
          <p:nvPr>
            <p:ph type="sldNum" sz="quarter" idx="12"/>
          </p:nvPr>
        </p:nvSpPr>
        <p:spPr/>
        <p:txBody>
          <a:bodyPr/>
          <a:lstStyle/>
          <a:p>
            <a:fld id="{B7E7695C-FCF1-4AA0-9B93-7941FED13DC4}" type="slidenum">
              <a:rPr lang="en-US" smtClean="0"/>
              <a:t>20</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3001" y="1295400"/>
            <a:ext cx="10515600" cy="51214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600" dirty="0">
                <a:solidFill>
                  <a:schemeClr val="bg1"/>
                </a:solidFill>
              </a:rPr>
              <a:t> A classic example: Structured interviewing</a:t>
            </a:r>
          </a:p>
          <a:p>
            <a:pPr marL="0" indent="0">
              <a:buNone/>
            </a:pPr>
            <a:endParaRPr lang="en-US" sz="1200" dirty="0">
              <a:solidFill>
                <a:schemeClr val="bg1"/>
              </a:solidFill>
            </a:endParaRPr>
          </a:p>
          <a:p>
            <a:pPr marL="0" indent="0">
              <a:buNone/>
            </a:pPr>
            <a:endParaRPr lang="en-US" sz="1200" dirty="0">
              <a:solidFill>
                <a:schemeClr val="bg1"/>
              </a:solidFill>
            </a:endParaRPr>
          </a:p>
          <a:p>
            <a:pPr marL="0" indent="0">
              <a:buNone/>
            </a:pPr>
            <a:endParaRPr lang="en-US" sz="1200" dirty="0">
              <a:solidFill>
                <a:schemeClr val="bg1"/>
              </a:solidFill>
            </a:endParaRPr>
          </a:p>
          <a:p>
            <a:pPr marL="0" indent="0">
              <a:buNone/>
            </a:pPr>
            <a:endParaRPr lang="en-US" sz="1200" dirty="0">
              <a:solidFill>
                <a:schemeClr val="bg1"/>
              </a:solidFill>
            </a:endParaRPr>
          </a:p>
          <a:p>
            <a:pPr marL="0" indent="0">
              <a:buNone/>
            </a:pPr>
            <a:endParaRPr lang="en-US" sz="1200" dirty="0">
              <a:solidFill>
                <a:schemeClr val="bg1"/>
              </a:solidFill>
            </a:endParaRPr>
          </a:p>
          <a:p>
            <a:pPr marL="0" indent="0">
              <a:buNone/>
            </a:pPr>
            <a:endParaRPr lang="en-US" sz="1200" dirty="0">
              <a:solidFill>
                <a:schemeClr val="bg1"/>
              </a:solidFill>
            </a:endParaRPr>
          </a:p>
          <a:p>
            <a:pPr marL="0" indent="0">
              <a:buNone/>
            </a:pPr>
            <a:endParaRPr lang="en-US" sz="1200" dirty="0">
              <a:solidFill>
                <a:schemeClr val="bg1"/>
              </a:solidFill>
            </a:endParaRPr>
          </a:p>
          <a:p>
            <a:pPr marL="0" indent="0">
              <a:buNone/>
            </a:pPr>
            <a:endParaRPr lang="en-US" sz="1200" dirty="0">
              <a:solidFill>
                <a:schemeClr val="bg1"/>
              </a:solidFill>
            </a:endParaRPr>
          </a:p>
          <a:p>
            <a:pPr marL="0" indent="0">
              <a:buNone/>
            </a:pPr>
            <a:endParaRPr lang="en-US" sz="1200" dirty="0">
              <a:solidFill>
                <a:schemeClr val="bg1"/>
              </a:solidFill>
            </a:endParaRPr>
          </a:p>
          <a:p>
            <a:pPr marL="0" indent="0">
              <a:buNone/>
            </a:pPr>
            <a:endParaRPr lang="en-US" sz="1200" dirty="0">
              <a:solidFill>
                <a:schemeClr val="bg1"/>
              </a:solidFill>
            </a:endParaRPr>
          </a:p>
          <a:p>
            <a:pPr marL="0" indent="0">
              <a:buNone/>
            </a:pPr>
            <a:r>
              <a:rPr lang="en-US" sz="1200" dirty="0">
                <a:solidFill>
                  <a:schemeClr val="bg1"/>
                </a:solidFill>
              </a:rPr>
              <a:t>McDaniel, M.A., </a:t>
            </a:r>
            <a:r>
              <a:rPr lang="en-US" sz="1200" dirty="0" err="1">
                <a:solidFill>
                  <a:schemeClr val="bg1"/>
                </a:solidFill>
              </a:rPr>
              <a:t>Whetzel</a:t>
            </a:r>
            <a:r>
              <a:rPr lang="en-US" sz="1200" dirty="0">
                <a:solidFill>
                  <a:schemeClr val="bg1"/>
                </a:solidFill>
              </a:rPr>
              <a:t>, D.L., Schmidt, F.L., &amp; Maurer, S.D. (1994). The validity of employment interviews: A comprehensive review and meta-analysis. </a:t>
            </a:r>
            <a:r>
              <a:rPr lang="en-US" sz="1200" i="1" dirty="0">
                <a:solidFill>
                  <a:schemeClr val="bg1"/>
                </a:solidFill>
              </a:rPr>
              <a:t>Journal of Applied 	Psychology</a:t>
            </a:r>
            <a:r>
              <a:rPr lang="en-US" sz="1200" dirty="0">
                <a:solidFill>
                  <a:schemeClr val="bg1"/>
                </a:solidFill>
              </a:rPr>
              <a:t>, </a:t>
            </a:r>
            <a:r>
              <a:rPr lang="en-US" sz="1200" i="1" dirty="0">
                <a:solidFill>
                  <a:schemeClr val="bg1"/>
                </a:solidFill>
              </a:rPr>
              <a:t>79</a:t>
            </a:r>
            <a:r>
              <a:rPr lang="en-US" sz="1200" dirty="0">
                <a:solidFill>
                  <a:schemeClr val="bg1"/>
                </a:solidFill>
              </a:rPr>
              <a:t>, 599-616.</a:t>
            </a:r>
          </a:p>
          <a:p>
            <a:pPr marL="582930" lvl="1" indent="-171450"/>
            <a:endParaRPr lang="en-US" dirty="0"/>
          </a:p>
          <a:p>
            <a:pPr marL="171450" indent="-171450"/>
            <a:endParaRPr lang="en-US" dirty="0"/>
          </a:p>
          <a:p>
            <a:pPr marL="171450" indent="-171450"/>
            <a:endParaRPr lang="en-US" dirty="0"/>
          </a:p>
        </p:txBody>
      </p:sp>
      <p:pic>
        <p:nvPicPr>
          <p:cNvPr id="5124" name="Picture 4" descr="Image result for structure">
            <a:extLst>
              <a:ext uri="{FF2B5EF4-FFF2-40B4-BE49-F238E27FC236}">
                <a16:creationId xmlns:a16="http://schemas.microsoft.com/office/drawing/2014/main" id="{A9028153-B701-4FB8-ADD6-601B584855E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05100" y="1941512"/>
            <a:ext cx="5941595" cy="361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584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pPr algn="ctr"/>
            <a:r>
              <a:rPr lang="en-US" dirty="0">
                <a:solidFill>
                  <a:schemeClr val="tx1">
                    <a:lumMod val="65000"/>
                  </a:schemeClr>
                </a:solidFill>
              </a:rPr>
              <a:t>Find: </a:t>
            </a:r>
            <a:r>
              <a:rPr lang="en-US" dirty="0">
                <a:solidFill>
                  <a:schemeClr val="bg1"/>
                </a:solidFill>
              </a:rPr>
              <a:t>Recruiting and hiring</a:t>
            </a:r>
          </a:p>
        </p:txBody>
      </p:sp>
      <p:sp>
        <p:nvSpPr>
          <p:cNvPr id="4" name="Slide Number Placeholder 3"/>
          <p:cNvSpPr>
            <a:spLocks noGrp="1"/>
          </p:cNvSpPr>
          <p:nvPr>
            <p:ph type="sldNum" sz="quarter" idx="12"/>
          </p:nvPr>
        </p:nvSpPr>
        <p:spPr/>
        <p:txBody>
          <a:bodyPr/>
          <a:lstStyle/>
          <a:p>
            <a:fld id="{B7E7695C-FCF1-4AA0-9B93-7941FED13DC4}" type="slidenum">
              <a:rPr lang="en-US" smtClean="0"/>
              <a:t>21</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770708" y="1295400"/>
            <a:ext cx="11011989" cy="45488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600" dirty="0">
                <a:solidFill>
                  <a:schemeClr val="bg1"/>
                </a:solidFill>
              </a:rPr>
              <a:t> </a:t>
            </a:r>
            <a:r>
              <a:rPr lang="en-US" sz="3200" dirty="0">
                <a:solidFill>
                  <a:schemeClr val="bg1"/>
                </a:solidFill>
              </a:rPr>
              <a:t>A modern example: Ranking and placing candidates using AI</a:t>
            </a:r>
          </a:p>
          <a:p>
            <a:pPr marL="582930" lvl="1" indent="-171450"/>
            <a:endParaRPr lang="en-US" dirty="0"/>
          </a:p>
          <a:p>
            <a:pPr marL="171450" indent="-171450"/>
            <a:endParaRPr lang="en-US" dirty="0"/>
          </a:p>
          <a:p>
            <a:pPr marL="171450" indent="-171450"/>
            <a:endParaRPr lang="en-US" dirty="0"/>
          </a:p>
        </p:txBody>
      </p:sp>
      <p:pic>
        <p:nvPicPr>
          <p:cNvPr id="4104" name="Picture 8" descr="Related image">
            <a:extLst>
              <a:ext uri="{FF2B5EF4-FFF2-40B4-BE49-F238E27FC236}">
                <a16:creationId xmlns:a16="http://schemas.microsoft.com/office/drawing/2014/main" id="{FD6E74AC-5002-4938-80FD-48B82FE658A7}"/>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667125" y="2268618"/>
            <a:ext cx="4857750" cy="4113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51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cstate="email">
            <a:duotone>
              <a:schemeClr val="bg2">
                <a:shade val="88000"/>
                <a:hueMod val="106000"/>
                <a:satMod val="140000"/>
                <a:lumMod val="54000"/>
              </a:schemeClr>
              <a:schemeClr val="bg2">
                <a:tint val="98000"/>
                <a:hueMod val="90000"/>
                <a:satMod val="150000"/>
                <a:lumMod val="16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0C065C3-0FE3-4452-B765-CB05BBB2A98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 name="Group 12">
            <a:extLst>
              <a:ext uri="{FF2B5EF4-FFF2-40B4-BE49-F238E27FC236}">
                <a16:creationId xmlns:a16="http://schemas.microsoft.com/office/drawing/2014/main" id="{9795E515-5F57-431F-9A0D-3A0419DF757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45BCBFE-0478-4767-BF2E-FC2C548BA62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03928F-F6DA-470C-81A0-CF7D9DE0341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ADA095F6-E326-4450-A2D6-DB2BF989B8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6B067F9A-FDF2-49EC-B4FF-CD4B90F78923}"/>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F1331213-D19D-49FC-8616-168A14565A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2ADFE242-96FC-4A14-8C59-90CD6DE1D9F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A97B7BC-40BD-494B-9C6B-AF3045559A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3D7F35CF-F44C-491F-904D-A31ED832137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4D9BF7E-18C2-452C-B139-4ED58D7A03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700A6223-AD38-426F-A6FE-7926CAEF31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D172AA94-449F-45EB-94E6-67C186C32DD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7D4F697-8937-4F4C-83C5-770B3FCB828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10AF1D59-5117-4D47-8414-4BB61F944BD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2387DC33-88B3-4718-8C94-41659EA33A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D4E7EC64-4763-4F04-B2E4-E400364D728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581717DF-9FD4-47CB-9579-E34DF7E8754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CD8EF50-6E58-4B2D-90B6-AFF236A73BC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524A268-142A-4CBF-BB8B-DC1FCBC8F78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56A0E6F3-B76B-4813-B44B-56CE11A8A0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A74CED8D-B902-4B76-9CC8-30A09B2FA19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ED007BD7-ED56-4566-B1FF-707160024A6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0AD48D2-5BC8-4C80-B126-B1A201242B8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E14C82F-9F35-4D61-B758-7BCE32DECBF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540CE06-9028-497A-AC64-CF0ED60A745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A4825B3B-52CD-4F08-BA02-6C2B0EFEDE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6877A5EF-B8B8-44D3-AA57-4BBF89206D3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0BB365C-9180-4208-92CF-AB6A88848C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8D1134D2-53A6-41D5-AC1A-5254A2FBD08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24C7FA73-07CD-479A-9B9E-DAD4D3B2BFC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AB24DF92-B081-4701-B58D-913261A00D7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AB4DF275-6B82-4AA9-A7A9-138E631E30B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972A3812-16AD-453E-B1E6-9F39894F79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8FB6759A-BAD8-4073-86A2-6DDD73DE2AF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9FCCB0F4-1178-47C1-9EE2-234EA715C1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CB01BF0B-7EB0-4C18-80BE-20D2EAC048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3266E9DA-C937-48E0-8F98-90A467760F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8A9C00D-0425-4E68-A1DE-BCE5BD6BBD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46230904-E744-4B55-84FF-826A6B737BF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D4291668-8AF0-4784-BC06-870768F53F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D917DCBD-774B-4AAF-92AE-D18289FFC4D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9E50122E-0F19-4D65-9CB2-E22C3EA84ACD}"/>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BC28A765-6E8B-4352-BD0C-35474F70AC8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0AC30A17-F494-44EB-9817-1B8B255CE46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088D59F-32BD-4932-9C22-9AA0FCDA74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B18BBE45-5F21-47FA-B291-AC802D71556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A1BD992D-1C4B-4E69-A627-A45D8958E0D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71C0498-7105-455E-8B0A-233F850F18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F6FA78CC-C0B1-422F-B535-05580A9716A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49A1BACF-EE5E-46F8-8968-D4CF18BC01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AF8DFAF-8AF7-453E-AED7-89E59FBD7D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F8C26D97-8DA4-4556-92E4-2AE66B365B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EEF9D855-A8A7-44CC-919C-BEA327F2542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11F0B045-803C-4067-A182-066EEB2C4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C1FCACB-EFEF-4B54-99A6-E327A637C25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9" name="Group 68">
            <a:extLst>
              <a:ext uri="{FF2B5EF4-FFF2-40B4-BE49-F238E27FC236}">
                <a16:creationId xmlns:a16="http://schemas.microsoft.com/office/drawing/2014/main" id="{096A8A5D-137F-4A8A-9811-F7A867F02E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 name="Rectangle 69">
              <a:extLst>
                <a:ext uri="{FF2B5EF4-FFF2-40B4-BE49-F238E27FC236}">
                  <a16:creationId xmlns:a16="http://schemas.microsoft.com/office/drawing/2014/main" id="{6EA64E00-438F-4B4F-9366-7A7230A9A0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a:extLst>
                <a:ext uri="{FF2B5EF4-FFF2-40B4-BE49-F238E27FC236}">
                  <a16:creationId xmlns:a16="http://schemas.microsoft.com/office/drawing/2014/main" id="{59E6386A-8042-4EC7-A981-EFAC2ACB89D5}"/>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7236403" y="2192915"/>
            <a:ext cx="4042783" cy="1616075"/>
          </a:xfrm>
        </p:spPr>
        <p:txBody>
          <a:bodyPr vert="horz" lIns="91440" tIns="45720" rIns="91440" bIns="45720" rtlCol="0" anchor="b">
            <a:normAutofit fontScale="90000"/>
          </a:bodyPr>
          <a:lstStyle/>
          <a:p>
            <a:r>
              <a:rPr lang="en-US" sz="4800" dirty="0">
                <a:solidFill>
                  <a:schemeClr val="tx1">
                    <a:lumMod val="65000"/>
                  </a:schemeClr>
                </a:solidFill>
              </a:rPr>
              <a:t>Find</a:t>
            </a:r>
            <a:br>
              <a:rPr lang="en-US" sz="4800" dirty="0"/>
            </a:br>
            <a:r>
              <a:rPr lang="en-US" sz="4800" dirty="0"/>
              <a:t>grow</a:t>
            </a:r>
            <a:br>
              <a:rPr lang="en-US" sz="4800" dirty="0">
                <a:solidFill>
                  <a:schemeClr val="tx1">
                    <a:lumMod val="65000"/>
                  </a:schemeClr>
                </a:solidFill>
              </a:rPr>
            </a:br>
            <a:r>
              <a:rPr lang="en-US" sz="4800" dirty="0">
                <a:solidFill>
                  <a:schemeClr val="tx1">
                    <a:lumMod val="65000"/>
                  </a:schemeClr>
                </a:solidFill>
              </a:rPr>
              <a:t>keep</a:t>
            </a:r>
          </a:p>
        </p:txBody>
      </p:sp>
      <p:pic>
        <p:nvPicPr>
          <p:cNvPr id="6" name="Picture 4" descr="Image result for people analytics">
            <a:extLst>
              <a:ext uri="{FF2B5EF4-FFF2-40B4-BE49-F238E27FC236}">
                <a16:creationId xmlns:a16="http://schemas.microsoft.com/office/drawing/2014/main" id="{9796330A-F220-452B-80C5-B2B0BC70C948}"/>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5596" y="10"/>
            <a:ext cx="694672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FA686C7-6B08-416F-AEF3-C204079363A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4" name="Rectangle 5">
              <a:extLst>
                <a:ext uri="{FF2B5EF4-FFF2-40B4-BE49-F238E27FC236}">
                  <a16:creationId xmlns:a16="http://schemas.microsoft.com/office/drawing/2014/main" id="{2BBDDDB2-3938-4066-91BA-4907AF88266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D2125FCC-F305-4C4C-9CB1-14B83ADD733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7">
              <a:extLst>
                <a:ext uri="{FF2B5EF4-FFF2-40B4-BE49-F238E27FC236}">
                  <a16:creationId xmlns:a16="http://schemas.microsoft.com/office/drawing/2014/main" id="{96643530-0EE0-4AC8-8241-ED8E26ED83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Rectangle 8">
              <a:extLst>
                <a:ext uri="{FF2B5EF4-FFF2-40B4-BE49-F238E27FC236}">
                  <a16:creationId xmlns:a16="http://schemas.microsoft.com/office/drawing/2014/main" id="{A784F0C8-95D3-4D7D-8FA9-326D3DEA266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4D49008E-3A2F-4C2C-85EB-1D228F38E6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0">
              <a:extLst>
                <a:ext uri="{FF2B5EF4-FFF2-40B4-BE49-F238E27FC236}">
                  <a16:creationId xmlns:a16="http://schemas.microsoft.com/office/drawing/2014/main" id="{B09CB0F8-91EE-4A04-91CD-9B9D390ED6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1">
              <a:extLst>
                <a:ext uri="{FF2B5EF4-FFF2-40B4-BE49-F238E27FC236}">
                  <a16:creationId xmlns:a16="http://schemas.microsoft.com/office/drawing/2014/main" id="{954CB039-9A52-4C07-BDB1-747876D868A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2">
              <a:extLst>
                <a:ext uri="{FF2B5EF4-FFF2-40B4-BE49-F238E27FC236}">
                  <a16:creationId xmlns:a16="http://schemas.microsoft.com/office/drawing/2014/main" id="{AD9FE313-C425-42A8-92A9-82E74C40966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3">
              <a:extLst>
                <a:ext uri="{FF2B5EF4-FFF2-40B4-BE49-F238E27FC236}">
                  <a16:creationId xmlns:a16="http://schemas.microsoft.com/office/drawing/2014/main" id="{CD506FC5-3A23-48B7-9771-7B77E6DA0F4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4">
              <a:extLst>
                <a:ext uri="{FF2B5EF4-FFF2-40B4-BE49-F238E27FC236}">
                  <a16:creationId xmlns:a16="http://schemas.microsoft.com/office/drawing/2014/main" id="{6FF54CDF-21B0-46AE-B402-234E62F9D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5">
              <a:extLst>
                <a:ext uri="{FF2B5EF4-FFF2-40B4-BE49-F238E27FC236}">
                  <a16:creationId xmlns:a16="http://schemas.microsoft.com/office/drawing/2014/main" id="{EE88784D-C24D-4FBD-AF34-85BA74966F4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6">
              <a:extLst>
                <a:ext uri="{FF2B5EF4-FFF2-40B4-BE49-F238E27FC236}">
                  <a16:creationId xmlns:a16="http://schemas.microsoft.com/office/drawing/2014/main" id="{F524C128-9723-4A4D-BFB5-7EBD5B24FB9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7">
              <a:extLst>
                <a:ext uri="{FF2B5EF4-FFF2-40B4-BE49-F238E27FC236}">
                  <a16:creationId xmlns:a16="http://schemas.microsoft.com/office/drawing/2014/main" id="{9C742EF7-4F82-4B4A-9693-4F794B6A50A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8">
              <a:extLst>
                <a:ext uri="{FF2B5EF4-FFF2-40B4-BE49-F238E27FC236}">
                  <a16:creationId xmlns:a16="http://schemas.microsoft.com/office/drawing/2014/main" id="{0265747A-2114-4F0F-81B6-618FD38958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9">
              <a:extLst>
                <a:ext uri="{FF2B5EF4-FFF2-40B4-BE49-F238E27FC236}">
                  <a16:creationId xmlns:a16="http://schemas.microsoft.com/office/drawing/2014/main" id="{99E488E3-470E-4FC6-A3B0-141DF162D80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0">
              <a:extLst>
                <a:ext uri="{FF2B5EF4-FFF2-40B4-BE49-F238E27FC236}">
                  <a16:creationId xmlns:a16="http://schemas.microsoft.com/office/drawing/2014/main" id="{612B7DC5-03F3-4B7B-9520-D66144F168D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1">
              <a:extLst>
                <a:ext uri="{FF2B5EF4-FFF2-40B4-BE49-F238E27FC236}">
                  <a16:creationId xmlns:a16="http://schemas.microsoft.com/office/drawing/2014/main" id="{B2355AA2-DB69-485A-B600-E3DF02F2DFF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2">
              <a:extLst>
                <a:ext uri="{FF2B5EF4-FFF2-40B4-BE49-F238E27FC236}">
                  <a16:creationId xmlns:a16="http://schemas.microsoft.com/office/drawing/2014/main" id="{4DC3AC80-2B15-428E-8B1E-53312C6663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3">
              <a:extLst>
                <a:ext uri="{FF2B5EF4-FFF2-40B4-BE49-F238E27FC236}">
                  <a16:creationId xmlns:a16="http://schemas.microsoft.com/office/drawing/2014/main" id="{C48F81D6-640C-4483-9773-8C7BFF461DC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4">
              <a:extLst>
                <a:ext uri="{FF2B5EF4-FFF2-40B4-BE49-F238E27FC236}">
                  <a16:creationId xmlns:a16="http://schemas.microsoft.com/office/drawing/2014/main" id="{C7AA2EE3-7411-4DCB-B79E-0C5C95D7C7D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5">
              <a:extLst>
                <a:ext uri="{FF2B5EF4-FFF2-40B4-BE49-F238E27FC236}">
                  <a16:creationId xmlns:a16="http://schemas.microsoft.com/office/drawing/2014/main" id="{8B84BFA3-B122-4CA5-8C28-79134C9752E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6">
              <a:extLst>
                <a:ext uri="{FF2B5EF4-FFF2-40B4-BE49-F238E27FC236}">
                  <a16:creationId xmlns:a16="http://schemas.microsoft.com/office/drawing/2014/main" id="{A7C22B06-B32B-46EB-9428-B7CA7DA1F80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7">
              <a:extLst>
                <a:ext uri="{FF2B5EF4-FFF2-40B4-BE49-F238E27FC236}">
                  <a16:creationId xmlns:a16="http://schemas.microsoft.com/office/drawing/2014/main" id="{1AE1D740-5AF4-4B8F-B533-C8CD4E56EC2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8">
              <a:extLst>
                <a:ext uri="{FF2B5EF4-FFF2-40B4-BE49-F238E27FC236}">
                  <a16:creationId xmlns:a16="http://schemas.microsoft.com/office/drawing/2014/main" id="{555B0792-99B8-4014-AC84-7B39D21294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9">
              <a:extLst>
                <a:ext uri="{FF2B5EF4-FFF2-40B4-BE49-F238E27FC236}">
                  <a16:creationId xmlns:a16="http://schemas.microsoft.com/office/drawing/2014/main" id="{395B90B6-A4DE-4EEF-B53E-395E8D4AF3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0">
              <a:extLst>
                <a:ext uri="{FF2B5EF4-FFF2-40B4-BE49-F238E27FC236}">
                  <a16:creationId xmlns:a16="http://schemas.microsoft.com/office/drawing/2014/main" id="{A0117576-A27F-4175-BD9D-EE15C96D984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1">
              <a:extLst>
                <a:ext uri="{FF2B5EF4-FFF2-40B4-BE49-F238E27FC236}">
                  <a16:creationId xmlns:a16="http://schemas.microsoft.com/office/drawing/2014/main" id="{93C8332E-93D3-4919-A977-06EC765564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2">
              <a:extLst>
                <a:ext uri="{FF2B5EF4-FFF2-40B4-BE49-F238E27FC236}">
                  <a16:creationId xmlns:a16="http://schemas.microsoft.com/office/drawing/2014/main" id="{B086AC0E-8130-47AC-A510-5285FAE6596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Rectangle 33">
              <a:extLst>
                <a:ext uri="{FF2B5EF4-FFF2-40B4-BE49-F238E27FC236}">
                  <a16:creationId xmlns:a16="http://schemas.microsoft.com/office/drawing/2014/main" id="{DF1BC1DF-8089-49D8-9535-EAB0D7C9A4C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97388BAE-DCB9-4B88-9CDE-6FA3304D3A2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5">
              <a:extLst>
                <a:ext uri="{FF2B5EF4-FFF2-40B4-BE49-F238E27FC236}">
                  <a16:creationId xmlns:a16="http://schemas.microsoft.com/office/drawing/2014/main" id="{7E059A96-E5FE-4EE1-9C6D-3AB208BF67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6">
              <a:extLst>
                <a:ext uri="{FF2B5EF4-FFF2-40B4-BE49-F238E27FC236}">
                  <a16:creationId xmlns:a16="http://schemas.microsoft.com/office/drawing/2014/main" id="{CD6A3DCE-FBEE-41E7-A0EC-CA23A1DF3C6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7">
              <a:extLst>
                <a:ext uri="{FF2B5EF4-FFF2-40B4-BE49-F238E27FC236}">
                  <a16:creationId xmlns:a16="http://schemas.microsoft.com/office/drawing/2014/main" id="{52966C83-B07E-463F-B982-F3E074D9D16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8">
              <a:extLst>
                <a:ext uri="{FF2B5EF4-FFF2-40B4-BE49-F238E27FC236}">
                  <a16:creationId xmlns:a16="http://schemas.microsoft.com/office/drawing/2014/main" id="{0F475B53-6578-4C68-AC7C-3BE28EA6AD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9">
              <a:extLst>
                <a:ext uri="{FF2B5EF4-FFF2-40B4-BE49-F238E27FC236}">
                  <a16:creationId xmlns:a16="http://schemas.microsoft.com/office/drawing/2014/main" id="{8475C02B-D024-4E20-9EF3-2A7E9674077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0">
              <a:extLst>
                <a:ext uri="{FF2B5EF4-FFF2-40B4-BE49-F238E27FC236}">
                  <a16:creationId xmlns:a16="http://schemas.microsoft.com/office/drawing/2014/main" id="{1F5EF5DC-7372-4549-B0A6-800F1940683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1">
              <a:extLst>
                <a:ext uri="{FF2B5EF4-FFF2-40B4-BE49-F238E27FC236}">
                  <a16:creationId xmlns:a16="http://schemas.microsoft.com/office/drawing/2014/main" id="{8B908D96-CCB2-426B-862C-2BDB2AF717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2">
              <a:extLst>
                <a:ext uri="{FF2B5EF4-FFF2-40B4-BE49-F238E27FC236}">
                  <a16:creationId xmlns:a16="http://schemas.microsoft.com/office/drawing/2014/main" id="{26752E6D-E46B-4DA2-B280-5C696EF4FD1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3">
              <a:extLst>
                <a:ext uri="{FF2B5EF4-FFF2-40B4-BE49-F238E27FC236}">
                  <a16:creationId xmlns:a16="http://schemas.microsoft.com/office/drawing/2014/main" id="{011E7A27-73CF-4E1E-8AE2-B88B96F3B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4">
              <a:extLst>
                <a:ext uri="{FF2B5EF4-FFF2-40B4-BE49-F238E27FC236}">
                  <a16:creationId xmlns:a16="http://schemas.microsoft.com/office/drawing/2014/main" id="{1DBE1EE2-4667-4A45-80F7-217D3B6FA7D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Rectangle 45">
              <a:extLst>
                <a:ext uri="{FF2B5EF4-FFF2-40B4-BE49-F238E27FC236}">
                  <a16:creationId xmlns:a16="http://schemas.microsoft.com/office/drawing/2014/main" id="{A48239BC-3712-4110-AE92-4AC892603DE7}"/>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14B6D739-1C93-4350-BC14-ED88C6341B8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7">
              <a:extLst>
                <a:ext uri="{FF2B5EF4-FFF2-40B4-BE49-F238E27FC236}">
                  <a16:creationId xmlns:a16="http://schemas.microsoft.com/office/drawing/2014/main" id="{2F73DF89-CB95-4798-90CA-B7A1DF2D36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8">
              <a:extLst>
                <a:ext uri="{FF2B5EF4-FFF2-40B4-BE49-F238E27FC236}">
                  <a16:creationId xmlns:a16="http://schemas.microsoft.com/office/drawing/2014/main" id="{1DA7D977-8D60-47B5-8071-30A6FA0C90F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9">
              <a:extLst>
                <a:ext uri="{FF2B5EF4-FFF2-40B4-BE49-F238E27FC236}">
                  <a16:creationId xmlns:a16="http://schemas.microsoft.com/office/drawing/2014/main" id="{4A241594-4FC5-4570-94B2-724F248A6B1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0">
              <a:extLst>
                <a:ext uri="{FF2B5EF4-FFF2-40B4-BE49-F238E27FC236}">
                  <a16:creationId xmlns:a16="http://schemas.microsoft.com/office/drawing/2014/main" id="{9D31F634-1A34-473E-A0FA-D06EB57D976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1">
              <a:extLst>
                <a:ext uri="{FF2B5EF4-FFF2-40B4-BE49-F238E27FC236}">
                  <a16:creationId xmlns:a16="http://schemas.microsoft.com/office/drawing/2014/main" id="{CE20C679-7385-48FF-BBE5-5BA7C0E7002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2">
              <a:extLst>
                <a:ext uri="{FF2B5EF4-FFF2-40B4-BE49-F238E27FC236}">
                  <a16:creationId xmlns:a16="http://schemas.microsoft.com/office/drawing/2014/main" id="{ADF9CA3B-265F-4927-BA79-0A676AF3F5C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3">
              <a:extLst>
                <a:ext uri="{FF2B5EF4-FFF2-40B4-BE49-F238E27FC236}">
                  <a16:creationId xmlns:a16="http://schemas.microsoft.com/office/drawing/2014/main" id="{B138D01D-340C-4DB0-A0E1-D54B9319D5F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4">
              <a:extLst>
                <a:ext uri="{FF2B5EF4-FFF2-40B4-BE49-F238E27FC236}">
                  <a16:creationId xmlns:a16="http://schemas.microsoft.com/office/drawing/2014/main" id="{B56918B0-069B-4C98-995E-4D6B0B1765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5">
              <a:extLst>
                <a:ext uri="{FF2B5EF4-FFF2-40B4-BE49-F238E27FC236}">
                  <a16:creationId xmlns:a16="http://schemas.microsoft.com/office/drawing/2014/main" id="{2BD45940-09B7-4CD3-90E7-0EA2CF6A03B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6">
              <a:extLst>
                <a:ext uri="{FF2B5EF4-FFF2-40B4-BE49-F238E27FC236}">
                  <a16:creationId xmlns:a16="http://schemas.microsoft.com/office/drawing/2014/main" id="{347A8664-7179-419E-A26E-8250762910A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7">
              <a:extLst>
                <a:ext uri="{FF2B5EF4-FFF2-40B4-BE49-F238E27FC236}">
                  <a16:creationId xmlns:a16="http://schemas.microsoft.com/office/drawing/2014/main" id="{B7350394-4D50-4E2E-8AF2-F4A52E734D1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8">
              <a:extLst>
                <a:ext uri="{FF2B5EF4-FFF2-40B4-BE49-F238E27FC236}">
                  <a16:creationId xmlns:a16="http://schemas.microsoft.com/office/drawing/2014/main" id="{6B464294-4049-4542-A83E-22B8CC63316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9" name="Group 128">
            <a:extLst>
              <a:ext uri="{FF2B5EF4-FFF2-40B4-BE49-F238E27FC236}">
                <a16:creationId xmlns:a16="http://schemas.microsoft.com/office/drawing/2014/main" id="{4C78E281-F596-4ECB-979A-89D89452AA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0" name="Freeform 32">
              <a:extLst>
                <a:ext uri="{FF2B5EF4-FFF2-40B4-BE49-F238E27FC236}">
                  <a16:creationId xmlns:a16="http://schemas.microsoft.com/office/drawing/2014/main" id="{C20E68C0-5C9E-4DA6-83AD-0EC3179BB3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3">
              <a:extLst>
                <a:ext uri="{FF2B5EF4-FFF2-40B4-BE49-F238E27FC236}">
                  <a16:creationId xmlns:a16="http://schemas.microsoft.com/office/drawing/2014/main" id="{80C08ED9-C9F6-4168-816A-F5C5F3AF5AA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4">
              <a:extLst>
                <a:ext uri="{FF2B5EF4-FFF2-40B4-BE49-F238E27FC236}">
                  <a16:creationId xmlns:a16="http://schemas.microsoft.com/office/drawing/2014/main" id="{0A83E4BF-890D-4E0A-A720-48088D42241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5">
              <a:extLst>
                <a:ext uri="{FF2B5EF4-FFF2-40B4-BE49-F238E27FC236}">
                  <a16:creationId xmlns:a16="http://schemas.microsoft.com/office/drawing/2014/main" id="{996F9B33-C769-451E-9044-EA85C625CA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6">
              <a:extLst>
                <a:ext uri="{FF2B5EF4-FFF2-40B4-BE49-F238E27FC236}">
                  <a16:creationId xmlns:a16="http://schemas.microsoft.com/office/drawing/2014/main" id="{F91D6EA2-C024-4E53-A81E-A50907517B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7">
              <a:extLst>
                <a:ext uri="{FF2B5EF4-FFF2-40B4-BE49-F238E27FC236}">
                  <a16:creationId xmlns:a16="http://schemas.microsoft.com/office/drawing/2014/main" id="{233F8C4E-A946-462B-9703-971ABD45DCE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38">
              <a:extLst>
                <a:ext uri="{FF2B5EF4-FFF2-40B4-BE49-F238E27FC236}">
                  <a16:creationId xmlns:a16="http://schemas.microsoft.com/office/drawing/2014/main" id="{06059614-A557-45C6-B625-488D41C394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39">
              <a:extLst>
                <a:ext uri="{FF2B5EF4-FFF2-40B4-BE49-F238E27FC236}">
                  <a16:creationId xmlns:a16="http://schemas.microsoft.com/office/drawing/2014/main" id="{26BCD22B-880F-40F8-88AC-CD92853487B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40">
              <a:extLst>
                <a:ext uri="{FF2B5EF4-FFF2-40B4-BE49-F238E27FC236}">
                  <a16:creationId xmlns:a16="http://schemas.microsoft.com/office/drawing/2014/main" id="{52324B00-0190-4453-9F81-F0E9138009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Rectangle 41">
              <a:extLst>
                <a:ext uri="{FF2B5EF4-FFF2-40B4-BE49-F238E27FC236}">
                  <a16:creationId xmlns:a16="http://schemas.microsoft.com/office/drawing/2014/main" id="{33BE57C0-F93F-4C88-B489-0BFA90D01BBE}"/>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2529459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tx1">
                    <a:lumMod val="65000"/>
                  </a:schemeClr>
                </a:solidFill>
              </a:rPr>
              <a:t>Grow: </a:t>
            </a:r>
            <a:r>
              <a:rPr lang="en-US" dirty="0">
                <a:solidFill>
                  <a:schemeClr val="bg1"/>
                </a:solidFill>
              </a:rPr>
              <a:t>learning, leadership, performance</a:t>
            </a:r>
          </a:p>
        </p:txBody>
      </p:sp>
      <p:sp>
        <p:nvSpPr>
          <p:cNvPr id="4" name="Slide Number Placeholder 3"/>
          <p:cNvSpPr>
            <a:spLocks noGrp="1"/>
          </p:cNvSpPr>
          <p:nvPr>
            <p:ph type="sldNum" sz="quarter" idx="12"/>
          </p:nvPr>
        </p:nvSpPr>
        <p:spPr/>
        <p:txBody>
          <a:bodyPr/>
          <a:lstStyle/>
          <a:p>
            <a:fld id="{B7E7695C-FCF1-4AA0-9B93-7941FED13DC4}" type="slidenum">
              <a:rPr lang="en-US" smtClean="0"/>
              <a:t>23</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358006" y="2083422"/>
            <a:ext cx="10515600" cy="35934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600" dirty="0">
                <a:solidFill>
                  <a:schemeClr val="bg1"/>
                </a:solidFill>
              </a:rPr>
              <a:t> Learning &amp; development</a:t>
            </a:r>
          </a:p>
          <a:p>
            <a:r>
              <a:rPr lang="en-US" sz="3600" dirty="0">
                <a:solidFill>
                  <a:schemeClr val="bg1"/>
                </a:solidFill>
              </a:rPr>
              <a:t> Building great leaders</a:t>
            </a:r>
          </a:p>
          <a:p>
            <a:r>
              <a:rPr lang="en-US" sz="3600" dirty="0">
                <a:solidFill>
                  <a:schemeClr val="bg1"/>
                </a:solidFill>
              </a:rPr>
              <a:t> Flagging high potentials (</a:t>
            </a:r>
            <a:r>
              <a:rPr lang="en-US" sz="3600" dirty="0" err="1">
                <a:solidFill>
                  <a:schemeClr val="bg1"/>
                </a:solidFill>
              </a:rPr>
              <a:t>HiPos</a:t>
            </a:r>
            <a:r>
              <a:rPr lang="en-US" sz="3600" dirty="0">
                <a:solidFill>
                  <a:schemeClr val="bg1"/>
                </a:solidFill>
              </a:rPr>
              <a:t>)</a:t>
            </a:r>
          </a:p>
          <a:p>
            <a:r>
              <a:rPr lang="en-US" sz="3600" dirty="0">
                <a:solidFill>
                  <a:schemeClr val="bg1"/>
                </a:solidFill>
              </a:rPr>
              <a:t> Identifying key influencers and mentors</a:t>
            </a:r>
          </a:p>
          <a:p>
            <a:r>
              <a:rPr lang="en-US" sz="3600" dirty="0">
                <a:solidFill>
                  <a:schemeClr val="bg1"/>
                </a:solidFill>
              </a:rPr>
              <a:t> Implementing effective performance management</a:t>
            </a:r>
            <a:endParaRPr lang="en-US" dirty="0"/>
          </a:p>
          <a:p>
            <a:pPr marL="171450" indent="-171450"/>
            <a:endParaRPr lang="en-US" dirty="0"/>
          </a:p>
          <a:p>
            <a:pPr marL="171450" indent="-171450"/>
            <a:endParaRPr lang="en-US" dirty="0"/>
          </a:p>
        </p:txBody>
      </p:sp>
      <p:pic>
        <p:nvPicPr>
          <p:cNvPr id="5" name="Picture 6" descr="Image result for grow">
            <a:extLst>
              <a:ext uri="{FF2B5EF4-FFF2-40B4-BE49-F238E27FC236}">
                <a16:creationId xmlns:a16="http://schemas.microsoft.com/office/drawing/2014/main" id="{18808A11-8975-4CBF-8741-528EB4F07E6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51025" y="1328632"/>
            <a:ext cx="3202214" cy="3298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038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pPr algn="ctr"/>
            <a:r>
              <a:rPr lang="en-US" dirty="0">
                <a:solidFill>
                  <a:schemeClr val="tx1">
                    <a:lumMod val="65000"/>
                  </a:schemeClr>
                </a:solidFill>
              </a:rPr>
              <a:t>Find: </a:t>
            </a:r>
            <a:r>
              <a:rPr lang="en-US" dirty="0">
                <a:solidFill>
                  <a:schemeClr val="bg1"/>
                </a:solidFill>
              </a:rPr>
              <a:t>learning, leadership, performance</a:t>
            </a:r>
          </a:p>
        </p:txBody>
      </p:sp>
      <p:sp>
        <p:nvSpPr>
          <p:cNvPr id="4" name="Slide Number Placeholder 3"/>
          <p:cNvSpPr>
            <a:spLocks noGrp="1"/>
          </p:cNvSpPr>
          <p:nvPr>
            <p:ph type="sldNum" sz="quarter" idx="12"/>
          </p:nvPr>
        </p:nvSpPr>
        <p:spPr/>
        <p:txBody>
          <a:bodyPr/>
          <a:lstStyle/>
          <a:p>
            <a:fld id="{B7E7695C-FCF1-4AA0-9B93-7941FED13DC4}" type="slidenum">
              <a:rPr lang="en-US" smtClean="0"/>
              <a:t>24</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3001" y="1295400"/>
            <a:ext cx="10515600" cy="45488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600" dirty="0">
                <a:solidFill>
                  <a:schemeClr val="bg1"/>
                </a:solidFill>
              </a:rPr>
              <a:t> A classic example: L&amp;D program evaluation</a:t>
            </a:r>
          </a:p>
          <a:p>
            <a:pPr lvl="1">
              <a:buFont typeface="Wingdings" panose="05000000000000000000" pitchFamily="2" charset="2"/>
              <a:buChar char="§"/>
            </a:pPr>
            <a:r>
              <a:rPr lang="en-US" sz="2400" dirty="0">
                <a:solidFill>
                  <a:schemeClr val="bg1"/>
                </a:solidFill>
              </a:rPr>
              <a:t> Observational or quasi-experimental</a:t>
            </a:r>
          </a:p>
          <a:p>
            <a:pPr lvl="1">
              <a:buFont typeface="Wingdings" panose="05000000000000000000" pitchFamily="2" charset="2"/>
              <a:buChar char="§"/>
            </a:pPr>
            <a:r>
              <a:rPr lang="en-US" sz="2400" dirty="0">
                <a:solidFill>
                  <a:schemeClr val="bg1"/>
                </a:solidFill>
              </a:rPr>
              <a:t> </a:t>
            </a:r>
            <a:r>
              <a:rPr lang="en-US" sz="2400" dirty="0" err="1">
                <a:solidFill>
                  <a:schemeClr val="bg1"/>
                </a:solidFill>
              </a:rPr>
              <a:t>Soloman</a:t>
            </a:r>
            <a:r>
              <a:rPr lang="en-US" sz="2400" dirty="0">
                <a:solidFill>
                  <a:schemeClr val="bg1"/>
                </a:solidFill>
              </a:rPr>
              <a:t> four-groups design is the most rigorous</a:t>
            </a:r>
          </a:p>
          <a:p>
            <a:pPr lvl="1">
              <a:buFont typeface="Wingdings" panose="05000000000000000000" pitchFamily="2" charset="2"/>
              <a:buChar char="§"/>
            </a:pPr>
            <a:endParaRPr lang="en-US" sz="2400" dirty="0">
              <a:solidFill>
                <a:schemeClr val="bg1"/>
              </a:solidFill>
            </a:endParaRPr>
          </a:p>
          <a:p>
            <a:pPr lvl="1">
              <a:buFont typeface="Wingdings" panose="05000000000000000000" pitchFamily="2" charset="2"/>
              <a:buChar char="§"/>
            </a:pPr>
            <a:endParaRPr lang="en-US" sz="2400" dirty="0">
              <a:solidFill>
                <a:schemeClr val="bg1"/>
              </a:solidFill>
            </a:endParaRPr>
          </a:p>
          <a:p>
            <a:pPr lvl="1">
              <a:buFont typeface="Wingdings" panose="05000000000000000000" pitchFamily="2" charset="2"/>
              <a:buChar char="§"/>
            </a:pPr>
            <a:endParaRPr lang="en-US" sz="2400" dirty="0">
              <a:solidFill>
                <a:schemeClr val="bg1"/>
              </a:solidFill>
            </a:endParaRPr>
          </a:p>
          <a:p>
            <a:pPr lvl="1">
              <a:buFont typeface="Wingdings" panose="05000000000000000000" pitchFamily="2" charset="2"/>
              <a:buChar char="§"/>
            </a:pPr>
            <a:endParaRPr lang="en-US" sz="2400" dirty="0">
              <a:solidFill>
                <a:schemeClr val="bg1"/>
              </a:solidFill>
            </a:endParaRPr>
          </a:p>
          <a:p>
            <a:pPr lvl="1">
              <a:buFont typeface="Wingdings" panose="05000000000000000000" pitchFamily="2" charset="2"/>
              <a:buChar char="§"/>
            </a:pPr>
            <a:r>
              <a:rPr lang="en-US" sz="2400" dirty="0">
                <a:solidFill>
                  <a:schemeClr val="bg1"/>
                </a:solidFill>
              </a:rPr>
              <a:t>Matching techniques (</a:t>
            </a:r>
            <a:r>
              <a:rPr lang="en-US" sz="2400" i="1" dirty="0">
                <a:solidFill>
                  <a:schemeClr val="bg1"/>
                </a:solidFill>
              </a:rPr>
              <a:t>e.g</a:t>
            </a:r>
            <a:r>
              <a:rPr lang="en-US" sz="2400" dirty="0">
                <a:solidFill>
                  <a:schemeClr val="bg1"/>
                </a:solidFill>
              </a:rPr>
              <a:t>., Propensity Score Matching, or PSM)</a:t>
            </a:r>
          </a:p>
          <a:p>
            <a:pPr lvl="1">
              <a:buFont typeface="Wingdings" panose="05000000000000000000" pitchFamily="2" charset="2"/>
              <a:buChar char="§"/>
            </a:pPr>
            <a:endParaRPr lang="en-US" sz="2400" dirty="0">
              <a:solidFill>
                <a:schemeClr val="bg1"/>
              </a:solidFill>
            </a:endParaRPr>
          </a:p>
          <a:p>
            <a:pPr marL="411480" lvl="1" indent="0">
              <a:buNone/>
            </a:pPr>
            <a:endParaRPr lang="en-US" dirty="0"/>
          </a:p>
          <a:p>
            <a:pPr marL="171450" indent="-171450"/>
            <a:endParaRPr lang="en-US" dirty="0"/>
          </a:p>
          <a:p>
            <a:pPr marL="171450" indent="-171450"/>
            <a:endParaRPr lang="en-US" dirty="0"/>
          </a:p>
        </p:txBody>
      </p:sp>
      <p:pic>
        <p:nvPicPr>
          <p:cNvPr id="2050" name="Picture 2" descr="Image result for grow">
            <a:extLst>
              <a:ext uri="{FF2B5EF4-FFF2-40B4-BE49-F238E27FC236}">
                <a16:creationId xmlns:a16="http://schemas.microsoft.com/office/drawing/2014/main" id="{3D08DD16-3B7D-40F8-9249-714C2DE83F2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50848" y="2539426"/>
            <a:ext cx="3635460" cy="21897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47F4683E-0BFC-4A91-B704-48441A66CC47}"/>
              </a:ext>
            </a:extLst>
          </p:cNvPr>
          <p:cNvGraphicFramePr>
            <a:graphicFrameLocks noGrp="1"/>
          </p:cNvGraphicFramePr>
          <p:nvPr>
            <p:extLst>
              <p:ext uri="{D42A27DB-BD31-4B8C-83A1-F6EECF244321}">
                <p14:modId xmlns:p14="http://schemas.microsoft.com/office/powerpoint/2010/main" val="1590354212"/>
              </p:ext>
            </p:extLst>
          </p:nvPr>
        </p:nvGraphicFramePr>
        <p:xfrm>
          <a:off x="2070614" y="3082472"/>
          <a:ext cx="5070633" cy="1854200"/>
        </p:xfrm>
        <a:graphic>
          <a:graphicData uri="http://schemas.openxmlformats.org/drawingml/2006/table">
            <a:tbl>
              <a:tblPr firstRow="1" bandRow="1">
                <a:tableStyleId>{5940675A-B579-460E-94D1-54222C63F5DA}</a:tableStyleId>
              </a:tblPr>
              <a:tblGrid>
                <a:gridCol w="1116873">
                  <a:extLst>
                    <a:ext uri="{9D8B030D-6E8A-4147-A177-3AD203B41FA5}">
                      <a16:colId xmlns:a16="http://schemas.microsoft.com/office/drawing/2014/main" val="4008946394"/>
                    </a:ext>
                  </a:extLst>
                </a:gridCol>
                <a:gridCol w="1214846">
                  <a:extLst>
                    <a:ext uri="{9D8B030D-6E8A-4147-A177-3AD203B41FA5}">
                      <a16:colId xmlns:a16="http://schemas.microsoft.com/office/drawing/2014/main" val="2021779150"/>
                    </a:ext>
                  </a:extLst>
                </a:gridCol>
                <a:gridCol w="1371600">
                  <a:extLst>
                    <a:ext uri="{9D8B030D-6E8A-4147-A177-3AD203B41FA5}">
                      <a16:colId xmlns:a16="http://schemas.microsoft.com/office/drawing/2014/main" val="2095631939"/>
                    </a:ext>
                  </a:extLst>
                </a:gridCol>
                <a:gridCol w="1367314">
                  <a:extLst>
                    <a:ext uri="{9D8B030D-6E8A-4147-A177-3AD203B41FA5}">
                      <a16:colId xmlns:a16="http://schemas.microsoft.com/office/drawing/2014/main" val="2163322998"/>
                    </a:ext>
                  </a:extLst>
                </a:gridCol>
              </a:tblGrid>
              <a:tr h="370840">
                <a:tc>
                  <a:txBody>
                    <a:bodyPr/>
                    <a:lstStyle/>
                    <a:p>
                      <a:endParaRPr lang="en-US" i="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solidFill>
                            <a:schemeClr val="bg1"/>
                          </a:solidFill>
                        </a:rPr>
                        <a:t>Pretest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solidFill>
                            <a:schemeClr val="bg1"/>
                          </a:solidFill>
                        </a:rPr>
                        <a:t>Training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solidFill>
                            <a:schemeClr val="bg1"/>
                          </a:solidFill>
                        </a:rPr>
                        <a:t>Posttest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64162026"/>
                  </a:ext>
                </a:extLst>
              </a:tr>
              <a:tr h="370840">
                <a:tc>
                  <a:txBody>
                    <a:bodyPr/>
                    <a:lstStyle/>
                    <a:p>
                      <a:r>
                        <a:rPr lang="en-US" i="1" dirty="0">
                          <a:solidFill>
                            <a:schemeClr val="bg1"/>
                          </a:solidFill>
                        </a:rPr>
                        <a:t>Group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solidFill>
                            <a:schemeClr val="bg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b="0" i="0" kern="1200" dirty="0">
                          <a:solidFill>
                            <a:schemeClr val="bg1"/>
                          </a:solidFill>
                          <a:effectLst/>
                          <a:latin typeface="+mn-lt"/>
                          <a:ea typeface="+mn-ea"/>
                          <a:cs typeface="+mn-cs"/>
                        </a:rPr>
                        <a:t>✓</a:t>
                      </a:r>
                      <a:endParaRPr 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b="0" i="0" kern="1200" dirty="0">
                          <a:solidFill>
                            <a:schemeClr val="bg1"/>
                          </a:solidFill>
                          <a:effectLst/>
                          <a:latin typeface="+mn-lt"/>
                          <a:ea typeface="+mn-ea"/>
                          <a:cs typeface="+mn-cs"/>
                        </a:rPr>
                        <a:t>✓</a:t>
                      </a:r>
                      <a:endParaRPr 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65174018"/>
                  </a:ext>
                </a:extLst>
              </a:tr>
              <a:tr h="370840">
                <a:tc>
                  <a:txBody>
                    <a:bodyPr/>
                    <a:lstStyle/>
                    <a:p>
                      <a:r>
                        <a:rPr lang="en-US" i="1" dirty="0">
                          <a:solidFill>
                            <a:schemeClr val="bg1"/>
                          </a:solidFill>
                        </a:rPr>
                        <a:t>Group 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b="0" i="0" kern="1200" dirty="0">
                          <a:solidFill>
                            <a:schemeClr val="bg1"/>
                          </a:solidFill>
                          <a:effectLst/>
                          <a:latin typeface="+mn-lt"/>
                          <a:ea typeface="+mn-ea"/>
                          <a:cs typeface="+mn-cs"/>
                        </a:rPr>
                        <a:t>✓</a:t>
                      </a:r>
                      <a:endParaRPr 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b="0" i="0" kern="1200" dirty="0">
                          <a:solidFill>
                            <a:schemeClr val="bg1"/>
                          </a:solidFill>
                          <a:effectLst/>
                          <a:latin typeface="+mn-lt"/>
                          <a:ea typeface="+mn-ea"/>
                          <a:cs typeface="+mn-cs"/>
                        </a:rPr>
                        <a:t>✓</a:t>
                      </a:r>
                      <a:endParaRPr 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b="0" i="0" kern="1200" dirty="0">
                          <a:solidFill>
                            <a:schemeClr val="bg1"/>
                          </a:solidFill>
                          <a:effectLst/>
                          <a:latin typeface="+mn-lt"/>
                          <a:ea typeface="+mn-ea"/>
                          <a:cs typeface="+mn-cs"/>
                        </a:rPr>
                        <a:t>✓</a:t>
                      </a:r>
                      <a:endParaRPr 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58955030"/>
                  </a:ext>
                </a:extLst>
              </a:tr>
              <a:tr h="370840">
                <a:tc>
                  <a:txBody>
                    <a:bodyPr/>
                    <a:lstStyle/>
                    <a:p>
                      <a:r>
                        <a:rPr lang="en-US" i="1" dirty="0">
                          <a:solidFill>
                            <a:schemeClr val="bg1"/>
                          </a:solidFill>
                        </a:rPr>
                        <a:t>Group 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b="0" i="0" kern="1200" dirty="0">
                          <a:solidFill>
                            <a:schemeClr val="bg1"/>
                          </a:solidFill>
                          <a:effectLst/>
                          <a:latin typeface="+mn-lt"/>
                          <a:ea typeface="+mn-ea"/>
                          <a:cs typeface="+mn-cs"/>
                        </a:rPr>
                        <a:t>✓</a:t>
                      </a:r>
                      <a:endParaRPr 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solidFill>
                            <a:schemeClr val="bg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b="0" i="0" kern="1200" dirty="0">
                          <a:solidFill>
                            <a:schemeClr val="bg1"/>
                          </a:solidFill>
                          <a:effectLst/>
                          <a:latin typeface="+mn-lt"/>
                          <a:ea typeface="+mn-ea"/>
                          <a:cs typeface="+mn-cs"/>
                        </a:rPr>
                        <a:t>✓</a:t>
                      </a:r>
                      <a:endParaRPr 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03601"/>
                  </a:ext>
                </a:extLst>
              </a:tr>
              <a:tr h="370840">
                <a:tc>
                  <a:txBody>
                    <a:bodyPr/>
                    <a:lstStyle/>
                    <a:p>
                      <a:r>
                        <a:rPr lang="en-US" i="1" dirty="0">
                          <a:solidFill>
                            <a:schemeClr val="bg1"/>
                          </a:solidFill>
                        </a:rPr>
                        <a:t>Group 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solidFill>
                            <a:schemeClr val="bg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solidFill>
                            <a:schemeClr val="bg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b="0" i="0" kern="1200" dirty="0">
                          <a:solidFill>
                            <a:schemeClr val="bg1"/>
                          </a:solidFill>
                          <a:effectLst/>
                          <a:latin typeface="+mn-lt"/>
                          <a:ea typeface="+mn-ea"/>
                          <a:cs typeface="+mn-cs"/>
                        </a:rPr>
                        <a:t>✓</a:t>
                      </a:r>
                      <a:endParaRPr 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237288"/>
                  </a:ext>
                </a:extLst>
              </a:tr>
            </a:tbl>
          </a:graphicData>
        </a:graphic>
      </p:graphicFrame>
    </p:spTree>
    <p:extLst>
      <p:ext uri="{BB962C8B-B14F-4D97-AF65-F5344CB8AC3E}">
        <p14:creationId xmlns:p14="http://schemas.microsoft.com/office/powerpoint/2010/main" val="1195995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pPr algn="ctr"/>
            <a:r>
              <a:rPr lang="en-US" dirty="0">
                <a:solidFill>
                  <a:schemeClr val="tx1">
                    <a:lumMod val="65000"/>
                  </a:schemeClr>
                </a:solidFill>
              </a:rPr>
              <a:t>Find: </a:t>
            </a:r>
            <a:r>
              <a:rPr lang="en-US" dirty="0">
                <a:solidFill>
                  <a:schemeClr val="bg1"/>
                </a:solidFill>
              </a:rPr>
              <a:t>learning, leadership, performance</a:t>
            </a:r>
          </a:p>
        </p:txBody>
      </p:sp>
      <p:sp>
        <p:nvSpPr>
          <p:cNvPr id="4" name="Slide Number Placeholder 3"/>
          <p:cNvSpPr>
            <a:spLocks noGrp="1"/>
          </p:cNvSpPr>
          <p:nvPr>
            <p:ph type="sldNum" sz="quarter" idx="12"/>
          </p:nvPr>
        </p:nvSpPr>
        <p:spPr/>
        <p:txBody>
          <a:bodyPr/>
          <a:lstStyle/>
          <a:p>
            <a:fld id="{B7E7695C-FCF1-4AA0-9B93-7941FED13DC4}" type="slidenum">
              <a:rPr lang="en-US" smtClean="0"/>
              <a:t>25</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3001" y="1295400"/>
            <a:ext cx="10515600" cy="45488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600" dirty="0">
                <a:solidFill>
                  <a:schemeClr val="bg1"/>
                </a:solidFill>
              </a:rPr>
              <a:t> Another classic example: Job performance evaluation</a:t>
            </a:r>
            <a:endParaRPr lang="en-US" sz="2400" dirty="0">
              <a:solidFill>
                <a:schemeClr val="bg1"/>
              </a:solidFill>
            </a:endParaRPr>
          </a:p>
          <a:p>
            <a:pPr lvl="1">
              <a:buFont typeface="Wingdings" panose="05000000000000000000" pitchFamily="2" charset="2"/>
              <a:buChar char="§"/>
            </a:pPr>
            <a:endParaRPr lang="en-US" sz="2400" dirty="0">
              <a:solidFill>
                <a:schemeClr val="bg1"/>
              </a:solidFill>
            </a:endParaRPr>
          </a:p>
          <a:p>
            <a:pPr lvl="1">
              <a:buFont typeface="Wingdings" panose="05000000000000000000" pitchFamily="2" charset="2"/>
              <a:buChar char="§"/>
            </a:pPr>
            <a:endParaRPr lang="en-US" sz="2400" dirty="0">
              <a:solidFill>
                <a:schemeClr val="bg1"/>
              </a:solidFill>
            </a:endParaRPr>
          </a:p>
          <a:p>
            <a:pPr lvl="1">
              <a:buFont typeface="Wingdings" panose="05000000000000000000" pitchFamily="2" charset="2"/>
              <a:buChar char="§"/>
            </a:pPr>
            <a:endParaRPr lang="en-US" sz="2400" dirty="0">
              <a:solidFill>
                <a:schemeClr val="bg1"/>
              </a:solidFill>
            </a:endParaRPr>
          </a:p>
          <a:p>
            <a:pPr marL="411480" lvl="1" indent="0">
              <a:buNone/>
            </a:pPr>
            <a:endParaRPr lang="en-US" dirty="0"/>
          </a:p>
          <a:p>
            <a:pPr marL="171450" indent="-171450"/>
            <a:endParaRPr lang="en-US" dirty="0"/>
          </a:p>
          <a:p>
            <a:pPr marL="171450" indent="-171450"/>
            <a:endParaRPr lang="en-US" dirty="0"/>
          </a:p>
        </p:txBody>
      </p:sp>
      <p:pic>
        <p:nvPicPr>
          <p:cNvPr id="7" name="Picture 6">
            <a:hlinkClick r:id="rId3"/>
            <a:extLst>
              <a:ext uri="{FF2B5EF4-FFF2-40B4-BE49-F238E27FC236}">
                <a16:creationId xmlns:a16="http://schemas.microsoft.com/office/drawing/2014/main" id="{BFD88E7A-F216-4A51-9D60-EAE441C3318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220367" y="2274791"/>
            <a:ext cx="7751265" cy="3742660"/>
          </a:xfrm>
          <a:prstGeom prst="rect">
            <a:avLst/>
          </a:prstGeom>
        </p:spPr>
      </p:pic>
      <p:sp>
        <p:nvSpPr>
          <p:cNvPr id="3" name="Rectangle 2">
            <a:extLst>
              <a:ext uri="{FF2B5EF4-FFF2-40B4-BE49-F238E27FC236}">
                <a16:creationId xmlns:a16="http://schemas.microsoft.com/office/drawing/2014/main" id="{1400709E-000A-4B06-B164-4DD068860C40}"/>
              </a:ext>
            </a:extLst>
          </p:cNvPr>
          <p:cNvSpPr/>
          <p:nvPr/>
        </p:nvSpPr>
        <p:spPr>
          <a:xfrm>
            <a:off x="1662143" y="6248399"/>
            <a:ext cx="6762465" cy="461665"/>
          </a:xfrm>
          <a:prstGeom prst="rect">
            <a:avLst/>
          </a:prstGeom>
        </p:spPr>
        <p:txBody>
          <a:bodyPr wrap="square">
            <a:spAutoFit/>
          </a:bodyPr>
          <a:lstStyle/>
          <a:p>
            <a:pPr lvl="0"/>
            <a:r>
              <a:rPr lang="en-US" sz="1200" dirty="0">
                <a:solidFill>
                  <a:schemeClr val="bg1"/>
                </a:solidFill>
              </a:rPr>
              <a:t>Silverman, R.E. (2016, July 26). GE Does Away with Employee Ratings. </a:t>
            </a:r>
            <a:r>
              <a:rPr lang="en-US" sz="1200" i="1" dirty="0">
                <a:solidFill>
                  <a:schemeClr val="bg1"/>
                </a:solidFill>
              </a:rPr>
              <a:t>The Wall Street </a:t>
            </a:r>
            <a:r>
              <a:rPr lang="en-US" sz="1200" dirty="0">
                <a:solidFill>
                  <a:schemeClr val="bg1"/>
                </a:solidFill>
              </a:rPr>
              <a:t>Journal. Retrieved</a:t>
            </a:r>
          </a:p>
          <a:p>
            <a:pPr lvl="0"/>
            <a:r>
              <a:rPr lang="en-US" sz="1200" dirty="0">
                <a:solidFill>
                  <a:schemeClr val="bg1"/>
                </a:solidFill>
              </a:rPr>
              <a:t>	from https://www.wsj.com/articles/ge-does-away-with-employee-ratings-1469541602</a:t>
            </a:r>
          </a:p>
        </p:txBody>
      </p:sp>
    </p:spTree>
    <p:extLst>
      <p:ext uri="{BB962C8B-B14F-4D97-AF65-F5344CB8AC3E}">
        <p14:creationId xmlns:p14="http://schemas.microsoft.com/office/powerpoint/2010/main" val="3953630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pPr algn="ctr"/>
            <a:r>
              <a:rPr lang="en-US" dirty="0">
                <a:solidFill>
                  <a:schemeClr val="tx1">
                    <a:lumMod val="65000"/>
                  </a:schemeClr>
                </a:solidFill>
              </a:rPr>
              <a:t>Find: </a:t>
            </a:r>
            <a:r>
              <a:rPr lang="en-US" dirty="0">
                <a:solidFill>
                  <a:schemeClr val="bg1"/>
                </a:solidFill>
              </a:rPr>
              <a:t>learning, leadership, performance</a:t>
            </a:r>
          </a:p>
        </p:txBody>
      </p:sp>
      <p:sp>
        <p:nvSpPr>
          <p:cNvPr id="4" name="Slide Number Placeholder 3"/>
          <p:cNvSpPr>
            <a:spLocks noGrp="1"/>
          </p:cNvSpPr>
          <p:nvPr>
            <p:ph type="sldNum" sz="quarter" idx="12"/>
          </p:nvPr>
        </p:nvSpPr>
        <p:spPr/>
        <p:txBody>
          <a:bodyPr/>
          <a:lstStyle/>
          <a:p>
            <a:fld id="{B7E7695C-FCF1-4AA0-9B93-7941FED13DC4}" type="slidenum">
              <a:rPr lang="en-US" smtClean="0"/>
              <a:t>26</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3001" y="925552"/>
            <a:ext cx="10515600" cy="49187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600" dirty="0">
                <a:solidFill>
                  <a:schemeClr val="bg1"/>
                </a:solidFill>
              </a:rPr>
              <a:t> Another classic example: Job performance evaluation</a:t>
            </a:r>
            <a:endParaRPr lang="en-US" sz="2400" dirty="0">
              <a:solidFill>
                <a:schemeClr val="bg1"/>
              </a:solidFill>
            </a:endParaRPr>
          </a:p>
          <a:p>
            <a:pPr lvl="1">
              <a:buFont typeface="Wingdings" panose="05000000000000000000" pitchFamily="2" charset="2"/>
              <a:buChar char="§"/>
            </a:pPr>
            <a:endParaRPr lang="en-US" sz="2400" dirty="0">
              <a:solidFill>
                <a:schemeClr val="bg1"/>
              </a:solidFill>
            </a:endParaRPr>
          </a:p>
          <a:p>
            <a:pPr lvl="1">
              <a:buFont typeface="Wingdings" panose="05000000000000000000" pitchFamily="2" charset="2"/>
              <a:buChar char="§"/>
            </a:pPr>
            <a:endParaRPr lang="en-US" sz="2400" dirty="0">
              <a:solidFill>
                <a:schemeClr val="bg1"/>
              </a:solidFill>
            </a:endParaRPr>
          </a:p>
          <a:p>
            <a:pPr lvl="1">
              <a:buFont typeface="Wingdings" panose="05000000000000000000" pitchFamily="2" charset="2"/>
              <a:buChar char="§"/>
            </a:pPr>
            <a:endParaRPr lang="en-US" sz="2400" dirty="0">
              <a:solidFill>
                <a:schemeClr val="bg1"/>
              </a:solidFill>
            </a:endParaRPr>
          </a:p>
          <a:p>
            <a:pPr marL="411480" lvl="1" indent="0">
              <a:buNone/>
            </a:pPr>
            <a:endParaRPr lang="en-US" dirty="0"/>
          </a:p>
          <a:p>
            <a:pPr marL="171450" indent="-171450"/>
            <a:endParaRPr lang="en-US" dirty="0"/>
          </a:p>
          <a:p>
            <a:pPr marL="171450" indent="-171450"/>
            <a:endParaRPr lang="en-US" dirty="0"/>
          </a:p>
        </p:txBody>
      </p:sp>
      <p:pic>
        <p:nvPicPr>
          <p:cNvPr id="6" name="Picture 5">
            <a:hlinkClick r:id="rId3"/>
            <a:extLst>
              <a:ext uri="{FF2B5EF4-FFF2-40B4-BE49-F238E27FC236}">
                <a16:creationId xmlns:a16="http://schemas.microsoft.com/office/drawing/2014/main" id="{F19EA6CF-1DA8-45FB-BDA1-4E8443D0B71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248721" y="3529778"/>
            <a:ext cx="5418111" cy="2753833"/>
          </a:xfrm>
          <a:prstGeom prst="rect">
            <a:avLst/>
          </a:prstGeom>
        </p:spPr>
      </p:pic>
      <p:pic>
        <p:nvPicPr>
          <p:cNvPr id="8" name="Picture 7">
            <a:hlinkClick r:id="rId3"/>
            <a:extLst>
              <a:ext uri="{FF2B5EF4-FFF2-40B4-BE49-F238E27FC236}">
                <a16:creationId xmlns:a16="http://schemas.microsoft.com/office/drawing/2014/main" id="{C0E235D1-2D15-4873-92A0-B6F6D143DA7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248721" y="1638453"/>
            <a:ext cx="5413722" cy="1891325"/>
          </a:xfrm>
          <a:prstGeom prst="rect">
            <a:avLst/>
          </a:prstGeom>
        </p:spPr>
      </p:pic>
      <p:sp>
        <p:nvSpPr>
          <p:cNvPr id="7" name="Rectangle 6">
            <a:extLst>
              <a:ext uri="{FF2B5EF4-FFF2-40B4-BE49-F238E27FC236}">
                <a16:creationId xmlns:a16="http://schemas.microsoft.com/office/drawing/2014/main" id="{09F4313F-4B75-43E2-99B7-08A61810FA65}"/>
              </a:ext>
            </a:extLst>
          </p:cNvPr>
          <p:cNvSpPr/>
          <p:nvPr/>
        </p:nvSpPr>
        <p:spPr>
          <a:xfrm>
            <a:off x="1560795" y="6283611"/>
            <a:ext cx="6762465" cy="461665"/>
          </a:xfrm>
          <a:prstGeom prst="rect">
            <a:avLst/>
          </a:prstGeom>
        </p:spPr>
        <p:txBody>
          <a:bodyPr wrap="square">
            <a:spAutoFit/>
          </a:bodyPr>
          <a:lstStyle/>
          <a:p>
            <a:pPr lvl="0"/>
            <a:r>
              <a:rPr lang="en-US" sz="1200" dirty="0" err="1">
                <a:solidFill>
                  <a:schemeClr val="bg1"/>
                </a:solidFill>
              </a:rPr>
              <a:t>Goler</a:t>
            </a:r>
            <a:r>
              <a:rPr lang="en-US" sz="1200" dirty="0">
                <a:solidFill>
                  <a:schemeClr val="bg1"/>
                </a:solidFill>
              </a:rPr>
              <a:t>, L., Gale, J., &amp; Grant, A. (2016, November). GE Does Away with Employee Ratings. </a:t>
            </a:r>
            <a:r>
              <a:rPr lang="en-US" sz="1200" i="1" dirty="0">
                <a:solidFill>
                  <a:schemeClr val="bg1"/>
                </a:solidFill>
              </a:rPr>
              <a:t>Harvard Business 	Review</a:t>
            </a:r>
            <a:r>
              <a:rPr lang="en-US" sz="1200" dirty="0">
                <a:solidFill>
                  <a:schemeClr val="bg1"/>
                </a:solidFill>
              </a:rPr>
              <a:t>. Retrieved from https://hbr.org/2016/11/lets-not-kill-performance-evaluations-yet</a:t>
            </a:r>
          </a:p>
        </p:txBody>
      </p:sp>
    </p:spTree>
    <p:extLst>
      <p:ext uri="{BB962C8B-B14F-4D97-AF65-F5344CB8AC3E}">
        <p14:creationId xmlns:p14="http://schemas.microsoft.com/office/powerpoint/2010/main" val="237141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pPr algn="ctr"/>
            <a:r>
              <a:rPr lang="en-US" dirty="0">
                <a:solidFill>
                  <a:schemeClr val="tx1">
                    <a:lumMod val="65000"/>
                  </a:schemeClr>
                </a:solidFill>
              </a:rPr>
              <a:t>Find: </a:t>
            </a:r>
            <a:r>
              <a:rPr lang="en-US" dirty="0">
                <a:solidFill>
                  <a:schemeClr val="bg1"/>
                </a:solidFill>
              </a:rPr>
              <a:t>learning, leadership, performance</a:t>
            </a:r>
          </a:p>
        </p:txBody>
      </p:sp>
      <p:sp>
        <p:nvSpPr>
          <p:cNvPr id="4" name="Slide Number Placeholder 3"/>
          <p:cNvSpPr>
            <a:spLocks noGrp="1"/>
          </p:cNvSpPr>
          <p:nvPr>
            <p:ph type="sldNum" sz="quarter" idx="12"/>
          </p:nvPr>
        </p:nvSpPr>
        <p:spPr/>
        <p:txBody>
          <a:bodyPr/>
          <a:lstStyle/>
          <a:p>
            <a:fld id="{B7E7695C-FCF1-4AA0-9B93-7941FED13DC4}" type="slidenum">
              <a:rPr lang="en-US" smtClean="0"/>
              <a:t>27</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467293" y="1327297"/>
            <a:ext cx="10829262" cy="529678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600" dirty="0">
                <a:solidFill>
                  <a:schemeClr val="bg1"/>
                </a:solidFill>
              </a:rPr>
              <a:t> Multisource (360°) job performance feedback</a:t>
            </a:r>
          </a:p>
          <a:p>
            <a:pPr lvl="1">
              <a:buFont typeface="Wingdings" panose="05000000000000000000" pitchFamily="2" charset="2"/>
              <a:buChar char="§"/>
            </a:pPr>
            <a:r>
              <a:rPr lang="en-US" sz="2400" dirty="0">
                <a:solidFill>
                  <a:schemeClr val="bg1"/>
                </a:solidFill>
              </a:rPr>
              <a:t>When implemented properly, 360° feedback is an extremely useful tool</a:t>
            </a:r>
          </a:p>
          <a:p>
            <a:pPr lvl="1">
              <a:buFont typeface="Wingdings" panose="05000000000000000000" pitchFamily="2" charset="2"/>
              <a:buChar char="§"/>
            </a:pPr>
            <a:r>
              <a:rPr lang="en-US" sz="2400" dirty="0">
                <a:solidFill>
                  <a:schemeClr val="bg1"/>
                </a:solidFill>
              </a:rPr>
              <a:t>Quality 360° feedback requires the following:</a:t>
            </a:r>
          </a:p>
          <a:p>
            <a:pPr lvl="2">
              <a:buFont typeface="Courier New" panose="02070309020205020404" pitchFamily="49" charset="0"/>
              <a:buChar char="o"/>
            </a:pPr>
            <a:r>
              <a:rPr lang="en-US" sz="2100" dirty="0">
                <a:solidFill>
                  <a:schemeClr val="bg1"/>
                </a:solidFill>
              </a:rPr>
              <a:t>A clearly defined </a:t>
            </a:r>
            <a:r>
              <a:rPr lang="en-US" sz="2100" b="1" dirty="0">
                <a:solidFill>
                  <a:schemeClr val="bg1"/>
                </a:solidFill>
              </a:rPr>
              <a:t>purpose</a:t>
            </a:r>
            <a:r>
              <a:rPr lang="en-US" sz="2100" dirty="0">
                <a:solidFill>
                  <a:schemeClr val="bg1"/>
                </a:solidFill>
              </a:rPr>
              <a:t> and process-oriented expectations</a:t>
            </a:r>
          </a:p>
          <a:p>
            <a:pPr lvl="2">
              <a:buFont typeface="Courier New" panose="02070309020205020404" pitchFamily="49" charset="0"/>
              <a:buChar char="o"/>
            </a:pPr>
            <a:r>
              <a:rPr lang="en-US" sz="2100" dirty="0">
                <a:solidFill>
                  <a:schemeClr val="bg1"/>
                </a:solidFill>
              </a:rPr>
              <a:t>A focus on observable, important </a:t>
            </a:r>
            <a:r>
              <a:rPr lang="en-US" sz="2100" b="1" dirty="0">
                <a:solidFill>
                  <a:schemeClr val="bg1"/>
                </a:solidFill>
              </a:rPr>
              <a:t>behaviors</a:t>
            </a:r>
          </a:p>
          <a:p>
            <a:pPr lvl="2">
              <a:buFont typeface="Courier New" panose="02070309020205020404" pitchFamily="49" charset="0"/>
              <a:buChar char="o"/>
            </a:pPr>
            <a:r>
              <a:rPr lang="en-US" sz="2100" dirty="0">
                <a:solidFill>
                  <a:schemeClr val="bg1"/>
                </a:solidFill>
              </a:rPr>
              <a:t>An adequate number of trained feedback providers from multiple </a:t>
            </a:r>
            <a:r>
              <a:rPr lang="en-US" sz="2100" b="1" dirty="0">
                <a:solidFill>
                  <a:schemeClr val="bg1"/>
                </a:solidFill>
              </a:rPr>
              <a:t>perspective groups</a:t>
            </a:r>
          </a:p>
          <a:p>
            <a:pPr lvl="2">
              <a:buFont typeface="Courier New" panose="02070309020205020404" pitchFamily="49" charset="0"/>
              <a:buChar char="o"/>
            </a:pPr>
            <a:r>
              <a:rPr lang="en-US" sz="2100" dirty="0">
                <a:solidFill>
                  <a:schemeClr val="bg1"/>
                </a:solidFill>
              </a:rPr>
              <a:t>Quantitative </a:t>
            </a:r>
            <a:r>
              <a:rPr lang="en-US" sz="2100" i="1" dirty="0">
                <a:solidFill>
                  <a:schemeClr val="bg1"/>
                </a:solidFill>
              </a:rPr>
              <a:t>and</a:t>
            </a:r>
            <a:r>
              <a:rPr lang="en-US" sz="2100" dirty="0">
                <a:solidFill>
                  <a:schemeClr val="bg1"/>
                </a:solidFill>
              </a:rPr>
              <a:t> qualitative </a:t>
            </a:r>
            <a:r>
              <a:rPr lang="en-US" sz="2100" b="1" dirty="0">
                <a:solidFill>
                  <a:schemeClr val="bg1"/>
                </a:solidFill>
              </a:rPr>
              <a:t>data</a:t>
            </a:r>
            <a:r>
              <a:rPr lang="en-US" sz="2100" dirty="0">
                <a:solidFill>
                  <a:schemeClr val="bg1"/>
                </a:solidFill>
              </a:rPr>
              <a:t> collection</a:t>
            </a:r>
          </a:p>
          <a:p>
            <a:pPr lvl="2">
              <a:buFont typeface="Courier New" panose="02070309020205020404" pitchFamily="49" charset="0"/>
              <a:buChar char="o"/>
            </a:pPr>
            <a:r>
              <a:rPr lang="en-US" sz="2100" b="1" dirty="0">
                <a:solidFill>
                  <a:schemeClr val="bg1"/>
                </a:solidFill>
              </a:rPr>
              <a:t>Accountability</a:t>
            </a:r>
            <a:r>
              <a:rPr lang="en-US" sz="2100" dirty="0">
                <a:solidFill>
                  <a:schemeClr val="bg1"/>
                </a:solidFill>
              </a:rPr>
              <a:t> by all participants to follow-up on feedback</a:t>
            </a:r>
          </a:p>
          <a:p>
            <a:pPr lvl="2">
              <a:buFont typeface="Courier New" panose="02070309020205020404" pitchFamily="49" charset="0"/>
              <a:buChar char="o"/>
            </a:pPr>
            <a:r>
              <a:rPr lang="en-US" sz="2100" dirty="0">
                <a:solidFill>
                  <a:schemeClr val="bg1"/>
                </a:solidFill>
              </a:rPr>
              <a:t>Follow-through on </a:t>
            </a:r>
            <a:r>
              <a:rPr lang="en-US" sz="2100" b="1" dirty="0">
                <a:solidFill>
                  <a:schemeClr val="bg1"/>
                </a:solidFill>
              </a:rPr>
              <a:t>development</a:t>
            </a:r>
          </a:p>
          <a:p>
            <a:pPr lvl="2">
              <a:buFont typeface="Courier New" panose="02070309020205020404" pitchFamily="49" charset="0"/>
              <a:buChar char="o"/>
            </a:pPr>
            <a:r>
              <a:rPr lang="en-US" sz="2100" dirty="0">
                <a:solidFill>
                  <a:schemeClr val="bg1"/>
                </a:solidFill>
              </a:rPr>
              <a:t>Outcomes associated with sustainable individual, team, or organizational </a:t>
            </a:r>
            <a:r>
              <a:rPr lang="en-US" sz="2100" b="1" dirty="0">
                <a:solidFill>
                  <a:schemeClr val="bg1"/>
                </a:solidFill>
              </a:rPr>
              <a:t>changes</a:t>
            </a:r>
          </a:p>
          <a:p>
            <a:pPr marL="0" indent="0">
              <a:buNone/>
            </a:pPr>
            <a:endParaRPr lang="en-US" sz="1300" dirty="0">
              <a:solidFill>
                <a:schemeClr val="bg1"/>
              </a:solidFill>
            </a:endParaRPr>
          </a:p>
          <a:p>
            <a:pPr marL="0" indent="0">
              <a:buNone/>
            </a:pPr>
            <a:r>
              <a:rPr lang="en-US" sz="1400" dirty="0">
                <a:solidFill>
                  <a:schemeClr val="bg1"/>
                </a:solidFill>
              </a:rPr>
              <a:t>Bracken, D.W., Rose, D.S., Church, A.H. (2016). The evolution and devolution of 360° feedback. </a:t>
            </a:r>
            <a:r>
              <a:rPr lang="en-US" sz="1400" i="1" dirty="0">
                <a:solidFill>
                  <a:schemeClr val="bg1"/>
                </a:solidFill>
              </a:rPr>
              <a:t>Industrial and Organizational Psychology</a:t>
            </a:r>
            <a:r>
              <a:rPr lang="en-US" sz="1400" dirty="0">
                <a:solidFill>
                  <a:schemeClr val="bg1"/>
                </a:solidFill>
              </a:rPr>
              <a:t>, </a:t>
            </a:r>
            <a:r>
              <a:rPr lang="en-US" sz="1400" i="1" dirty="0">
                <a:solidFill>
                  <a:schemeClr val="bg1"/>
                </a:solidFill>
              </a:rPr>
              <a:t>9</a:t>
            </a:r>
            <a:r>
              <a:rPr lang="en-US" sz="1400" dirty="0">
                <a:solidFill>
                  <a:schemeClr val="bg1"/>
                </a:solidFill>
              </a:rPr>
              <a:t>, 761-794. </a:t>
            </a:r>
            <a:r>
              <a:rPr lang="en-US" sz="1400" dirty="0" err="1">
                <a:solidFill>
                  <a:schemeClr val="bg1"/>
                </a:solidFill>
              </a:rPr>
              <a:t>doi</a:t>
            </a:r>
            <a:r>
              <a:rPr lang="en-US" sz="1400" dirty="0">
                <a:solidFill>
                  <a:schemeClr val="bg1"/>
                </a:solidFill>
              </a:rPr>
              <a:t>: 	https://doi.org/10.1017/iop.2016.93</a:t>
            </a:r>
          </a:p>
          <a:p>
            <a:pPr marL="0" indent="0">
              <a:buNone/>
            </a:pPr>
            <a:endParaRPr lang="en-US" sz="2400" dirty="0">
              <a:solidFill>
                <a:schemeClr val="bg1"/>
              </a:solidFill>
            </a:endParaRPr>
          </a:p>
          <a:p>
            <a:pPr lvl="1">
              <a:buFont typeface="Wingdings" panose="05000000000000000000" pitchFamily="2" charset="2"/>
              <a:buChar char="§"/>
            </a:pPr>
            <a:endParaRPr lang="en-US" sz="2400" dirty="0">
              <a:solidFill>
                <a:schemeClr val="bg1"/>
              </a:solidFill>
            </a:endParaRPr>
          </a:p>
          <a:p>
            <a:pPr lvl="1">
              <a:buFont typeface="Wingdings" panose="05000000000000000000" pitchFamily="2" charset="2"/>
              <a:buChar char="§"/>
            </a:pPr>
            <a:endParaRPr lang="en-US" sz="2400" dirty="0">
              <a:solidFill>
                <a:schemeClr val="bg1"/>
              </a:solidFill>
            </a:endParaRPr>
          </a:p>
          <a:p>
            <a:pPr lvl="1">
              <a:buFont typeface="Wingdings" panose="05000000000000000000" pitchFamily="2" charset="2"/>
              <a:buChar char="§"/>
            </a:pPr>
            <a:endParaRPr lang="en-US" sz="2400" dirty="0">
              <a:solidFill>
                <a:schemeClr val="bg1"/>
              </a:solidFill>
            </a:endParaRPr>
          </a:p>
          <a:p>
            <a:pPr marL="411480" lvl="1" indent="0">
              <a:buNone/>
            </a:pPr>
            <a:endParaRPr lang="en-US" dirty="0"/>
          </a:p>
          <a:p>
            <a:pPr marL="171450" indent="-171450"/>
            <a:endParaRPr lang="en-US" dirty="0"/>
          </a:p>
          <a:p>
            <a:pPr marL="171450" indent="-171450"/>
            <a:endParaRPr lang="en-US" dirty="0"/>
          </a:p>
        </p:txBody>
      </p:sp>
      <p:pic>
        <p:nvPicPr>
          <p:cNvPr id="4098" name="Picture 2" descr="Image result for feedback loop">
            <a:extLst>
              <a:ext uri="{FF2B5EF4-FFF2-40B4-BE49-F238E27FC236}">
                <a16:creationId xmlns:a16="http://schemas.microsoft.com/office/drawing/2014/main" id="{DAFEAE7C-E4ED-4D44-BC93-0609D70B02D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25136" y="292088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705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cstate="email">
            <a:duotone>
              <a:schemeClr val="bg2">
                <a:shade val="88000"/>
                <a:hueMod val="106000"/>
                <a:satMod val="140000"/>
                <a:lumMod val="54000"/>
              </a:schemeClr>
              <a:schemeClr val="bg2">
                <a:tint val="98000"/>
                <a:hueMod val="90000"/>
                <a:satMod val="150000"/>
                <a:lumMod val="16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0C065C3-0FE3-4452-B765-CB05BBB2A98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 name="Group 12">
            <a:extLst>
              <a:ext uri="{FF2B5EF4-FFF2-40B4-BE49-F238E27FC236}">
                <a16:creationId xmlns:a16="http://schemas.microsoft.com/office/drawing/2014/main" id="{9795E515-5F57-431F-9A0D-3A0419DF757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45BCBFE-0478-4767-BF2E-FC2C548BA62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03928F-F6DA-470C-81A0-CF7D9DE0341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ADA095F6-E326-4450-A2D6-DB2BF989B8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6B067F9A-FDF2-49EC-B4FF-CD4B90F78923}"/>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F1331213-D19D-49FC-8616-168A14565A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2ADFE242-96FC-4A14-8C59-90CD6DE1D9F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A97B7BC-40BD-494B-9C6B-AF3045559A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3D7F35CF-F44C-491F-904D-A31ED832137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4D9BF7E-18C2-452C-B139-4ED58D7A03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700A6223-AD38-426F-A6FE-7926CAEF31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D172AA94-449F-45EB-94E6-67C186C32DD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7D4F697-8937-4F4C-83C5-770B3FCB828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10AF1D59-5117-4D47-8414-4BB61F944BD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2387DC33-88B3-4718-8C94-41659EA33A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D4E7EC64-4763-4F04-B2E4-E400364D728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581717DF-9FD4-47CB-9579-E34DF7E8754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CD8EF50-6E58-4B2D-90B6-AFF236A73BC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524A268-142A-4CBF-BB8B-DC1FCBC8F78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56A0E6F3-B76B-4813-B44B-56CE11A8A0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A74CED8D-B902-4B76-9CC8-30A09B2FA19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ED007BD7-ED56-4566-B1FF-707160024A6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0AD48D2-5BC8-4C80-B126-B1A201242B8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E14C82F-9F35-4D61-B758-7BCE32DECBF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540CE06-9028-497A-AC64-CF0ED60A745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A4825B3B-52CD-4F08-BA02-6C2B0EFEDE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6877A5EF-B8B8-44D3-AA57-4BBF89206D3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0BB365C-9180-4208-92CF-AB6A88848C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8D1134D2-53A6-41D5-AC1A-5254A2FBD08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24C7FA73-07CD-479A-9B9E-DAD4D3B2BFC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AB24DF92-B081-4701-B58D-913261A00D7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AB4DF275-6B82-4AA9-A7A9-138E631E30B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972A3812-16AD-453E-B1E6-9F39894F79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8FB6759A-BAD8-4073-86A2-6DDD73DE2AF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9FCCB0F4-1178-47C1-9EE2-234EA715C1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CB01BF0B-7EB0-4C18-80BE-20D2EAC048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3266E9DA-C937-48E0-8F98-90A467760F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8A9C00D-0425-4E68-A1DE-BCE5BD6BBD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46230904-E744-4B55-84FF-826A6B737BF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D4291668-8AF0-4784-BC06-870768F53F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D917DCBD-774B-4AAF-92AE-D18289FFC4D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9E50122E-0F19-4D65-9CB2-E22C3EA84ACD}"/>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BC28A765-6E8B-4352-BD0C-35474F70AC8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0AC30A17-F494-44EB-9817-1B8B255CE46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088D59F-32BD-4932-9C22-9AA0FCDA74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B18BBE45-5F21-47FA-B291-AC802D71556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A1BD992D-1C4B-4E69-A627-A45D8958E0D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71C0498-7105-455E-8B0A-233F850F18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F6FA78CC-C0B1-422F-B535-05580A9716A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49A1BACF-EE5E-46F8-8968-D4CF18BC01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AF8DFAF-8AF7-453E-AED7-89E59FBD7D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F8C26D97-8DA4-4556-92E4-2AE66B365B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EEF9D855-A8A7-44CC-919C-BEA327F2542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11F0B045-803C-4067-A182-066EEB2C4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C1FCACB-EFEF-4B54-99A6-E327A637C25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9" name="Group 68">
            <a:extLst>
              <a:ext uri="{FF2B5EF4-FFF2-40B4-BE49-F238E27FC236}">
                <a16:creationId xmlns:a16="http://schemas.microsoft.com/office/drawing/2014/main" id="{096A8A5D-137F-4A8A-9811-F7A867F02E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 name="Rectangle 69">
              <a:extLst>
                <a:ext uri="{FF2B5EF4-FFF2-40B4-BE49-F238E27FC236}">
                  <a16:creationId xmlns:a16="http://schemas.microsoft.com/office/drawing/2014/main" id="{6EA64E00-438F-4B4F-9366-7A7230A9A0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a:extLst>
                <a:ext uri="{FF2B5EF4-FFF2-40B4-BE49-F238E27FC236}">
                  <a16:creationId xmlns:a16="http://schemas.microsoft.com/office/drawing/2014/main" id="{59E6386A-8042-4EC7-A981-EFAC2ACB89D5}"/>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7236403" y="2192915"/>
            <a:ext cx="4042783" cy="1616075"/>
          </a:xfrm>
        </p:spPr>
        <p:txBody>
          <a:bodyPr vert="horz" lIns="91440" tIns="45720" rIns="91440" bIns="45720" rtlCol="0" anchor="b">
            <a:normAutofit fontScale="90000"/>
          </a:bodyPr>
          <a:lstStyle/>
          <a:p>
            <a:r>
              <a:rPr lang="en-US" sz="4800" dirty="0">
                <a:solidFill>
                  <a:schemeClr val="tx1">
                    <a:lumMod val="65000"/>
                  </a:schemeClr>
                </a:solidFill>
              </a:rPr>
              <a:t>Find</a:t>
            </a:r>
            <a:br>
              <a:rPr lang="en-US" sz="4800" dirty="0"/>
            </a:br>
            <a:r>
              <a:rPr lang="en-US" sz="4800" dirty="0">
                <a:solidFill>
                  <a:schemeClr val="tx1">
                    <a:lumMod val="65000"/>
                  </a:schemeClr>
                </a:solidFill>
              </a:rPr>
              <a:t>grow</a:t>
            </a:r>
            <a:br>
              <a:rPr lang="en-US" sz="4800" dirty="0">
                <a:solidFill>
                  <a:schemeClr val="tx1">
                    <a:lumMod val="65000"/>
                  </a:schemeClr>
                </a:solidFill>
              </a:rPr>
            </a:br>
            <a:r>
              <a:rPr lang="en-US" sz="4800" dirty="0"/>
              <a:t>keep</a:t>
            </a:r>
          </a:p>
        </p:txBody>
      </p:sp>
      <p:pic>
        <p:nvPicPr>
          <p:cNvPr id="6" name="Picture 4" descr="Image result for people analytics">
            <a:extLst>
              <a:ext uri="{FF2B5EF4-FFF2-40B4-BE49-F238E27FC236}">
                <a16:creationId xmlns:a16="http://schemas.microsoft.com/office/drawing/2014/main" id="{9796330A-F220-452B-80C5-B2B0BC70C948}"/>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5596" y="10"/>
            <a:ext cx="694672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FA686C7-6B08-416F-AEF3-C204079363A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4" name="Rectangle 5">
              <a:extLst>
                <a:ext uri="{FF2B5EF4-FFF2-40B4-BE49-F238E27FC236}">
                  <a16:creationId xmlns:a16="http://schemas.microsoft.com/office/drawing/2014/main" id="{2BBDDDB2-3938-4066-91BA-4907AF88266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D2125FCC-F305-4C4C-9CB1-14B83ADD733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7">
              <a:extLst>
                <a:ext uri="{FF2B5EF4-FFF2-40B4-BE49-F238E27FC236}">
                  <a16:creationId xmlns:a16="http://schemas.microsoft.com/office/drawing/2014/main" id="{96643530-0EE0-4AC8-8241-ED8E26ED83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Rectangle 8">
              <a:extLst>
                <a:ext uri="{FF2B5EF4-FFF2-40B4-BE49-F238E27FC236}">
                  <a16:creationId xmlns:a16="http://schemas.microsoft.com/office/drawing/2014/main" id="{A784F0C8-95D3-4D7D-8FA9-326D3DEA266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4D49008E-3A2F-4C2C-85EB-1D228F38E6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0">
              <a:extLst>
                <a:ext uri="{FF2B5EF4-FFF2-40B4-BE49-F238E27FC236}">
                  <a16:creationId xmlns:a16="http://schemas.microsoft.com/office/drawing/2014/main" id="{B09CB0F8-91EE-4A04-91CD-9B9D390ED6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1">
              <a:extLst>
                <a:ext uri="{FF2B5EF4-FFF2-40B4-BE49-F238E27FC236}">
                  <a16:creationId xmlns:a16="http://schemas.microsoft.com/office/drawing/2014/main" id="{954CB039-9A52-4C07-BDB1-747876D868A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2">
              <a:extLst>
                <a:ext uri="{FF2B5EF4-FFF2-40B4-BE49-F238E27FC236}">
                  <a16:creationId xmlns:a16="http://schemas.microsoft.com/office/drawing/2014/main" id="{AD9FE313-C425-42A8-92A9-82E74C40966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3">
              <a:extLst>
                <a:ext uri="{FF2B5EF4-FFF2-40B4-BE49-F238E27FC236}">
                  <a16:creationId xmlns:a16="http://schemas.microsoft.com/office/drawing/2014/main" id="{CD506FC5-3A23-48B7-9771-7B77E6DA0F4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4">
              <a:extLst>
                <a:ext uri="{FF2B5EF4-FFF2-40B4-BE49-F238E27FC236}">
                  <a16:creationId xmlns:a16="http://schemas.microsoft.com/office/drawing/2014/main" id="{6FF54CDF-21B0-46AE-B402-234E62F9D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5">
              <a:extLst>
                <a:ext uri="{FF2B5EF4-FFF2-40B4-BE49-F238E27FC236}">
                  <a16:creationId xmlns:a16="http://schemas.microsoft.com/office/drawing/2014/main" id="{EE88784D-C24D-4FBD-AF34-85BA74966F4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6">
              <a:extLst>
                <a:ext uri="{FF2B5EF4-FFF2-40B4-BE49-F238E27FC236}">
                  <a16:creationId xmlns:a16="http://schemas.microsoft.com/office/drawing/2014/main" id="{F524C128-9723-4A4D-BFB5-7EBD5B24FB9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7">
              <a:extLst>
                <a:ext uri="{FF2B5EF4-FFF2-40B4-BE49-F238E27FC236}">
                  <a16:creationId xmlns:a16="http://schemas.microsoft.com/office/drawing/2014/main" id="{9C742EF7-4F82-4B4A-9693-4F794B6A50A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8">
              <a:extLst>
                <a:ext uri="{FF2B5EF4-FFF2-40B4-BE49-F238E27FC236}">
                  <a16:creationId xmlns:a16="http://schemas.microsoft.com/office/drawing/2014/main" id="{0265747A-2114-4F0F-81B6-618FD38958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9">
              <a:extLst>
                <a:ext uri="{FF2B5EF4-FFF2-40B4-BE49-F238E27FC236}">
                  <a16:creationId xmlns:a16="http://schemas.microsoft.com/office/drawing/2014/main" id="{99E488E3-470E-4FC6-A3B0-141DF162D80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0">
              <a:extLst>
                <a:ext uri="{FF2B5EF4-FFF2-40B4-BE49-F238E27FC236}">
                  <a16:creationId xmlns:a16="http://schemas.microsoft.com/office/drawing/2014/main" id="{612B7DC5-03F3-4B7B-9520-D66144F168D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1">
              <a:extLst>
                <a:ext uri="{FF2B5EF4-FFF2-40B4-BE49-F238E27FC236}">
                  <a16:creationId xmlns:a16="http://schemas.microsoft.com/office/drawing/2014/main" id="{B2355AA2-DB69-485A-B600-E3DF02F2DFF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2">
              <a:extLst>
                <a:ext uri="{FF2B5EF4-FFF2-40B4-BE49-F238E27FC236}">
                  <a16:creationId xmlns:a16="http://schemas.microsoft.com/office/drawing/2014/main" id="{4DC3AC80-2B15-428E-8B1E-53312C6663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3">
              <a:extLst>
                <a:ext uri="{FF2B5EF4-FFF2-40B4-BE49-F238E27FC236}">
                  <a16:creationId xmlns:a16="http://schemas.microsoft.com/office/drawing/2014/main" id="{C48F81D6-640C-4483-9773-8C7BFF461DC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4">
              <a:extLst>
                <a:ext uri="{FF2B5EF4-FFF2-40B4-BE49-F238E27FC236}">
                  <a16:creationId xmlns:a16="http://schemas.microsoft.com/office/drawing/2014/main" id="{C7AA2EE3-7411-4DCB-B79E-0C5C95D7C7D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5">
              <a:extLst>
                <a:ext uri="{FF2B5EF4-FFF2-40B4-BE49-F238E27FC236}">
                  <a16:creationId xmlns:a16="http://schemas.microsoft.com/office/drawing/2014/main" id="{8B84BFA3-B122-4CA5-8C28-79134C9752E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6">
              <a:extLst>
                <a:ext uri="{FF2B5EF4-FFF2-40B4-BE49-F238E27FC236}">
                  <a16:creationId xmlns:a16="http://schemas.microsoft.com/office/drawing/2014/main" id="{A7C22B06-B32B-46EB-9428-B7CA7DA1F80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7">
              <a:extLst>
                <a:ext uri="{FF2B5EF4-FFF2-40B4-BE49-F238E27FC236}">
                  <a16:creationId xmlns:a16="http://schemas.microsoft.com/office/drawing/2014/main" id="{1AE1D740-5AF4-4B8F-B533-C8CD4E56EC2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8">
              <a:extLst>
                <a:ext uri="{FF2B5EF4-FFF2-40B4-BE49-F238E27FC236}">
                  <a16:creationId xmlns:a16="http://schemas.microsoft.com/office/drawing/2014/main" id="{555B0792-99B8-4014-AC84-7B39D21294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9">
              <a:extLst>
                <a:ext uri="{FF2B5EF4-FFF2-40B4-BE49-F238E27FC236}">
                  <a16:creationId xmlns:a16="http://schemas.microsoft.com/office/drawing/2014/main" id="{395B90B6-A4DE-4EEF-B53E-395E8D4AF3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0">
              <a:extLst>
                <a:ext uri="{FF2B5EF4-FFF2-40B4-BE49-F238E27FC236}">
                  <a16:creationId xmlns:a16="http://schemas.microsoft.com/office/drawing/2014/main" id="{A0117576-A27F-4175-BD9D-EE15C96D984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1">
              <a:extLst>
                <a:ext uri="{FF2B5EF4-FFF2-40B4-BE49-F238E27FC236}">
                  <a16:creationId xmlns:a16="http://schemas.microsoft.com/office/drawing/2014/main" id="{93C8332E-93D3-4919-A977-06EC765564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2">
              <a:extLst>
                <a:ext uri="{FF2B5EF4-FFF2-40B4-BE49-F238E27FC236}">
                  <a16:creationId xmlns:a16="http://schemas.microsoft.com/office/drawing/2014/main" id="{B086AC0E-8130-47AC-A510-5285FAE6596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Rectangle 33">
              <a:extLst>
                <a:ext uri="{FF2B5EF4-FFF2-40B4-BE49-F238E27FC236}">
                  <a16:creationId xmlns:a16="http://schemas.microsoft.com/office/drawing/2014/main" id="{DF1BC1DF-8089-49D8-9535-EAB0D7C9A4C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97388BAE-DCB9-4B88-9CDE-6FA3304D3A2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5">
              <a:extLst>
                <a:ext uri="{FF2B5EF4-FFF2-40B4-BE49-F238E27FC236}">
                  <a16:creationId xmlns:a16="http://schemas.microsoft.com/office/drawing/2014/main" id="{7E059A96-E5FE-4EE1-9C6D-3AB208BF67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6">
              <a:extLst>
                <a:ext uri="{FF2B5EF4-FFF2-40B4-BE49-F238E27FC236}">
                  <a16:creationId xmlns:a16="http://schemas.microsoft.com/office/drawing/2014/main" id="{CD6A3DCE-FBEE-41E7-A0EC-CA23A1DF3C6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7">
              <a:extLst>
                <a:ext uri="{FF2B5EF4-FFF2-40B4-BE49-F238E27FC236}">
                  <a16:creationId xmlns:a16="http://schemas.microsoft.com/office/drawing/2014/main" id="{52966C83-B07E-463F-B982-F3E074D9D16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8">
              <a:extLst>
                <a:ext uri="{FF2B5EF4-FFF2-40B4-BE49-F238E27FC236}">
                  <a16:creationId xmlns:a16="http://schemas.microsoft.com/office/drawing/2014/main" id="{0F475B53-6578-4C68-AC7C-3BE28EA6AD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9">
              <a:extLst>
                <a:ext uri="{FF2B5EF4-FFF2-40B4-BE49-F238E27FC236}">
                  <a16:creationId xmlns:a16="http://schemas.microsoft.com/office/drawing/2014/main" id="{8475C02B-D024-4E20-9EF3-2A7E9674077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0">
              <a:extLst>
                <a:ext uri="{FF2B5EF4-FFF2-40B4-BE49-F238E27FC236}">
                  <a16:creationId xmlns:a16="http://schemas.microsoft.com/office/drawing/2014/main" id="{1F5EF5DC-7372-4549-B0A6-800F1940683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1">
              <a:extLst>
                <a:ext uri="{FF2B5EF4-FFF2-40B4-BE49-F238E27FC236}">
                  <a16:creationId xmlns:a16="http://schemas.microsoft.com/office/drawing/2014/main" id="{8B908D96-CCB2-426B-862C-2BDB2AF717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2">
              <a:extLst>
                <a:ext uri="{FF2B5EF4-FFF2-40B4-BE49-F238E27FC236}">
                  <a16:creationId xmlns:a16="http://schemas.microsoft.com/office/drawing/2014/main" id="{26752E6D-E46B-4DA2-B280-5C696EF4FD1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3">
              <a:extLst>
                <a:ext uri="{FF2B5EF4-FFF2-40B4-BE49-F238E27FC236}">
                  <a16:creationId xmlns:a16="http://schemas.microsoft.com/office/drawing/2014/main" id="{011E7A27-73CF-4E1E-8AE2-B88B96F3B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4">
              <a:extLst>
                <a:ext uri="{FF2B5EF4-FFF2-40B4-BE49-F238E27FC236}">
                  <a16:creationId xmlns:a16="http://schemas.microsoft.com/office/drawing/2014/main" id="{1DBE1EE2-4667-4A45-80F7-217D3B6FA7D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Rectangle 45">
              <a:extLst>
                <a:ext uri="{FF2B5EF4-FFF2-40B4-BE49-F238E27FC236}">
                  <a16:creationId xmlns:a16="http://schemas.microsoft.com/office/drawing/2014/main" id="{A48239BC-3712-4110-AE92-4AC892603DE7}"/>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14B6D739-1C93-4350-BC14-ED88C6341B8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7">
              <a:extLst>
                <a:ext uri="{FF2B5EF4-FFF2-40B4-BE49-F238E27FC236}">
                  <a16:creationId xmlns:a16="http://schemas.microsoft.com/office/drawing/2014/main" id="{2F73DF89-CB95-4798-90CA-B7A1DF2D36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8">
              <a:extLst>
                <a:ext uri="{FF2B5EF4-FFF2-40B4-BE49-F238E27FC236}">
                  <a16:creationId xmlns:a16="http://schemas.microsoft.com/office/drawing/2014/main" id="{1DA7D977-8D60-47B5-8071-30A6FA0C90F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9">
              <a:extLst>
                <a:ext uri="{FF2B5EF4-FFF2-40B4-BE49-F238E27FC236}">
                  <a16:creationId xmlns:a16="http://schemas.microsoft.com/office/drawing/2014/main" id="{4A241594-4FC5-4570-94B2-724F248A6B1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0">
              <a:extLst>
                <a:ext uri="{FF2B5EF4-FFF2-40B4-BE49-F238E27FC236}">
                  <a16:creationId xmlns:a16="http://schemas.microsoft.com/office/drawing/2014/main" id="{9D31F634-1A34-473E-A0FA-D06EB57D976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1">
              <a:extLst>
                <a:ext uri="{FF2B5EF4-FFF2-40B4-BE49-F238E27FC236}">
                  <a16:creationId xmlns:a16="http://schemas.microsoft.com/office/drawing/2014/main" id="{CE20C679-7385-48FF-BBE5-5BA7C0E7002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2">
              <a:extLst>
                <a:ext uri="{FF2B5EF4-FFF2-40B4-BE49-F238E27FC236}">
                  <a16:creationId xmlns:a16="http://schemas.microsoft.com/office/drawing/2014/main" id="{ADF9CA3B-265F-4927-BA79-0A676AF3F5C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3">
              <a:extLst>
                <a:ext uri="{FF2B5EF4-FFF2-40B4-BE49-F238E27FC236}">
                  <a16:creationId xmlns:a16="http://schemas.microsoft.com/office/drawing/2014/main" id="{B138D01D-340C-4DB0-A0E1-D54B9319D5F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4">
              <a:extLst>
                <a:ext uri="{FF2B5EF4-FFF2-40B4-BE49-F238E27FC236}">
                  <a16:creationId xmlns:a16="http://schemas.microsoft.com/office/drawing/2014/main" id="{B56918B0-069B-4C98-995E-4D6B0B1765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5">
              <a:extLst>
                <a:ext uri="{FF2B5EF4-FFF2-40B4-BE49-F238E27FC236}">
                  <a16:creationId xmlns:a16="http://schemas.microsoft.com/office/drawing/2014/main" id="{2BD45940-09B7-4CD3-90E7-0EA2CF6A03B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6">
              <a:extLst>
                <a:ext uri="{FF2B5EF4-FFF2-40B4-BE49-F238E27FC236}">
                  <a16:creationId xmlns:a16="http://schemas.microsoft.com/office/drawing/2014/main" id="{347A8664-7179-419E-A26E-8250762910A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7">
              <a:extLst>
                <a:ext uri="{FF2B5EF4-FFF2-40B4-BE49-F238E27FC236}">
                  <a16:creationId xmlns:a16="http://schemas.microsoft.com/office/drawing/2014/main" id="{B7350394-4D50-4E2E-8AF2-F4A52E734D1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8">
              <a:extLst>
                <a:ext uri="{FF2B5EF4-FFF2-40B4-BE49-F238E27FC236}">
                  <a16:creationId xmlns:a16="http://schemas.microsoft.com/office/drawing/2014/main" id="{6B464294-4049-4542-A83E-22B8CC63316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9" name="Group 128">
            <a:extLst>
              <a:ext uri="{FF2B5EF4-FFF2-40B4-BE49-F238E27FC236}">
                <a16:creationId xmlns:a16="http://schemas.microsoft.com/office/drawing/2014/main" id="{4C78E281-F596-4ECB-979A-89D89452AA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0" name="Freeform 32">
              <a:extLst>
                <a:ext uri="{FF2B5EF4-FFF2-40B4-BE49-F238E27FC236}">
                  <a16:creationId xmlns:a16="http://schemas.microsoft.com/office/drawing/2014/main" id="{C20E68C0-5C9E-4DA6-83AD-0EC3179BB3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3">
              <a:extLst>
                <a:ext uri="{FF2B5EF4-FFF2-40B4-BE49-F238E27FC236}">
                  <a16:creationId xmlns:a16="http://schemas.microsoft.com/office/drawing/2014/main" id="{80C08ED9-C9F6-4168-816A-F5C5F3AF5AA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4">
              <a:extLst>
                <a:ext uri="{FF2B5EF4-FFF2-40B4-BE49-F238E27FC236}">
                  <a16:creationId xmlns:a16="http://schemas.microsoft.com/office/drawing/2014/main" id="{0A83E4BF-890D-4E0A-A720-48088D42241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5">
              <a:extLst>
                <a:ext uri="{FF2B5EF4-FFF2-40B4-BE49-F238E27FC236}">
                  <a16:creationId xmlns:a16="http://schemas.microsoft.com/office/drawing/2014/main" id="{996F9B33-C769-451E-9044-EA85C625CA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6">
              <a:extLst>
                <a:ext uri="{FF2B5EF4-FFF2-40B4-BE49-F238E27FC236}">
                  <a16:creationId xmlns:a16="http://schemas.microsoft.com/office/drawing/2014/main" id="{F91D6EA2-C024-4E53-A81E-A50907517B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7">
              <a:extLst>
                <a:ext uri="{FF2B5EF4-FFF2-40B4-BE49-F238E27FC236}">
                  <a16:creationId xmlns:a16="http://schemas.microsoft.com/office/drawing/2014/main" id="{233F8C4E-A946-462B-9703-971ABD45DCE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38">
              <a:extLst>
                <a:ext uri="{FF2B5EF4-FFF2-40B4-BE49-F238E27FC236}">
                  <a16:creationId xmlns:a16="http://schemas.microsoft.com/office/drawing/2014/main" id="{06059614-A557-45C6-B625-488D41C394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39">
              <a:extLst>
                <a:ext uri="{FF2B5EF4-FFF2-40B4-BE49-F238E27FC236}">
                  <a16:creationId xmlns:a16="http://schemas.microsoft.com/office/drawing/2014/main" id="{26BCD22B-880F-40F8-88AC-CD92853487B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40">
              <a:extLst>
                <a:ext uri="{FF2B5EF4-FFF2-40B4-BE49-F238E27FC236}">
                  <a16:creationId xmlns:a16="http://schemas.microsoft.com/office/drawing/2014/main" id="{52324B00-0190-4453-9F81-F0E9138009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Rectangle 41">
              <a:extLst>
                <a:ext uri="{FF2B5EF4-FFF2-40B4-BE49-F238E27FC236}">
                  <a16:creationId xmlns:a16="http://schemas.microsoft.com/office/drawing/2014/main" id="{33BE57C0-F93F-4C88-B489-0BFA90D01BBE}"/>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2396011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pPr algn="ctr"/>
            <a:r>
              <a:rPr lang="en-US" dirty="0">
                <a:solidFill>
                  <a:schemeClr val="tx1">
                    <a:lumMod val="65000"/>
                  </a:schemeClr>
                </a:solidFill>
              </a:rPr>
              <a:t>keep: </a:t>
            </a:r>
            <a:r>
              <a:rPr lang="en-US" dirty="0">
                <a:solidFill>
                  <a:schemeClr val="bg1"/>
                </a:solidFill>
              </a:rPr>
              <a:t>Retaining top talent</a:t>
            </a:r>
          </a:p>
        </p:txBody>
      </p:sp>
      <p:sp>
        <p:nvSpPr>
          <p:cNvPr id="4" name="Slide Number Placeholder 3"/>
          <p:cNvSpPr>
            <a:spLocks noGrp="1"/>
          </p:cNvSpPr>
          <p:nvPr>
            <p:ph type="sldNum" sz="quarter" idx="12"/>
          </p:nvPr>
        </p:nvSpPr>
        <p:spPr/>
        <p:txBody>
          <a:bodyPr/>
          <a:lstStyle/>
          <a:p>
            <a:fld id="{B7E7695C-FCF1-4AA0-9B93-7941FED13DC4}" type="slidenum">
              <a:rPr lang="en-US" smtClean="0"/>
              <a:t>29</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719618" y="1818857"/>
            <a:ext cx="9826441" cy="42469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600" dirty="0">
                <a:solidFill>
                  <a:schemeClr val="bg1"/>
                </a:solidFill>
              </a:rPr>
              <a:t> Diversity &amp; inclusion</a:t>
            </a:r>
          </a:p>
          <a:p>
            <a:r>
              <a:rPr lang="en-US" sz="3600" dirty="0">
                <a:solidFill>
                  <a:schemeClr val="bg1"/>
                </a:solidFill>
              </a:rPr>
              <a:t> Total rewards</a:t>
            </a:r>
          </a:p>
          <a:p>
            <a:r>
              <a:rPr lang="en-US" sz="3600" dirty="0">
                <a:solidFill>
                  <a:schemeClr val="bg1"/>
                </a:solidFill>
              </a:rPr>
              <a:t> Benefits programs</a:t>
            </a:r>
          </a:p>
          <a:p>
            <a:r>
              <a:rPr lang="en-US" sz="3600" dirty="0">
                <a:solidFill>
                  <a:schemeClr val="bg1"/>
                </a:solidFill>
              </a:rPr>
              <a:t> Employee engagement</a:t>
            </a:r>
          </a:p>
          <a:p>
            <a:r>
              <a:rPr lang="en-US" sz="3600" dirty="0">
                <a:solidFill>
                  <a:schemeClr val="bg1"/>
                </a:solidFill>
              </a:rPr>
              <a:t> Employee turnover</a:t>
            </a:r>
            <a:endParaRPr lang="en-US" dirty="0"/>
          </a:p>
          <a:p>
            <a:pPr marL="171450" indent="-171450"/>
            <a:endParaRPr lang="en-US" dirty="0"/>
          </a:p>
          <a:p>
            <a:pPr marL="171450" indent="-171450"/>
            <a:endParaRPr lang="en-US" dirty="0"/>
          </a:p>
        </p:txBody>
      </p:sp>
      <p:pic>
        <p:nvPicPr>
          <p:cNvPr id="9218" name="Picture 2" descr="Related image">
            <a:extLst>
              <a:ext uri="{FF2B5EF4-FFF2-40B4-BE49-F238E27FC236}">
                <a16:creationId xmlns:a16="http://schemas.microsoft.com/office/drawing/2014/main" id="{F355430A-D202-4D14-8D8D-5DD1B47D58D3}"/>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75226" y="1636294"/>
            <a:ext cx="4241132" cy="424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37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6254"/>
            <a:ext cx="9905998" cy="872837"/>
          </a:xfrm>
        </p:spPr>
        <p:txBody>
          <a:bodyPr/>
          <a:lstStyle/>
          <a:p>
            <a:pPr algn="ctr"/>
            <a:r>
              <a:rPr lang="en-US" dirty="0">
                <a:solidFill>
                  <a:schemeClr val="bg1"/>
                </a:solidFill>
              </a:rPr>
              <a:t>About the presenter</a:t>
            </a:r>
          </a:p>
        </p:txBody>
      </p:sp>
      <p:sp>
        <p:nvSpPr>
          <p:cNvPr id="4" name="Slide Number Placeholder 3"/>
          <p:cNvSpPr>
            <a:spLocks noGrp="1"/>
          </p:cNvSpPr>
          <p:nvPr>
            <p:ph type="sldNum" sz="quarter" idx="12"/>
          </p:nvPr>
        </p:nvSpPr>
        <p:spPr/>
        <p:txBody>
          <a:bodyPr/>
          <a:lstStyle/>
          <a:p>
            <a:fld id="{B7E7695C-FCF1-4AA0-9B93-7941FED13DC4}" type="slidenum">
              <a:rPr lang="en-US" smtClean="0"/>
              <a:t>3</a:t>
            </a:fld>
            <a:endParaRPr lang="en-US"/>
          </a:p>
        </p:txBody>
      </p:sp>
      <p:sp>
        <p:nvSpPr>
          <p:cNvPr id="74" name="Content Placeholder 5">
            <a:extLst>
              <a:ext uri="{FF2B5EF4-FFF2-40B4-BE49-F238E27FC236}">
                <a16:creationId xmlns:a16="http://schemas.microsoft.com/office/drawing/2014/main" id="{2AB049A2-0A61-4BD2-B3C5-1F3639B01248}"/>
              </a:ext>
            </a:extLst>
          </p:cNvPr>
          <p:cNvSpPr>
            <a:spLocks noGrp="1"/>
          </p:cNvSpPr>
          <p:nvPr>
            <p:ph sz="half" idx="1"/>
          </p:nvPr>
        </p:nvSpPr>
        <p:spPr>
          <a:xfrm>
            <a:off x="838200" y="1766455"/>
            <a:ext cx="10515600" cy="4472854"/>
          </a:xfrm>
        </p:spPr>
        <p:txBody>
          <a:bodyPr/>
          <a:lstStyle/>
          <a:p>
            <a:pPr marL="0" lvl="0" indent="0">
              <a:buNone/>
            </a:pPr>
            <a:r>
              <a:rPr lang="en-US" sz="3800" dirty="0">
                <a:solidFill>
                  <a:schemeClr val="bg1"/>
                </a:solidFill>
              </a:rPr>
              <a:t>Current: Workforce Analytics, Micron Technology Inc.</a:t>
            </a:r>
          </a:p>
          <a:p>
            <a:pPr marL="0" indent="0">
              <a:buNone/>
            </a:pPr>
            <a:endParaRPr lang="en-US" sz="2000" dirty="0">
              <a:solidFill>
                <a:schemeClr val="bg1"/>
              </a:solidFill>
            </a:endParaRPr>
          </a:p>
          <a:p>
            <a:pPr marL="0" indent="0">
              <a:buNone/>
            </a:pPr>
            <a:r>
              <a:rPr lang="en-US" sz="3800" dirty="0">
                <a:solidFill>
                  <a:schemeClr val="bg1"/>
                </a:solidFill>
              </a:rPr>
              <a:t>Former: People Analytics, Facebook Inc.</a:t>
            </a:r>
          </a:p>
          <a:p>
            <a:pPr marL="0" indent="0">
              <a:buNone/>
            </a:pPr>
            <a:endParaRPr lang="en-US" sz="2000" dirty="0">
              <a:solidFill>
                <a:schemeClr val="bg1"/>
              </a:solidFill>
            </a:endParaRPr>
          </a:p>
          <a:p>
            <a:pPr marL="0" indent="0">
              <a:buNone/>
            </a:pPr>
            <a:r>
              <a:rPr lang="en-US" sz="3800" dirty="0">
                <a:solidFill>
                  <a:schemeClr val="bg1"/>
                </a:solidFill>
              </a:rPr>
              <a:t>Background: I/O Psychology; Quantitative Methods</a:t>
            </a:r>
          </a:p>
          <a:p>
            <a:pPr lvl="0"/>
            <a:endParaRPr lang="en-US" dirty="0">
              <a:solidFill>
                <a:schemeClr val="bg1"/>
              </a:solidFill>
            </a:endParaRPr>
          </a:p>
        </p:txBody>
      </p:sp>
    </p:spTree>
    <p:extLst>
      <p:ext uri="{BB962C8B-B14F-4D97-AF65-F5344CB8AC3E}">
        <p14:creationId xmlns:p14="http://schemas.microsoft.com/office/powerpoint/2010/main" val="728785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pPr algn="ctr"/>
            <a:r>
              <a:rPr lang="en-US" dirty="0">
                <a:solidFill>
                  <a:schemeClr val="tx1">
                    <a:lumMod val="65000"/>
                  </a:schemeClr>
                </a:solidFill>
              </a:rPr>
              <a:t>keep: </a:t>
            </a:r>
            <a:r>
              <a:rPr lang="en-US" dirty="0">
                <a:solidFill>
                  <a:schemeClr val="bg1"/>
                </a:solidFill>
              </a:rPr>
              <a:t>Diversity &amp; Inclusion</a:t>
            </a:r>
          </a:p>
        </p:txBody>
      </p:sp>
      <p:sp>
        <p:nvSpPr>
          <p:cNvPr id="4" name="Slide Number Placeholder 3"/>
          <p:cNvSpPr>
            <a:spLocks noGrp="1"/>
          </p:cNvSpPr>
          <p:nvPr>
            <p:ph type="sldNum" sz="quarter" idx="12"/>
          </p:nvPr>
        </p:nvSpPr>
        <p:spPr/>
        <p:txBody>
          <a:bodyPr/>
          <a:lstStyle/>
          <a:p>
            <a:fld id="{B7E7695C-FCF1-4AA0-9B93-7941FED13DC4}" type="slidenum">
              <a:rPr lang="en-US" smtClean="0"/>
              <a:t>30</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3001" y="1122218"/>
            <a:ext cx="10515600" cy="47220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600" dirty="0">
                <a:solidFill>
                  <a:schemeClr val="bg1"/>
                </a:solidFill>
              </a:rPr>
              <a:t> A classic example: Gender pay equity</a:t>
            </a:r>
            <a:endParaRPr lang="en-US" sz="2400" dirty="0">
              <a:solidFill>
                <a:schemeClr val="bg1"/>
              </a:solidFill>
            </a:endParaRPr>
          </a:p>
          <a:p>
            <a:pPr marL="411480" lvl="1" indent="0">
              <a:buNone/>
            </a:pPr>
            <a:endParaRPr lang="en-US" dirty="0"/>
          </a:p>
          <a:p>
            <a:pPr marL="171450" indent="-171450"/>
            <a:endParaRPr lang="en-US" dirty="0"/>
          </a:p>
          <a:p>
            <a:pPr marL="171450" indent="-171450"/>
            <a:endParaRPr lang="en-US" dirty="0"/>
          </a:p>
        </p:txBody>
      </p:sp>
      <p:pic>
        <p:nvPicPr>
          <p:cNvPr id="7" name="Picture 6">
            <a:extLst>
              <a:ext uri="{FF2B5EF4-FFF2-40B4-BE49-F238E27FC236}">
                <a16:creationId xmlns:a16="http://schemas.microsoft.com/office/drawing/2014/main" id="{E92DA5C9-EA66-4010-837C-E35F6C5B0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29938" y="1879305"/>
            <a:ext cx="4732124" cy="4369094"/>
          </a:xfrm>
          <a:prstGeom prst="rect">
            <a:avLst/>
          </a:prstGeom>
        </p:spPr>
      </p:pic>
      <p:sp>
        <p:nvSpPr>
          <p:cNvPr id="6" name="TextBox 5">
            <a:extLst>
              <a:ext uri="{FF2B5EF4-FFF2-40B4-BE49-F238E27FC236}">
                <a16:creationId xmlns:a16="http://schemas.microsoft.com/office/drawing/2014/main" id="{9ED72815-5D74-44E0-BC5D-6279FB5A7449}"/>
              </a:ext>
            </a:extLst>
          </p:cNvPr>
          <p:cNvSpPr txBox="1"/>
          <p:nvPr/>
        </p:nvSpPr>
        <p:spPr>
          <a:xfrm>
            <a:off x="1383365" y="6448454"/>
            <a:ext cx="8358908" cy="246221"/>
          </a:xfrm>
          <a:prstGeom prst="rect">
            <a:avLst/>
          </a:prstGeom>
          <a:noFill/>
        </p:spPr>
        <p:txBody>
          <a:bodyPr wrap="square" rtlCol="0">
            <a:spAutoFit/>
          </a:bodyPr>
          <a:lstStyle/>
          <a:p>
            <a:r>
              <a:rPr lang="en-US" sz="1000" dirty="0">
                <a:solidFill>
                  <a:schemeClr val="bg1"/>
                </a:solidFill>
              </a:rPr>
              <a:t>Micron Technology, Inc.. (2018, June). Retrieved from https:https://www.linkedin.com/feed/update/urn:li:activity:6412891598689968128</a:t>
            </a:r>
          </a:p>
        </p:txBody>
      </p:sp>
    </p:spTree>
    <p:extLst>
      <p:ext uri="{BB962C8B-B14F-4D97-AF65-F5344CB8AC3E}">
        <p14:creationId xmlns:p14="http://schemas.microsoft.com/office/powerpoint/2010/main" val="462832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pPr algn="ctr"/>
            <a:r>
              <a:rPr lang="en-US" dirty="0">
                <a:solidFill>
                  <a:schemeClr val="tx1">
                    <a:lumMod val="65000"/>
                  </a:schemeClr>
                </a:solidFill>
              </a:rPr>
              <a:t>keep: </a:t>
            </a:r>
            <a:r>
              <a:rPr lang="en-US" dirty="0">
                <a:solidFill>
                  <a:schemeClr val="bg1"/>
                </a:solidFill>
              </a:rPr>
              <a:t>Diversity &amp; Inclusion</a:t>
            </a:r>
          </a:p>
        </p:txBody>
      </p:sp>
      <p:sp>
        <p:nvSpPr>
          <p:cNvPr id="4" name="Slide Number Placeholder 3"/>
          <p:cNvSpPr>
            <a:spLocks noGrp="1"/>
          </p:cNvSpPr>
          <p:nvPr>
            <p:ph type="sldNum" sz="quarter" idx="12"/>
          </p:nvPr>
        </p:nvSpPr>
        <p:spPr/>
        <p:txBody>
          <a:bodyPr/>
          <a:lstStyle/>
          <a:p>
            <a:fld id="{B7E7695C-FCF1-4AA0-9B93-7941FED13DC4}" type="slidenum">
              <a:rPr lang="en-US" smtClean="0"/>
              <a:t>31</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3001" y="1295400"/>
            <a:ext cx="10515600" cy="45488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600" dirty="0">
                <a:solidFill>
                  <a:schemeClr val="bg1"/>
                </a:solidFill>
              </a:rPr>
              <a:t> A classic example: Gender pay equity</a:t>
            </a:r>
            <a:endParaRPr lang="en-US" sz="2400" dirty="0">
              <a:solidFill>
                <a:schemeClr val="bg1"/>
              </a:solidFill>
            </a:endParaRPr>
          </a:p>
          <a:p>
            <a:pPr marL="411480" lvl="1" indent="0">
              <a:buNone/>
            </a:pPr>
            <a:endParaRPr lang="en-US" dirty="0"/>
          </a:p>
          <a:p>
            <a:pPr marL="171450" indent="-171450"/>
            <a:endParaRPr lang="en-US" dirty="0"/>
          </a:p>
          <a:p>
            <a:pPr marL="171450" indent="-171450"/>
            <a:endParaRPr lang="en-US" dirty="0"/>
          </a:p>
        </p:txBody>
      </p:sp>
      <p:sp>
        <p:nvSpPr>
          <p:cNvPr id="9" name="TextBox 8">
            <a:extLst>
              <a:ext uri="{FF2B5EF4-FFF2-40B4-BE49-F238E27FC236}">
                <a16:creationId xmlns:a16="http://schemas.microsoft.com/office/drawing/2014/main" id="{1E2472D7-3E51-4B9F-9AED-E98CDEBFFB83}"/>
              </a:ext>
            </a:extLst>
          </p:cNvPr>
          <p:cNvSpPr txBox="1"/>
          <p:nvPr/>
        </p:nvSpPr>
        <p:spPr>
          <a:xfrm>
            <a:off x="2960171" y="2356842"/>
            <a:ext cx="1232803" cy="646331"/>
          </a:xfrm>
          <a:prstGeom prst="rect">
            <a:avLst/>
          </a:prstGeom>
          <a:noFill/>
        </p:spPr>
        <p:txBody>
          <a:bodyPr wrap="square" rtlCol="0">
            <a:spAutoFit/>
          </a:bodyPr>
          <a:lstStyle/>
          <a:p>
            <a:r>
              <a:rPr lang="en-US" dirty="0">
                <a:solidFill>
                  <a:schemeClr val="bg1"/>
                </a:solidFill>
              </a:rPr>
              <a:t>$1.000 to the dollar</a:t>
            </a:r>
          </a:p>
        </p:txBody>
      </p:sp>
      <p:sp>
        <p:nvSpPr>
          <p:cNvPr id="10" name="TextBox 9">
            <a:extLst>
              <a:ext uri="{FF2B5EF4-FFF2-40B4-BE49-F238E27FC236}">
                <a16:creationId xmlns:a16="http://schemas.microsoft.com/office/drawing/2014/main" id="{40F13880-7234-4BF1-9325-019F9C28CE80}"/>
              </a:ext>
            </a:extLst>
          </p:cNvPr>
          <p:cNvSpPr txBox="1"/>
          <p:nvPr/>
        </p:nvSpPr>
        <p:spPr>
          <a:xfrm>
            <a:off x="9126306" y="2150552"/>
            <a:ext cx="1319649" cy="646331"/>
          </a:xfrm>
          <a:prstGeom prst="rect">
            <a:avLst/>
          </a:prstGeom>
          <a:noFill/>
        </p:spPr>
        <p:txBody>
          <a:bodyPr wrap="square" rtlCol="0">
            <a:spAutoFit/>
          </a:bodyPr>
          <a:lstStyle/>
          <a:p>
            <a:r>
              <a:rPr lang="en-US" dirty="0">
                <a:solidFill>
                  <a:schemeClr val="bg1"/>
                </a:solidFill>
              </a:rPr>
              <a:t>99.7¢ to the dollar</a:t>
            </a:r>
          </a:p>
        </p:txBody>
      </p:sp>
      <p:sp>
        <p:nvSpPr>
          <p:cNvPr id="14" name="TextBox 13">
            <a:extLst>
              <a:ext uri="{FF2B5EF4-FFF2-40B4-BE49-F238E27FC236}">
                <a16:creationId xmlns:a16="http://schemas.microsoft.com/office/drawing/2014/main" id="{972CE5C8-F5F5-4691-BC5D-27D2C8D9D1FC}"/>
              </a:ext>
            </a:extLst>
          </p:cNvPr>
          <p:cNvSpPr txBox="1"/>
          <p:nvPr/>
        </p:nvSpPr>
        <p:spPr>
          <a:xfrm>
            <a:off x="9457865" y="4105630"/>
            <a:ext cx="1758321" cy="369332"/>
          </a:xfrm>
          <a:prstGeom prst="rect">
            <a:avLst/>
          </a:prstGeom>
          <a:noFill/>
        </p:spPr>
        <p:txBody>
          <a:bodyPr wrap="square" rtlCol="0">
            <a:spAutoFit/>
          </a:bodyPr>
          <a:lstStyle/>
          <a:p>
            <a:r>
              <a:rPr lang="en-US" dirty="0">
                <a:solidFill>
                  <a:schemeClr val="bg1"/>
                </a:solidFill>
              </a:rPr>
              <a:t>“same as men”</a:t>
            </a:r>
          </a:p>
        </p:txBody>
      </p:sp>
      <p:sp>
        <p:nvSpPr>
          <p:cNvPr id="16" name="TextBox 15">
            <a:extLst>
              <a:ext uri="{FF2B5EF4-FFF2-40B4-BE49-F238E27FC236}">
                <a16:creationId xmlns:a16="http://schemas.microsoft.com/office/drawing/2014/main" id="{4DE6B8CF-17B2-4581-9439-83FE9B169E41}"/>
              </a:ext>
            </a:extLst>
          </p:cNvPr>
          <p:cNvSpPr txBox="1"/>
          <p:nvPr/>
        </p:nvSpPr>
        <p:spPr>
          <a:xfrm>
            <a:off x="6213488" y="3398345"/>
            <a:ext cx="1077091" cy="369332"/>
          </a:xfrm>
          <a:prstGeom prst="rect">
            <a:avLst/>
          </a:prstGeom>
          <a:noFill/>
        </p:spPr>
        <p:txBody>
          <a:bodyPr wrap="square" rtlCol="0">
            <a:spAutoFit/>
          </a:bodyPr>
          <a:lstStyle/>
          <a:p>
            <a:r>
              <a:rPr lang="en-US" dirty="0">
                <a:solidFill>
                  <a:schemeClr val="bg1"/>
                </a:solidFill>
              </a:rPr>
              <a:t>100%</a:t>
            </a:r>
          </a:p>
        </p:txBody>
      </p:sp>
      <p:sp>
        <p:nvSpPr>
          <p:cNvPr id="18" name="TextBox 17">
            <a:extLst>
              <a:ext uri="{FF2B5EF4-FFF2-40B4-BE49-F238E27FC236}">
                <a16:creationId xmlns:a16="http://schemas.microsoft.com/office/drawing/2014/main" id="{154CE364-6C8D-462A-9365-F51030DFA520}"/>
              </a:ext>
            </a:extLst>
          </p:cNvPr>
          <p:cNvSpPr txBox="1"/>
          <p:nvPr/>
        </p:nvSpPr>
        <p:spPr>
          <a:xfrm>
            <a:off x="6752032" y="4836164"/>
            <a:ext cx="1319547" cy="646331"/>
          </a:xfrm>
          <a:prstGeom prst="rect">
            <a:avLst/>
          </a:prstGeom>
          <a:noFill/>
        </p:spPr>
        <p:txBody>
          <a:bodyPr wrap="square" rtlCol="0">
            <a:spAutoFit/>
          </a:bodyPr>
          <a:lstStyle/>
          <a:p>
            <a:r>
              <a:rPr lang="en-US" dirty="0">
                <a:solidFill>
                  <a:schemeClr val="bg1"/>
                </a:solidFill>
              </a:rPr>
              <a:t>80% of workforce</a:t>
            </a:r>
          </a:p>
        </p:txBody>
      </p:sp>
      <p:sp>
        <p:nvSpPr>
          <p:cNvPr id="20" name="TextBox 19">
            <a:extLst>
              <a:ext uri="{FF2B5EF4-FFF2-40B4-BE49-F238E27FC236}">
                <a16:creationId xmlns:a16="http://schemas.microsoft.com/office/drawing/2014/main" id="{CECD9DE2-7632-4EAF-A223-65B1321EC2D8}"/>
              </a:ext>
            </a:extLst>
          </p:cNvPr>
          <p:cNvSpPr txBox="1"/>
          <p:nvPr/>
        </p:nvSpPr>
        <p:spPr>
          <a:xfrm>
            <a:off x="3308871" y="4071660"/>
            <a:ext cx="1358150" cy="646331"/>
          </a:xfrm>
          <a:prstGeom prst="rect">
            <a:avLst/>
          </a:prstGeom>
          <a:noFill/>
        </p:spPr>
        <p:txBody>
          <a:bodyPr wrap="square" rtlCol="0">
            <a:spAutoFit/>
          </a:bodyPr>
          <a:lstStyle/>
          <a:p>
            <a:r>
              <a:rPr lang="en-US" dirty="0">
                <a:solidFill>
                  <a:schemeClr val="bg1"/>
                </a:solidFill>
              </a:rPr>
              <a:t>Spent $8.7M</a:t>
            </a:r>
          </a:p>
        </p:txBody>
      </p:sp>
      <p:pic>
        <p:nvPicPr>
          <p:cNvPr id="28678" name="Picture 6" descr="Image result for microsoft">
            <a:extLst>
              <a:ext uri="{FF2B5EF4-FFF2-40B4-BE49-F238E27FC236}">
                <a16:creationId xmlns:a16="http://schemas.microsoft.com/office/drawing/2014/main" id="{D2264496-A29E-49C7-A33D-54BFAB0F188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971003" y="2150552"/>
            <a:ext cx="975419" cy="975419"/>
          </a:xfrm>
          <a:prstGeom prst="rect">
            <a:avLst/>
          </a:prstGeom>
          <a:noFill/>
          <a:extLst>
            <a:ext uri="{909E8E84-426E-40DD-AFC4-6F175D3DCCD1}">
              <a14:hiddenFill xmlns:a14="http://schemas.microsoft.com/office/drawing/2010/main">
                <a:solidFill>
                  <a:srgbClr val="FFFFFF"/>
                </a:solidFill>
              </a14:hiddenFill>
            </a:ext>
          </a:extLst>
        </p:spPr>
      </p:pic>
      <p:pic>
        <p:nvPicPr>
          <p:cNvPr id="28682" name="Picture 10" descr="Image result for amazon">
            <a:extLst>
              <a:ext uri="{FF2B5EF4-FFF2-40B4-BE49-F238E27FC236}">
                <a16:creationId xmlns:a16="http://schemas.microsoft.com/office/drawing/2014/main" id="{444EA0F2-D856-4B37-B975-7BADBB2B2747}"/>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11806" y="2028693"/>
            <a:ext cx="1700751" cy="890048"/>
          </a:xfrm>
          <a:prstGeom prst="rect">
            <a:avLst/>
          </a:prstGeom>
          <a:noFill/>
          <a:extLst>
            <a:ext uri="{909E8E84-426E-40DD-AFC4-6F175D3DCCD1}">
              <a14:hiddenFill xmlns:a14="http://schemas.microsoft.com/office/drawing/2010/main">
                <a:solidFill>
                  <a:srgbClr val="FFFFFF"/>
                </a:solidFill>
              </a14:hiddenFill>
            </a:ext>
          </a:extLst>
        </p:spPr>
      </p:pic>
      <p:pic>
        <p:nvPicPr>
          <p:cNvPr id="28684" name="Picture 12" descr="Image result for intel">
            <a:extLst>
              <a:ext uri="{FF2B5EF4-FFF2-40B4-BE49-F238E27FC236}">
                <a16:creationId xmlns:a16="http://schemas.microsoft.com/office/drawing/2014/main" id="{B6A78B9B-B094-4CD3-921B-98EF880CC32B}"/>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991698" y="3030670"/>
            <a:ext cx="1295843" cy="859969"/>
          </a:xfrm>
          <a:prstGeom prst="rect">
            <a:avLst/>
          </a:prstGeom>
          <a:noFill/>
          <a:extLst>
            <a:ext uri="{909E8E84-426E-40DD-AFC4-6F175D3DCCD1}">
              <a14:hiddenFill xmlns:a14="http://schemas.microsoft.com/office/drawing/2010/main">
                <a:solidFill>
                  <a:srgbClr val="FFFFFF"/>
                </a:solidFill>
              </a14:hiddenFill>
            </a:ext>
          </a:extLst>
        </p:spPr>
      </p:pic>
      <p:pic>
        <p:nvPicPr>
          <p:cNvPr id="28686" name="Picture 14" descr="Image result for salesforce">
            <a:extLst>
              <a:ext uri="{FF2B5EF4-FFF2-40B4-BE49-F238E27FC236}">
                <a16:creationId xmlns:a16="http://schemas.microsoft.com/office/drawing/2014/main" id="{F181B126-AF1A-4F29-BCBB-71D7E398AC13}"/>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882182" y="3659870"/>
            <a:ext cx="3055404" cy="1527702"/>
          </a:xfrm>
          <a:prstGeom prst="rect">
            <a:avLst/>
          </a:prstGeom>
          <a:noFill/>
          <a:extLst>
            <a:ext uri="{909E8E84-426E-40DD-AFC4-6F175D3DCCD1}">
              <a14:hiddenFill xmlns:a14="http://schemas.microsoft.com/office/drawing/2010/main">
                <a:solidFill>
                  <a:srgbClr val="FFFFFF"/>
                </a:solidFill>
              </a14:hiddenFill>
            </a:ext>
          </a:extLst>
        </p:spPr>
      </p:pic>
      <p:pic>
        <p:nvPicPr>
          <p:cNvPr id="28688" name="Picture 16" descr="Image result for apple">
            <a:extLst>
              <a:ext uri="{FF2B5EF4-FFF2-40B4-BE49-F238E27FC236}">
                <a16:creationId xmlns:a16="http://schemas.microsoft.com/office/drawing/2014/main" id="{F9C2E85E-E0FB-433F-8D9E-AF7679AA449E}"/>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570976" y="3736608"/>
            <a:ext cx="804189" cy="981383"/>
          </a:xfrm>
          <a:prstGeom prst="rect">
            <a:avLst/>
          </a:prstGeom>
          <a:noFill/>
          <a:extLst>
            <a:ext uri="{909E8E84-426E-40DD-AFC4-6F175D3DCCD1}">
              <a14:hiddenFill xmlns:a14="http://schemas.microsoft.com/office/drawing/2010/main">
                <a:solidFill>
                  <a:srgbClr val="FFFFFF"/>
                </a:solidFill>
              </a14:hiddenFill>
            </a:ext>
          </a:extLst>
        </p:spPr>
      </p:pic>
      <p:pic>
        <p:nvPicPr>
          <p:cNvPr id="28692" name="Picture 20" descr="Image result for adobe">
            <a:extLst>
              <a:ext uri="{FF2B5EF4-FFF2-40B4-BE49-F238E27FC236}">
                <a16:creationId xmlns:a16="http://schemas.microsoft.com/office/drawing/2014/main" id="{D15047C2-98BF-47B3-BFD5-1D438A129CC8}"/>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092001" y="4396449"/>
            <a:ext cx="1577332" cy="157733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3ED62EC-4355-4EF0-A4D8-A3248C2AC7ED}"/>
              </a:ext>
            </a:extLst>
          </p:cNvPr>
          <p:cNvSpPr txBox="1"/>
          <p:nvPr/>
        </p:nvSpPr>
        <p:spPr>
          <a:xfrm>
            <a:off x="1460165" y="5786478"/>
            <a:ext cx="8358908" cy="1015663"/>
          </a:xfrm>
          <a:prstGeom prst="rect">
            <a:avLst/>
          </a:prstGeom>
          <a:noFill/>
        </p:spPr>
        <p:txBody>
          <a:bodyPr wrap="square" rtlCol="0">
            <a:spAutoFit/>
          </a:bodyPr>
          <a:lstStyle/>
          <a:p>
            <a:r>
              <a:rPr lang="en-US" sz="1000" dirty="0">
                <a:solidFill>
                  <a:schemeClr val="bg1"/>
                </a:solidFill>
              </a:rPr>
              <a:t>Apple, Inc.. (2018). https://www.apple.com/diversity/</a:t>
            </a:r>
          </a:p>
          <a:p>
            <a:r>
              <a:rPr lang="en-US" sz="1000" dirty="0">
                <a:solidFill>
                  <a:schemeClr val="bg1"/>
                </a:solidFill>
              </a:rPr>
              <a:t>Amazon.com, Inc.. (2018). https://www.amazon.jobs/landing_pages/diversity-and-inclusion</a:t>
            </a:r>
          </a:p>
          <a:p>
            <a:r>
              <a:rPr lang="en-US" sz="1000" dirty="0">
                <a:solidFill>
                  <a:schemeClr val="bg1"/>
                </a:solidFill>
              </a:rPr>
              <a:t>Adobe, Inc.. (2018). https://www.adobe.com/diversity.html</a:t>
            </a:r>
          </a:p>
          <a:p>
            <a:r>
              <a:rPr lang="en-US" sz="1000" dirty="0">
                <a:solidFill>
                  <a:schemeClr val="bg1"/>
                </a:solidFill>
              </a:rPr>
              <a:t>Intel, Inc.. (2018). https://blogs.intel.com/csr/2017/02/annual-report-2016/</a:t>
            </a:r>
          </a:p>
          <a:p>
            <a:r>
              <a:rPr lang="en-US" sz="1000" dirty="0">
                <a:solidFill>
                  <a:schemeClr val="bg1"/>
                </a:solidFill>
              </a:rPr>
              <a:t>Microsoft, Inc.. (2018). Retrieved from https://www.microsoft.com/en-us/diversity/inside-microsoft/default.aspx#epgDivFocusArea </a:t>
            </a:r>
          </a:p>
          <a:p>
            <a:r>
              <a:rPr lang="en-US" sz="1000" dirty="0">
                <a:solidFill>
                  <a:schemeClr val="bg1"/>
                </a:solidFill>
              </a:rPr>
              <a:t>Salesforce.com, Inc.. (2018). Retrieved from https://www.salesforce.com/company/equality/equal-pay/</a:t>
            </a:r>
          </a:p>
        </p:txBody>
      </p:sp>
    </p:spTree>
    <p:extLst>
      <p:ext uri="{BB962C8B-B14F-4D97-AF65-F5344CB8AC3E}">
        <p14:creationId xmlns:p14="http://schemas.microsoft.com/office/powerpoint/2010/main" val="1925482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pPr algn="ctr"/>
            <a:r>
              <a:rPr lang="en-US" dirty="0">
                <a:solidFill>
                  <a:schemeClr val="tx1">
                    <a:lumMod val="65000"/>
                  </a:schemeClr>
                </a:solidFill>
              </a:rPr>
              <a:t>keep: </a:t>
            </a:r>
            <a:r>
              <a:rPr lang="en-US" dirty="0">
                <a:solidFill>
                  <a:schemeClr val="bg1"/>
                </a:solidFill>
              </a:rPr>
              <a:t>Turnover</a:t>
            </a:r>
          </a:p>
        </p:txBody>
      </p:sp>
      <p:sp>
        <p:nvSpPr>
          <p:cNvPr id="4" name="Slide Number Placeholder 3"/>
          <p:cNvSpPr>
            <a:spLocks noGrp="1"/>
          </p:cNvSpPr>
          <p:nvPr>
            <p:ph type="sldNum" sz="quarter" idx="12"/>
          </p:nvPr>
        </p:nvSpPr>
        <p:spPr/>
        <p:txBody>
          <a:bodyPr/>
          <a:lstStyle/>
          <a:p>
            <a:fld id="{B7E7695C-FCF1-4AA0-9B93-7941FED13DC4}" type="slidenum">
              <a:rPr lang="en-US" smtClean="0"/>
              <a:t>32</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6693" y="879977"/>
            <a:ext cx="10515600" cy="45488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600" dirty="0">
                <a:solidFill>
                  <a:schemeClr val="bg1"/>
                </a:solidFill>
              </a:rPr>
              <a:t> A modern example: Predictive attrition modeling</a:t>
            </a:r>
            <a:endParaRPr lang="en-US" sz="2400" dirty="0">
              <a:solidFill>
                <a:schemeClr val="bg1"/>
              </a:solidFill>
            </a:endParaRPr>
          </a:p>
          <a:p>
            <a:pPr marL="411480" lvl="1" indent="0">
              <a:buNone/>
            </a:pPr>
            <a:endParaRPr lang="en-US" dirty="0"/>
          </a:p>
          <a:p>
            <a:pPr marL="171450" indent="-171450"/>
            <a:endParaRPr lang="en-US" dirty="0"/>
          </a:p>
          <a:p>
            <a:pPr marL="171450" indent="-171450"/>
            <a:endParaRPr lang="en-US" dirty="0"/>
          </a:p>
        </p:txBody>
      </p:sp>
      <p:sp>
        <p:nvSpPr>
          <p:cNvPr id="6" name="Content Placeholder 2">
            <a:extLst>
              <a:ext uri="{FF2B5EF4-FFF2-40B4-BE49-F238E27FC236}">
                <a16:creationId xmlns:a16="http://schemas.microsoft.com/office/drawing/2014/main" id="{8963BD49-D390-47CF-B6A0-43E4378AE408}"/>
              </a:ext>
            </a:extLst>
          </p:cNvPr>
          <p:cNvSpPr txBox="1">
            <a:spLocks/>
          </p:cNvSpPr>
          <p:nvPr/>
        </p:nvSpPr>
        <p:spPr>
          <a:xfrm>
            <a:off x="2318605" y="2505282"/>
            <a:ext cx="4271771" cy="250684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r>
              <a:rPr lang="en-US" dirty="0">
                <a:solidFill>
                  <a:schemeClr val="bg1"/>
                </a:solidFill>
              </a:rPr>
              <a:t>Low employee engagement</a:t>
            </a:r>
          </a:p>
          <a:p>
            <a:pPr lvl="1"/>
            <a:r>
              <a:rPr lang="en-US" dirty="0">
                <a:solidFill>
                  <a:schemeClr val="bg1"/>
                </a:solidFill>
              </a:rPr>
              <a:t>Poor job performance</a:t>
            </a:r>
          </a:p>
          <a:p>
            <a:pPr lvl="1"/>
            <a:r>
              <a:rPr lang="en-US" dirty="0">
                <a:solidFill>
                  <a:schemeClr val="bg1"/>
                </a:solidFill>
              </a:rPr>
              <a:t>High tenure</a:t>
            </a:r>
          </a:p>
          <a:p>
            <a:pPr lvl="1"/>
            <a:r>
              <a:rPr lang="en-US" dirty="0">
                <a:solidFill>
                  <a:schemeClr val="bg1"/>
                </a:solidFill>
              </a:rPr>
              <a:t>Nature of the work/environment</a:t>
            </a:r>
          </a:p>
          <a:p>
            <a:pPr lvl="1"/>
            <a:r>
              <a:rPr lang="en-US" dirty="0">
                <a:solidFill>
                  <a:schemeClr val="bg1"/>
                </a:solidFill>
              </a:rPr>
              <a:t>Bad manager</a:t>
            </a:r>
          </a:p>
          <a:p>
            <a:pPr lvl="1"/>
            <a:r>
              <a:rPr lang="en-US" dirty="0">
                <a:solidFill>
                  <a:schemeClr val="bg1"/>
                </a:solidFill>
              </a:rPr>
              <a:t>Low team effectiveness</a:t>
            </a:r>
          </a:p>
        </p:txBody>
      </p:sp>
      <p:sp>
        <p:nvSpPr>
          <p:cNvPr id="8" name="Content Placeholder 3">
            <a:extLst>
              <a:ext uri="{FF2B5EF4-FFF2-40B4-BE49-F238E27FC236}">
                <a16:creationId xmlns:a16="http://schemas.microsoft.com/office/drawing/2014/main" id="{DA8961DB-0737-4B1D-978B-421B292DE9E8}"/>
              </a:ext>
            </a:extLst>
          </p:cNvPr>
          <p:cNvSpPr txBox="1">
            <a:spLocks/>
          </p:cNvSpPr>
          <p:nvPr/>
        </p:nvSpPr>
        <p:spPr>
          <a:xfrm>
            <a:off x="5487046" y="2497638"/>
            <a:ext cx="4270247" cy="2506844"/>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r>
              <a:rPr lang="en-US" dirty="0">
                <a:solidFill>
                  <a:schemeClr val="bg1"/>
                </a:solidFill>
              </a:rPr>
              <a:t>Acquired skills</a:t>
            </a:r>
          </a:p>
          <a:p>
            <a:pPr lvl="1"/>
            <a:r>
              <a:rPr lang="en-US" dirty="0">
                <a:solidFill>
                  <a:schemeClr val="bg1"/>
                </a:solidFill>
              </a:rPr>
              <a:t>Shocks to the system</a:t>
            </a:r>
          </a:p>
          <a:p>
            <a:pPr lvl="1"/>
            <a:r>
              <a:rPr lang="en-US" dirty="0">
                <a:solidFill>
                  <a:schemeClr val="bg1"/>
                </a:solidFill>
              </a:rPr>
              <a:t>Manager changes</a:t>
            </a:r>
          </a:p>
          <a:p>
            <a:pPr lvl="1"/>
            <a:r>
              <a:rPr lang="en-US" dirty="0">
                <a:solidFill>
                  <a:schemeClr val="bg1"/>
                </a:solidFill>
              </a:rPr>
              <a:t>Team attrition</a:t>
            </a:r>
          </a:p>
          <a:p>
            <a:pPr lvl="1"/>
            <a:r>
              <a:rPr lang="en-US" dirty="0">
                <a:solidFill>
                  <a:schemeClr val="bg1"/>
                </a:solidFill>
              </a:rPr>
              <a:t>Leaves of absence</a:t>
            </a:r>
          </a:p>
          <a:p>
            <a:pPr lvl="1"/>
            <a:r>
              <a:rPr lang="en-US" dirty="0">
                <a:solidFill>
                  <a:schemeClr val="bg1"/>
                </a:solidFill>
              </a:rPr>
              <a:t>Commute time/distance</a:t>
            </a:r>
          </a:p>
          <a:p>
            <a:pPr lvl="1"/>
            <a:endParaRPr lang="en-US" dirty="0">
              <a:solidFill>
                <a:schemeClr val="bg1"/>
              </a:solidFill>
            </a:endParaRPr>
          </a:p>
          <a:p>
            <a:endParaRPr lang="en-US" dirty="0"/>
          </a:p>
        </p:txBody>
      </p:sp>
      <p:sp>
        <p:nvSpPr>
          <p:cNvPr id="9" name="Content Placeholder 3">
            <a:extLst>
              <a:ext uri="{FF2B5EF4-FFF2-40B4-BE49-F238E27FC236}">
                <a16:creationId xmlns:a16="http://schemas.microsoft.com/office/drawing/2014/main" id="{40E2E103-778E-4D78-AD8D-713F31FECEF2}"/>
              </a:ext>
            </a:extLst>
          </p:cNvPr>
          <p:cNvSpPr txBox="1">
            <a:spLocks/>
          </p:cNvSpPr>
          <p:nvPr/>
        </p:nvSpPr>
        <p:spPr>
          <a:xfrm>
            <a:off x="8038531" y="2497638"/>
            <a:ext cx="4019663" cy="2506844"/>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r>
              <a:rPr lang="en-US" dirty="0">
                <a:solidFill>
                  <a:schemeClr val="bg1"/>
                </a:solidFill>
              </a:rPr>
              <a:t>Advancement</a:t>
            </a:r>
          </a:p>
          <a:p>
            <a:pPr lvl="1"/>
            <a:r>
              <a:rPr lang="en-US" dirty="0">
                <a:solidFill>
                  <a:schemeClr val="bg1"/>
                </a:solidFill>
              </a:rPr>
              <a:t>Compensation</a:t>
            </a:r>
          </a:p>
          <a:p>
            <a:pPr lvl="1"/>
            <a:r>
              <a:rPr lang="en-US" dirty="0">
                <a:solidFill>
                  <a:schemeClr val="bg1"/>
                </a:solidFill>
              </a:rPr>
              <a:t>Relocation</a:t>
            </a:r>
          </a:p>
          <a:p>
            <a:pPr lvl="1"/>
            <a:r>
              <a:rPr lang="en-US" dirty="0">
                <a:solidFill>
                  <a:schemeClr val="bg1"/>
                </a:solidFill>
              </a:rPr>
              <a:t>Experience</a:t>
            </a:r>
          </a:p>
          <a:p>
            <a:pPr lvl="1"/>
            <a:r>
              <a:rPr lang="en-US" dirty="0">
                <a:solidFill>
                  <a:schemeClr val="bg1"/>
                </a:solidFill>
              </a:rPr>
              <a:t>Referrals</a:t>
            </a:r>
          </a:p>
          <a:p>
            <a:pPr lvl="1"/>
            <a:r>
              <a:rPr lang="en-US" dirty="0">
                <a:solidFill>
                  <a:schemeClr val="bg1"/>
                </a:solidFill>
              </a:rPr>
              <a:t>VC funding</a:t>
            </a:r>
          </a:p>
          <a:p>
            <a:endParaRPr lang="en-US" dirty="0"/>
          </a:p>
        </p:txBody>
      </p:sp>
      <p:pic>
        <p:nvPicPr>
          <p:cNvPr id="11266" name="Picture 2" descr="Image result for push">
            <a:extLst>
              <a:ext uri="{FF2B5EF4-FFF2-40B4-BE49-F238E27FC236}">
                <a16:creationId xmlns:a16="http://schemas.microsoft.com/office/drawing/2014/main" id="{11246780-8F95-4D3A-8DA5-CC55FD33DA4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2028" y="279856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Image result for pull">
            <a:extLst>
              <a:ext uri="{FF2B5EF4-FFF2-40B4-BE49-F238E27FC236}">
                <a16:creationId xmlns:a16="http://schemas.microsoft.com/office/drawing/2014/main" id="{3E097843-265F-4CBC-9A41-817FAFFEF164}"/>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flipH="1">
            <a:off x="9757293" y="280620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22" name="Picture 2" descr="Image result for crystal ball">
            <a:extLst>
              <a:ext uri="{FF2B5EF4-FFF2-40B4-BE49-F238E27FC236}">
                <a16:creationId xmlns:a16="http://schemas.microsoft.com/office/drawing/2014/main" id="{3D95D9B4-740C-4514-98C8-8DBED803B84B}"/>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560012" y="728370"/>
            <a:ext cx="787695" cy="78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975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pPr algn="ctr"/>
            <a:r>
              <a:rPr lang="en-US" dirty="0">
                <a:solidFill>
                  <a:schemeClr val="tx1">
                    <a:lumMod val="65000"/>
                  </a:schemeClr>
                </a:solidFill>
              </a:rPr>
              <a:t>keep: </a:t>
            </a:r>
            <a:r>
              <a:rPr lang="en-US" dirty="0">
                <a:solidFill>
                  <a:schemeClr val="bg1"/>
                </a:solidFill>
              </a:rPr>
              <a:t>Turnover</a:t>
            </a:r>
          </a:p>
        </p:txBody>
      </p:sp>
      <p:sp>
        <p:nvSpPr>
          <p:cNvPr id="4" name="Slide Number Placeholder 3"/>
          <p:cNvSpPr>
            <a:spLocks noGrp="1"/>
          </p:cNvSpPr>
          <p:nvPr>
            <p:ph type="sldNum" sz="quarter" idx="12"/>
          </p:nvPr>
        </p:nvSpPr>
        <p:spPr/>
        <p:txBody>
          <a:bodyPr/>
          <a:lstStyle/>
          <a:p>
            <a:fld id="{B7E7695C-FCF1-4AA0-9B93-7941FED13DC4}" type="slidenum">
              <a:rPr lang="en-US" smtClean="0"/>
              <a:t>33</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6693" y="1201203"/>
            <a:ext cx="10515600" cy="42276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600" dirty="0">
                <a:solidFill>
                  <a:schemeClr val="bg1"/>
                </a:solidFill>
              </a:rPr>
              <a:t> A modern example: Predictive attrition modeling</a:t>
            </a:r>
            <a:endParaRPr lang="en-US" sz="2400" dirty="0">
              <a:solidFill>
                <a:schemeClr val="bg1"/>
              </a:solidFill>
            </a:endParaRPr>
          </a:p>
          <a:p>
            <a:pPr marL="411480" lvl="1" indent="0">
              <a:buNone/>
            </a:pPr>
            <a:endParaRPr lang="en-US" dirty="0"/>
          </a:p>
          <a:p>
            <a:pPr marL="171450" indent="-171450"/>
            <a:endParaRPr lang="en-US" dirty="0"/>
          </a:p>
          <a:p>
            <a:pPr marL="171450" indent="-171450"/>
            <a:endParaRPr lang="en-US" dirty="0"/>
          </a:p>
        </p:txBody>
      </p:sp>
      <p:sp>
        <p:nvSpPr>
          <p:cNvPr id="10" name="Content Placeholder 3">
            <a:extLst>
              <a:ext uri="{FF2B5EF4-FFF2-40B4-BE49-F238E27FC236}">
                <a16:creationId xmlns:a16="http://schemas.microsoft.com/office/drawing/2014/main" id="{1945246E-5AEC-4EB9-9F85-953D17AB5457}"/>
              </a:ext>
            </a:extLst>
          </p:cNvPr>
          <p:cNvSpPr txBox="1">
            <a:spLocks/>
          </p:cNvSpPr>
          <p:nvPr/>
        </p:nvSpPr>
        <p:spPr>
          <a:xfrm>
            <a:off x="1143001" y="2115639"/>
            <a:ext cx="3897575" cy="424635"/>
          </a:xfrm>
          <a:prstGeom prst="rect">
            <a:avLst/>
          </a:prstGeom>
        </p:spPr>
        <p:txBody>
          <a:bodyPr vert="horz" lIns="91440" tIns="45720" rIns="91440" bIns="45720" rtlCol="0">
            <a:noAutofit/>
          </a:bodyPr>
          <a:lstStyle>
            <a:lvl1pPr marL="274320" indent="-27432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7432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7432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7432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7432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dirty="0">
                <a:solidFill>
                  <a:schemeClr val="bg1"/>
                </a:solidFill>
              </a:rPr>
              <a:t>Intervention considerations…</a:t>
            </a:r>
            <a:endParaRPr lang="en-US" sz="3600" dirty="0">
              <a:solidFill>
                <a:schemeClr val="bg1"/>
              </a:solidFill>
            </a:endParaRPr>
          </a:p>
          <a:p>
            <a:endParaRPr lang="en-US" dirty="0"/>
          </a:p>
          <a:p>
            <a:pPr marL="0" indent="0">
              <a:buFont typeface="Wingdings" panose="05000000000000000000" pitchFamily="2" charset="2"/>
              <a:buNone/>
            </a:pPr>
            <a:endParaRPr lang="en-US" dirty="0"/>
          </a:p>
        </p:txBody>
      </p:sp>
      <p:sp>
        <p:nvSpPr>
          <p:cNvPr id="12" name="Content Placeholder 2">
            <a:extLst>
              <a:ext uri="{FF2B5EF4-FFF2-40B4-BE49-F238E27FC236}">
                <a16:creationId xmlns:a16="http://schemas.microsoft.com/office/drawing/2014/main" id="{BCDF5E14-D99B-476C-8F6D-6885B2EA1618}"/>
              </a:ext>
            </a:extLst>
          </p:cNvPr>
          <p:cNvSpPr>
            <a:spLocks noGrp="1"/>
          </p:cNvSpPr>
          <p:nvPr>
            <p:ph idx="1"/>
          </p:nvPr>
        </p:nvSpPr>
        <p:spPr>
          <a:xfrm>
            <a:off x="2041357" y="2610070"/>
            <a:ext cx="9780528" cy="2965319"/>
          </a:xfrm>
        </p:spPr>
        <p:txBody>
          <a:bodyPr>
            <a:normAutofit/>
          </a:bodyPr>
          <a:lstStyle/>
          <a:p>
            <a:pPr marL="0" indent="0">
              <a:buNone/>
            </a:pPr>
            <a:r>
              <a:rPr lang="en-US" b="1" dirty="0">
                <a:solidFill>
                  <a:schemeClr val="bg1"/>
                </a:solidFill>
              </a:rPr>
              <a:t>    Individual</a:t>
            </a:r>
            <a:r>
              <a:rPr lang="en-US" dirty="0">
                <a:solidFill>
                  <a:schemeClr val="bg1"/>
                </a:solidFill>
              </a:rPr>
              <a:t>            vs.                      </a:t>
            </a:r>
            <a:r>
              <a:rPr lang="en-US" b="1" dirty="0">
                <a:solidFill>
                  <a:schemeClr val="bg1"/>
                </a:solidFill>
              </a:rPr>
              <a:t>Aggregate</a:t>
            </a:r>
            <a:endParaRPr lang="en-US" dirty="0">
              <a:solidFill>
                <a:schemeClr val="bg1"/>
              </a:solidFill>
            </a:endParaRPr>
          </a:p>
        </p:txBody>
      </p:sp>
      <p:pic>
        <p:nvPicPr>
          <p:cNvPr id="13316" name="Picture 4" descr="Related image">
            <a:extLst>
              <a:ext uri="{FF2B5EF4-FFF2-40B4-BE49-F238E27FC236}">
                <a16:creationId xmlns:a16="http://schemas.microsoft.com/office/drawing/2014/main" id="{8A11F035-A7F5-4D5D-B763-C81EA511E34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83620" y="3174298"/>
            <a:ext cx="5169758" cy="278784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12D7C5E6-23D1-4383-B19E-F8FAE4A662EA}"/>
              </a:ext>
            </a:extLst>
          </p:cNvPr>
          <p:cNvSpPr/>
          <p:nvPr/>
        </p:nvSpPr>
        <p:spPr>
          <a:xfrm>
            <a:off x="6709674" y="3821425"/>
            <a:ext cx="1173707" cy="114390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23BAFDDD-64C6-4020-A16E-2125422933A9}"/>
              </a:ext>
            </a:extLst>
          </p:cNvPr>
          <p:cNvSpPr/>
          <p:nvPr/>
        </p:nvSpPr>
        <p:spPr>
          <a:xfrm>
            <a:off x="8069353" y="4052911"/>
            <a:ext cx="1173707" cy="114390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F70AE8E-A3B7-439B-9396-9782D977F2E7}"/>
              </a:ext>
            </a:extLst>
          </p:cNvPr>
          <p:cNvSpPr/>
          <p:nvPr/>
        </p:nvSpPr>
        <p:spPr>
          <a:xfrm>
            <a:off x="9451991" y="3856899"/>
            <a:ext cx="669183" cy="664213"/>
          </a:xfrm>
          <a:prstGeom prst="ellipse">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803B89-DE09-4C3F-9F00-6ADC32B95C0F}"/>
              </a:ext>
            </a:extLst>
          </p:cNvPr>
          <p:cNvSpPr/>
          <p:nvPr/>
        </p:nvSpPr>
        <p:spPr>
          <a:xfrm>
            <a:off x="6159835" y="4282242"/>
            <a:ext cx="570672" cy="571951"/>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5F68DF6-5479-4CE7-AF2C-C3F4E0894098}"/>
              </a:ext>
            </a:extLst>
          </p:cNvPr>
          <p:cNvSpPr/>
          <p:nvPr/>
        </p:nvSpPr>
        <p:spPr>
          <a:xfrm>
            <a:off x="8732517" y="3420170"/>
            <a:ext cx="832070" cy="768836"/>
          </a:xfrm>
          <a:prstGeom prst="ellipse">
            <a:avLst/>
          </a:prstGeom>
          <a:solidFill>
            <a:schemeClr val="tx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7857355-A6B7-4AAB-80EB-4832EB854F4D}"/>
              </a:ext>
            </a:extLst>
          </p:cNvPr>
          <p:cNvSpPr/>
          <p:nvPr/>
        </p:nvSpPr>
        <p:spPr>
          <a:xfrm>
            <a:off x="9243341" y="4446728"/>
            <a:ext cx="474194" cy="438398"/>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3279284-5730-4672-AF46-A587525E0F9E}"/>
              </a:ext>
            </a:extLst>
          </p:cNvPr>
          <p:cNvSpPr/>
          <p:nvPr/>
        </p:nvSpPr>
        <p:spPr>
          <a:xfrm>
            <a:off x="9191253" y="4189006"/>
            <a:ext cx="274180" cy="285998"/>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BEE0CA9-8DD4-4CA9-B08A-2190E8B62C60}"/>
              </a:ext>
            </a:extLst>
          </p:cNvPr>
          <p:cNvSpPr/>
          <p:nvPr/>
        </p:nvSpPr>
        <p:spPr>
          <a:xfrm>
            <a:off x="6181805" y="4851954"/>
            <a:ext cx="505899" cy="513511"/>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8C956A2-95CB-4882-9484-31813F8CE551}"/>
              </a:ext>
            </a:extLst>
          </p:cNvPr>
          <p:cNvSpPr/>
          <p:nvPr/>
        </p:nvSpPr>
        <p:spPr>
          <a:xfrm>
            <a:off x="6605147" y="4744335"/>
            <a:ext cx="295331" cy="282102"/>
          </a:xfrm>
          <a:prstGeom prst="ellipse">
            <a:avLst/>
          </a:prstGeom>
          <a:solidFill>
            <a:schemeClr val="tx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E6F3EC0-C31B-4816-83C5-701C0DFFB659}"/>
              </a:ext>
            </a:extLst>
          </p:cNvPr>
          <p:cNvSpPr/>
          <p:nvPr/>
        </p:nvSpPr>
        <p:spPr>
          <a:xfrm>
            <a:off x="6900478" y="4915271"/>
            <a:ext cx="155114" cy="153695"/>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2854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cstate="email">
            <a:duotone>
              <a:schemeClr val="bg2">
                <a:shade val="88000"/>
                <a:hueMod val="106000"/>
                <a:satMod val="140000"/>
                <a:lumMod val="54000"/>
              </a:schemeClr>
              <a:schemeClr val="bg2">
                <a:tint val="98000"/>
                <a:hueMod val="90000"/>
                <a:satMod val="150000"/>
                <a:lumMod val="16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0C065C3-0FE3-4452-B765-CB05BBB2A98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 name="Group 12">
            <a:extLst>
              <a:ext uri="{FF2B5EF4-FFF2-40B4-BE49-F238E27FC236}">
                <a16:creationId xmlns:a16="http://schemas.microsoft.com/office/drawing/2014/main" id="{9795E515-5F57-431F-9A0D-3A0419DF757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45BCBFE-0478-4767-BF2E-FC2C548BA62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03928F-F6DA-470C-81A0-CF7D9DE0341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ADA095F6-E326-4450-A2D6-DB2BF989B8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6B067F9A-FDF2-49EC-B4FF-CD4B90F78923}"/>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F1331213-D19D-49FC-8616-168A14565A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2ADFE242-96FC-4A14-8C59-90CD6DE1D9F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A97B7BC-40BD-494B-9C6B-AF3045559A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3D7F35CF-F44C-491F-904D-A31ED832137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4D9BF7E-18C2-452C-B139-4ED58D7A03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700A6223-AD38-426F-A6FE-7926CAEF31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D172AA94-449F-45EB-94E6-67C186C32DD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7D4F697-8937-4F4C-83C5-770B3FCB828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10AF1D59-5117-4D47-8414-4BB61F944BD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2387DC33-88B3-4718-8C94-41659EA33A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D4E7EC64-4763-4F04-B2E4-E400364D728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581717DF-9FD4-47CB-9579-E34DF7E8754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CD8EF50-6E58-4B2D-90B6-AFF236A73BC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524A268-142A-4CBF-BB8B-DC1FCBC8F78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56A0E6F3-B76B-4813-B44B-56CE11A8A0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A74CED8D-B902-4B76-9CC8-30A09B2FA19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ED007BD7-ED56-4566-B1FF-707160024A6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0AD48D2-5BC8-4C80-B126-B1A201242B8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E14C82F-9F35-4D61-B758-7BCE32DECBF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540CE06-9028-497A-AC64-CF0ED60A745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A4825B3B-52CD-4F08-BA02-6C2B0EFEDE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6877A5EF-B8B8-44D3-AA57-4BBF89206D3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0BB365C-9180-4208-92CF-AB6A88848C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8D1134D2-53A6-41D5-AC1A-5254A2FBD08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24C7FA73-07CD-479A-9B9E-DAD4D3B2BFC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AB24DF92-B081-4701-B58D-913261A00D7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AB4DF275-6B82-4AA9-A7A9-138E631E30B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972A3812-16AD-453E-B1E6-9F39894F79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8FB6759A-BAD8-4073-86A2-6DDD73DE2AF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9FCCB0F4-1178-47C1-9EE2-234EA715C1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CB01BF0B-7EB0-4C18-80BE-20D2EAC048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3266E9DA-C937-48E0-8F98-90A467760F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8A9C00D-0425-4E68-A1DE-BCE5BD6BBD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46230904-E744-4B55-84FF-826A6B737BF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D4291668-8AF0-4784-BC06-870768F53F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D917DCBD-774B-4AAF-92AE-D18289FFC4D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9E50122E-0F19-4D65-9CB2-E22C3EA84ACD}"/>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BC28A765-6E8B-4352-BD0C-35474F70AC8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0AC30A17-F494-44EB-9817-1B8B255CE46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088D59F-32BD-4932-9C22-9AA0FCDA74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B18BBE45-5F21-47FA-B291-AC802D71556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A1BD992D-1C4B-4E69-A627-A45D8958E0D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71C0498-7105-455E-8B0A-233F850F18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F6FA78CC-C0B1-422F-B535-05580A9716A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49A1BACF-EE5E-46F8-8968-D4CF18BC01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AF8DFAF-8AF7-453E-AED7-89E59FBD7D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F8C26D97-8DA4-4556-92E4-2AE66B365B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EEF9D855-A8A7-44CC-919C-BEA327F2542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11F0B045-803C-4067-A182-066EEB2C4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C1FCACB-EFEF-4B54-99A6-E327A637C25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9" name="Group 68">
            <a:extLst>
              <a:ext uri="{FF2B5EF4-FFF2-40B4-BE49-F238E27FC236}">
                <a16:creationId xmlns:a16="http://schemas.microsoft.com/office/drawing/2014/main" id="{096A8A5D-137F-4A8A-9811-F7A867F02E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 name="Rectangle 69">
              <a:extLst>
                <a:ext uri="{FF2B5EF4-FFF2-40B4-BE49-F238E27FC236}">
                  <a16:creationId xmlns:a16="http://schemas.microsoft.com/office/drawing/2014/main" id="{6EA64E00-438F-4B4F-9366-7A7230A9A0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a:extLst>
                <a:ext uri="{FF2B5EF4-FFF2-40B4-BE49-F238E27FC236}">
                  <a16:creationId xmlns:a16="http://schemas.microsoft.com/office/drawing/2014/main" id="{59E6386A-8042-4EC7-A981-EFAC2ACB89D5}"/>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7174490" y="1849438"/>
            <a:ext cx="4499835" cy="1616075"/>
          </a:xfrm>
        </p:spPr>
        <p:txBody>
          <a:bodyPr vert="horz" lIns="91440" tIns="45720" rIns="91440" bIns="45720" rtlCol="0" anchor="b">
            <a:normAutofit fontScale="90000"/>
          </a:bodyPr>
          <a:lstStyle/>
          <a:p>
            <a:r>
              <a:rPr lang="en-US" sz="4800" dirty="0"/>
              <a:t>What’s next for people analytics</a:t>
            </a:r>
          </a:p>
        </p:txBody>
      </p:sp>
      <p:pic>
        <p:nvPicPr>
          <p:cNvPr id="6" name="Picture 4" descr="Image result for people analytics">
            <a:extLst>
              <a:ext uri="{FF2B5EF4-FFF2-40B4-BE49-F238E27FC236}">
                <a16:creationId xmlns:a16="http://schemas.microsoft.com/office/drawing/2014/main" id="{9796330A-F220-452B-80C5-B2B0BC70C948}"/>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5596" y="10"/>
            <a:ext cx="694672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FA686C7-6B08-416F-AEF3-C204079363A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4" name="Rectangle 5">
              <a:extLst>
                <a:ext uri="{FF2B5EF4-FFF2-40B4-BE49-F238E27FC236}">
                  <a16:creationId xmlns:a16="http://schemas.microsoft.com/office/drawing/2014/main" id="{2BBDDDB2-3938-4066-91BA-4907AF88266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D2125FCC-F305-4C4C-9CB1-14B83ADD733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7">
              <a:extLst>
                <a:ext uri="{FF2B5EF4-FFF2-40B4-BE49-F238E27FC236}">
                  <a16:creationId xmlns:a16="http://schemas.microsoft.com/office/drawing/2014/main" id="{96643530-0EE0-4AC8-8241-ED8E26ED83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Rectangle 8">
              <a:extLst>
                <a:ext uri="{FF2B5EF4-FFF2-40B4-BE49-F238E27FC236}">
                  <a16:creationId xmlns:a16="http://schemas.microsoft.com/office/drawing/2014/main" id="{A784F0C8-95D3-4D7D-8FA9-326D3DEA266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4D49008E-3A2F-4C2C-85EB-1D228F38E6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0">
              <a:extLst>
                <a:ext uri="{FF2B5EF4-FFF2-40B4-BE49-F238E27FC236}">
                  <a16:creationId xmlns:a16="http://schemas.microsoft.com/office/drawing/2014/main" id="{B09CB0F8-91EE-4A04-91CD-9B9D390ED6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1">
              <a:extLst>
                <a:ext uri="{FF2B5EF4-FFF2-40B4-BE49-F238E27FC236}">
                  <a16:creationId xmlns:a16="http://schemas.microsoft.com/office/drawing/2014/main" id="{954CB039-9A52-4C07-BDB1-747876D868A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2">
              <a:extLst>
                <a:ext uri="{FF2B5EF4-FFF2-40B4-BE49-F238E27FC236}">
                  <a16:creationId xmlns:a16="http://schemas.microsoft.com/office/drawing/2014/main" id="{AD9FE313-C425-42A8-92A9-82E74C40966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3">
              <a:extLst>
                <a:ext uri="{FF2B5EF4-FFF2-40B4-BE49-F238E27FC236}">
                  <a16:creationId xmlns:a16="http://schemas.microsoft.com/office/drawing/2014/main" id="{CD506FC5-3A23-48B7-9771-7B77E6DA0F4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4">
              <a:extLst>
                <a:ext uri="{FF2B5EF4-FFF2-40B4-BE49-F238E27FC236}">
                  <a16:creationId xmlns:a16="http://schemas.microsoft.com/office/drawing/2014/main" id="{6FF54CDF-21B0-46AE-B402-234E62F9D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5">
              <a:extLst>
                <a:ext uri="{FF2B5EF4-FFF2-40B4-BE49-F238E27FC236}">
                  <a16:creationId xmlns:a16="http://schemas.microsoft.com/office/drawing/2014/main" id="{EE88784D-C24D-4FBD-AF34-85BA74966F4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6">
              <a:extLst>
                <a:ext uri="{FF2B5EF4-FFF2-40B4-BE49-F238E27FC236}">
                  <a16:creationId xmlns:a16="http://schemas.microsoft.com/office/drawing/2014/main" id="{F524C128-9723-4A4D-BFB5-7EBD5B24FB9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7">
              <a:extLst>
                <a:ext uri="{FF2B5EF4-FFF2-40B4-BE49-F238E27FC236}">
                  <a16:creationId xmlns:a16="http://schemas.microsoft.com/office/drawing/2014/main" id="{9C742EF7-4F82-4B4A-9693-4F794B6A50A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8">
              <a:extLst>
                <a:ext uri="{FF2B5EF4-FFF2-40B4-BE49-F238E27FC236}">
                  <a16:creationId xmlns:a16="http://schemas.microsoft.com/office/drawing/2014/main" id="{0265747A-2114-4F0F-81B6-618FD38958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9">
              <a:extLst>
                <a:ext uri="{FF2B5EF4-FFF2-40B4-BE49-F238E27FC236}">
                  <a16:creationId xmlns:a16="http://schemas.microsoft.com/office/drawing/2014/main" id="{99E488E3-470E-4FC6-A3B0-141DF162D80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0">
              <a:extLst>
                <a:ext uri="{FF2B5EF4-FFF2-40B4-BE49-F238E27FC236}">
                  <a16:creationId xmlns:a16="http://schemas.microsoft.com/office/drawing/2014/main" id="{612B7DC5-03F3-4B7B-9520-D66144F168D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1">
              <a:extLst>
                <a:ext uri="{FF2B5EF4-FFF2-40B4-BE49-F238E27FC236}">
                  <a16:creationId xmlns:a16="http://schemas.microsoft.com/office/drawing/2014/main" id="{B2355AA2-DB69-485A-B600-E3DF02F2DFF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2">
              <a:extLst>
                <a:ext uri="{FF2B5EF4-FFF2-40B4-BE49-F238E27FC236}">
                  <a16:creationId xmlns:a16="http://schemas.microsoft.com/office/drawing/2014/main" id="{4DC3AC80-2B15-428E-8B1E-53312C6663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3">
              <a:extLst>
                <a:ext uri="{FF2B5EF4-FFF2-40B4-BE49-F238E27FC236}">
                  <a16:creationId xmlns:a16="http://schemas.microsoft.com/office/drawing/2014/main" id="{C48F81D6-640C-4483-9773-8C7BFF461DC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4">
              <a:extLst>
                <a:ext uri="{FF2B5EF4-FFF2-40B4-BE49-F238E27FC236}">
                  <a16:creationId xmlns:a16="http://schemas.microsoft.com/office/drawing/2014/main" id="{C7AA2EE3-7411-4DCB-B79E-0C5C95D7C7D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5">
              <a:extLst>
                <a:ext uri="{FF2B5EF4-FFF2-40B4-BE49-F238E27FC236}">
                  <a16:creationId xmlns:a16="http://schemas.microsoft.com/office/drawing/2014/main" id="{8B84BFA3-B122-4CA5-8C28-79134C9752E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6">
              <a:extLst>
                <a:ext uri="{FF2B5EF4-FFF2-40B4-BE49-F238E27FC236}">
                  <a16:creationId xmlns:a16="http://schemas.microsoft.com/office/drawing/2014/main" id="{A7C22B06-B32B-46EB-9428-B7CA7DA1F80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7">
              <a:extLst>
                <a:ext uri="{FF2B5EF4-FFF2-40B4-BE49-F238E27FC236}">
                  <a16:creationId xmlns:a16="http://schemas.microsoft.com/office/drawing/2014/main" id="{1AE1D740-5AF4-4B8F-B533-C8CD4E56EC2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8">
              <a:extLst>
                <a:ext uri="{FF2B5EF4-FFF2-40B4-BE49-F238E27FC236}">
                  <a16:creationId xmlns:a16="http://schemas.microsoft.com/office/drawing/2014/main" id="{555B0792-99B8-4014-AC84-7B39D21294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9">
              <a:extLst>
                <a:ext uri="{FF2B5EF4-FFF2-40B4-BE49-F238E27FC236}">
                  <a16:creationId xmlns:a16="http://schemas.microsoft.com/office/drawing/2014/main" id="{395B90B6-A4DE-4EEF-B53E-395E8D4AF3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0">
              <a:extLst>
                <a:ext uri="{FF2B5EF4-FFF2-40B4-BE49-F238E27FC236}">
                  <a16:creationId xmlns:a16="http://schemas.microsoft.com/office/drawing/2014/main" id="{A0117576-A27F-4175-BD9D-EE15C96D984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1">
              <a:extLst>
                <a:ext uri="{FF2B5EF4-FFF2-40B4-BE49-F238E27FC236}">
                  <a16:creationId xmlns:a16="http://schemas.microsoft.com/office/drawing/2014/main" id="{93C8332E-93D3-4919-A977-06EC765564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2">
              <a:extLst>
                <a:ext uri="{FF2B5EF4-FFF2-40B4-BE49-F238E27FC236}">
                  <a16:creationId xmlns:a16="http://schemas.microsoft.com/office/drawing/2014/main" id="{B086AC0E-8130-47AC-A510-5285FAE6596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Rectangle 33">
              <a:extLst>
                <a:ext uri="{FF2B5EF4-FFF2-40B4-BE49-F238E27FC236}">
                  <a16:creationId xmlns:a16="http://schemas.microsoft.com/office/drawing/2014/main" id="{DF1BC1DF-8089-49D8-9535-EAB0D7C9A4C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97388BAE-DCB9-4B88-9CDE-6FA3304D3A2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5">
              <a:extLst>
                <a:ext uri="{FF2B5EF4-FFF2-40B4-BE49-F238E27FC236}">
                  <a16:creationId xmlns:a16="http://schemas.microsoft.com/office/drawing/2014/main" id="{7E059A96-E5FE-4EE1-9C6D-3AB208BF67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6">
              <a:extLst>
                <a:ext uri="{FF2B5EF4-FFF2-40B4-BE49-F238E27FC236}">
                  <a16:creationId xmlns:a16="http://schemas.microsoft.com/office/drawing/2014/main" id="{CD6A3DCE-FBEE-41E7-A0EC-CA23A1DF3C6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7">
              <a:extLst>
                <a:ext uri="{FF2B5EF4-FFF2-40B4-BE49-F238E27FC236}">
                  <a16:creationId xmlns:a16="http://schemas.microsoft.com/office/drawing/2014/main" id="{52966C83-B07E-463F-B982-F3E074D9D16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8">
              <a:extLst>
                <a:ext uri="{FF2B5EF4-FFF2-40B4-BE49-F238E27FC236}">
                  <a16:creationId xmlns:a16="http://schemas.microsoft.com/office/drawing/2014/main" id="{0F475B53-6578-4C68-AC7C-3BE28EA6AD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9">
              <a:extLst>
                <a:ext uri="{FF2B5EF4-FFF2-40B4-BE49-F238E27FC236}">
                  <a16:creationId xmlns:a16="http://schemas.microsoft.com/office/drawing/2014/main" id="{8475C02B-D024-4E20-9EF3-2A7E9674077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0">
              <a:extLst>
                <a:ext uri="{FF2B5EF4-FFF2-40B4-BE49-F238E27FC236}">
                  <a16:creationId xmlns:a16="http://schemas.microsoft.com/office/drawing/2014/main" id="{1F5EF5DC-7372-4549-B0A6-800F1940683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1">
              <a:extLst>
                <a:ext uri="{FF2B5EF4-FFF2-40B4-BE49-F238E27FC236}">
                  <a16:creationId xmlns:a16="http://schemas.microsoft.com/office/drawing/2014/main" id="{8B908D96-CCB2-426B-862C-2BDB2AF717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2">
              <a:extLst>
                <a:ext uri="{FF2B5EF4-FFF2-40B4-BE49-F238E27FC236}">
                  <a16:creationId xmlns:a16="http://schemas.microsoft.com/office/drawing/2014/main" id="{26752E6D-E46B-4DA2-B280-5C696EF4FD1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3">
              <a:extLst>
                <a:ext uri="{FF2B5EF4-FFF2-40B4-BE49-F238E27FC236}">
                  <a16:creationId xmlns:a16="http://schemas.microsoft.com/office/drawing/2014/main" id="{011E7A27-73CF-4E1E-8AE2-B88B96F3B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4">
              <a:extLst>
                <a:ext uri="{FF2B5EF4-FFF2-40B4-BE49-F238E27FC236}">
                  <a16:creationId xmlns:a16="http://schemas.microsoft.com/office/drawing/2014/main" id="{1DBE1EE2-4667-4A45-80F7-217D3B6FA7D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Rectangle 45">
              <a:extLst>
                <a:ext uri="{FF2B5EF4-FFF2-40B4-BE49-F238E27FC236}">
                  <a16:creationId xmlns:a16="http://schemas.microsoft.com/office/drawing/2014/main" id="{A48239BC-3712-4110-AE92-4AC892603DE7}"/>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14B6D739-1C93-4350-BC14-ED88C6341B8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7">
              <a:extLst>
                <a:ext uri="{FF2B5EF4-FFF2-40B4-BE49-F238E27FC236}">
                  <a16:creationId xmlns:a16="http://schemas.microsoft.com/office/drawing/2014/main" id="{2F73DF89-CB95-4798-90CA-B7A1DF2D36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8">
              <a:extLst>
                <a:ext uri="{FF2B5EF4-FFF2-40B4-BE49-F238E27FC236}">
                  <a16:creationId xmlns:a16="http://schemas.microsoft.com/office/drawing/2014/main" id="{1DA7D977-8D60-47B5-8071-30A6FA0C90F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9">
              <a:extLst>
                <a:ext uri="{FF2B5EF4-FFF2-40B4-BE49-F238E27FC236}">
                  <a16:creationId xmlns:a16="http://schemas.microsoft.com/office/drawing/2014/main" id="{4A241594-4FC5-4570-94B2-724F248A6B1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0">
              <a:extLst>
                <a:ext uri="{FF2B5EF4-FFF2-40B4-BE49-F238E27FC236}">
                  <a16:creationId xmlns:a16="http://schemas.microsoft.com/office/drawing/2014/main" id="{9D31F634-1A34-473E-A0FA-D06EB57D976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1">
              <a:extLst>
                <a:ext uri="{FF2B5EF4-FFF2-40B4-BE49-F238E27FC236}">
                  <a16:creationId xmlns:a16="http://schemas.microsoft.com/office/drawing/2014/main" id="{CE20C679-7385-48FF-BBE5-5BA7C0E7002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2">
              <a:extLst>
                <a:ext uri="{FF2B5EF4-FFF2-40B4-BE49-F238E27FC236}">
                  <a16:creationId xmlns:a16="http://schemas.microsoft.com/office/drawing/2014/main" id="{ADF9CA3B-265F-4927-BA79-0A676AF3F5C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3">
              <a:extLst>
                <a:ext uri="{FF2B5EF4-FFF2-40B4-BE49-F238E27FC236}">
                  <a16:creationId xmlns:a16="http://schemas.microsoft.com/office/drawing/2014/main" id="{B138D01D-340C-4DB0-A0E1-D54B9319D5F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4">
              <a:extLst>
                <a:ext uri="{FF2B5EF4-FFF2-40B4-BE49-F238E27FC236}">
                  <a16:creationId xmlns:a16="http://schemas.microsoft.com/office/drawing/2014/main" id="{B56918B0-069B-4C98-995E-4D6B0B1765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5">
              <a:extLst>
                <a:ext uri="{FF2B5EF4-FFF2-40B4-BE49-F238E27FC236}">
                  <a16:creationId xmlns:a16="http://schemas.microsoft.com/office/drawing/2014/main" id="{2BD45940-09B7-4CD3-90E7-0EA2CF6A03B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6">
              <a:extLst>
                <a:ext uri="{FF2B5EF4-FFF2-40B4-BE49-F238E27FC236}">
                  <a16:creationId xmlns:a16="http://schemas.microsoft.com/office/drawing/2014/main" id="{347A8664-7179-419E-A26E-8250762910A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7">
              <a:extLst>
                <a:ext uri="{FF2B5EF4-FFF2-40B4-BE49-F238E27FC236}">
                  <a16:creationId xmlns:a16="http://schemas.microsoft.com/office/drawing/2014/main" id="{B7350394-4D50-4E2E-8AF2-F4A52E734D1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8">
              <a:extLst>
                <a:ext uri="{FF2B5EF4-FFF2-40B4-BE49-F238E27FC236}">
                  <a16:creationId xmlns:a16="http://schemas.microsoft.com/office/drawing/2014/main" id="{6B464294-4049-4542-A83E-22B8CC63316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9" name="Group 128">
            <a:extLst>
              <a:ext uri="{FF2B5EF4-FFF2-40B4-BE49-F238E27FC236}">
                <a16:creationId xmlns:a16="http://schemas.microsoft.com/office/drawing/2014/main" id="{4C78E281-F596-4ECB-979A-89D89452AA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0" name="Freeform 32">
              <a:extLst>
                <a:ext uri="{FF2B5EF4-FFF2-40B4-BE49-F238E27FC236}">
                  <a16:creationId xmlns:a16="http://schemas.microsoft.com/office/drawing/2014/main" id="{C20E68C0-5C9E-4DA6-83AD-0EC3179BB3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3">
              <a:extLst>
                <a:ext uri="{FF2B5EF4-FFF2-40B4-BE49-F238E27FC236}">
                  <a16:creationId xmlns:a16="http://schemas.microsoft.com/office/drawing/2014/main" id="{80C08ED9-C9F6-4168-816A-F5C5F3AF5AA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4">
              <a:extLst>
                <a:ext uri="{FF2B5EF4-FFF2-40B4-BE49-F238E27FC236}">
                  <a16:creationId xmlns:a16="http://schemas.microsoft.com/office/drawing/2014/main" id="{0A83E4BF-890D-4E0A-A720-48088D42241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5">
              <a:extLst>
                <a:ext uri="{FF2B5EF4-FFF2-40B4-BE49-F238E27FC236}">
                  <a16:creationId xmlns:a16="http://schemas.microsoft.com/office/drawing/2014/main" id="{996F9B33-C769-451E-9044-EA85C625CA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6">
              <a:extLst>
                <a:ext uri="{FF2B5EF4-FFF2-40B4-BE49-F238E27FC236}">
                  <a16:creationId xmlns:a16="http://schemas.microsoft.com/office/drawing/2014/main" id="{F91D6EA2-C024-4E53-A81E-A50907517B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7">
              <a:extLst>
                <a:ext uri="{FF2B5EF4-FFF2-40B4-BE49-F238E27FC236}">
                  <a16:creationId xmlns:a16="http://schemas.microsoft.com/office/drawing/2014/main" id="{233F8C4E-A946-462B-9703-971ABD45DCE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38">
              <a:extLst>
                <a:ext uri="{FF2B5EF4-FFF2-40B4-BE49-F238E27FC236}">
                  <a16:creationId xmlns:a16="http://schemas.microsoft.com/office/drawing/2014/main" id="{06059614-A557-45C6-B625-488D41C394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39">
              <a:extLst>
                <a:ext uri="{FF2B5EF4-FFF2-40B4-BE49-F238E27FC236}">
                  <a16:creationId xmlns:a16="http://schemas.microsoft.com/office/drawing/2014/main" id="{26BCD22B-880F-40F8-88AC-CD92853487B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40">
              <a:extLst>
                <a:ext uri="{FF2B5EF4-FFF2-40B4-BE49-F238E27FC236}">
                  <a16:creationId xmlns:a16="http://schemas.microsoft.com/office/drawing/2014/main" id="{52324B00-0190-4453-9F81-F0E9138009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Rectangle 41">
              <a:extLst>
                <a:ext uri="{FF2B5EF4-FFF2-40B4-BE49-F238E27FC236}">
                  <a16:creationId xmlns:a16="http://schemas.microsoft.com/office/drawing/2014/main" id="{33BE57C0-F93F-4C88-B489-0BFA90D01BBE}"/>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2882681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pPr algn="ctr"/>
            <a:r>
              <a:rPr lang="en-US" dirty="0">
                <a:solidFill>
                  <a:schemeClr val="bg1"/>
                </a:solidFill>
              </a:rPr>
              <a:t>Machine learning and AI</a:t>
            </a:r>
          </a:p>
        </p:txBody>
      </p:sp>
      <p:sp>
        <p:nvSpPr>
          <p:cNvPr id="4" name="Slide Number Placeholder 3"/>
          <p:cNvSpPr>
            <a:spLocks noGrp="1"/>
          </p:cNvSpPr>
          <p:nvPr>
            <p:ph type="sldNum" sz="quarter" idx="12"/>
          </p:nvPr>
        </p:nvSpPr>
        <p:spPr/>
        <p:txBody>
          <a:bodyPr/>
          <a:lstStyle/>
          <a:p>
            <a:fld id="{B7E7695C-FCF1-4AA0-9B93-7941FED13DC4}" type="slidenum">
              <a:rPr lang="en-US" smtClean="0"/>
              <a:t>35</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3001" y="876300"/>
            <a:ext cx="10515600" cy="55245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3600" dirty="0">
                <a:solidFill>
                  <a:schemeClr val="bg1"/>
                </a:solidFill>
              </a:rPr>
              <a:t>Opportunity for more </a:t>
            </a:r>
            <a:r>
              <a:rPr lang="en-US" sz="4800" dirty="0">
                <a:solidFill>
                  <a:schemeClr val="bg1"/>
                </a:solidFill>
              </a:rPr>
              <a:t>deep learning </a:t>
            </a:r>
            <a:r>
              <a:rPr lang="en-US" sz="3600" dirty="0">
                <a:solidFill>
                  <a:schemeClr val="bg1"/>
                </a:solidFill>
              </a:rPr>
              <a:t>applications </a:t>
            </a:r>
          </a:p>
          <a:p>
            <a:pPr marL="0" indent="0">
              <a:buNone/>
            </a:pPr>
            <a:r>
              <a:rPr lang="en-US" sz="3600" dirty="0">
                <a:solidFill>
                  <a:schemeClr val="bg1"/>
                </a:solidFill>
              </a:rPr>
              <a:t>in HR…</a:t>
            </a:r>
          </a:p>
          <a:p>
            <a:pPr marL="0" indent="0">
              <a:buNone/>
            </a:pPr>
            <a:endParaRPr lang="en-US" sz="1050" dirty="0">
              <a:solidFill>
                <a:schemeClr val="bg1"/>
              </a:solidFill>
            </a:endParaRPr>
          </a:p>
          <a:p>
            <a:pPr marL="0" indent="0">
              <a:buNone/>
            </a:pPr>
            <a:endParaRPr lang="en-US" sz="1050" dirty="0">
              <a:solidFill>
                <a:schemeClr val="bg1"/>
              </a:solidFill>
            </a:endParaRPr>
          </a:p>
          <a:p>
            <a:pPr marL="0" indent="0">
              <a:buNone/>
            </a:pPr>
            <a:endParaRPr lang="en-US" sz="1050" dirty="0">
              <a:solidFill>
                <a:schemeClr val="bg1"/>
              </a:solidFill>
            </a:endParaRPr>
          </a:p>
          <a:p>
            <a:pPr marL="411480" lvl="1" indent="0">
              <a:buNone/>
            </a:pPr>
            <a:endParaRPr lang="en-US" dirty="0"/>
          </a:p>
          <a:p>
            <a:pPr marL="171450" indent="-171450"/>
            <a:endParaRPr lang="en-US" dirty="0"/>
          </a:p>
          <a:p>
            <a:pPr marL="171450" indent="-171450"/>
            <a:endParaRPr lang="en-US" dirty="0"/>
          </a:p>
        </p:txBody>
      </p:sp>
      <p:pic>
        <p:nvPicPr>
          <p:cNvPr id="6" name="Picture 4" descr="Related image">
            <a:extLst>
              <a:ext uri="{FF2B5EF4-FFF2-40B4-BE49-F238E27FC236}">
                <a16:creationId xmlns:a16="http://schemas.microsoft.com/office/drawing/2014/main" id="{31CC829D-6A14-458F-919C-F8C3B825277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43001" y="2797033"/>
            <a:ext cx="4387103" cy="2857500"/>
          </a:xfrm>
          <a:prstGeom prst="rect">
            <a:avLst/>
          </a:prstGeom>
          <a:solidFill>
            <a:schemeClr val="bg2">
              <a:lumMod val="75000"/>
            </a:schemeClr>
          </a:solidFill>
          <a:extLst/>
        </p:spPr>
      </p:pic>
      <p:sp>
        <p:nvSpPr>
          <p:cNvPr id="3" name="TextBox 2">
            <a:extLst>
              <a:ext uri="{FF2B5EF4-FFF2-40B4-BE49-F238E27FC236}">
                <a16:creationId xmlns:a16="http://schemas.microsoft.com/office/drawing/2014/main" id="{F5306F56-6052-43E3-AAAA-C7DF8FA25646}"/>
              </a:ext>
            </a:extLst>
          </p:cNvPr>
          <p:cNvSpPr txBox="1"/>
          <p:nvPr/>
        </p:nvSpPr>
        <p:spPr>
          <a:xfrm>
            <a:off x="5530104" y="3228474"/>
            <a:ext cx="6127935"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rPr>
              <a:t>Sourcing and recruiting</a:t>
            </a:r>
          </a:p>
          <a:p>
            <a:pPr marL="457200" indent="-457200">
              <a:buFont typeface="Arial" panose="020B0604020202020204" pitchFamily="34" charset="0"/>
              <a:buChar char="•"/>
            </a:pPr>
            <a:r>
              <a:rPr lang="en-US" sz="2800" dirty="0">
                <a:solidFill>
                  <a:schemeClr val="bg1"/>
                </a:solidFill>
              </a:rPr>
              <a:t>Text mining</a:t>
            </a:r>
          </a:p>
          <a:p>
            <a:pPr marL="457200" indent="-457200">
              <a:buFont typeface="Arial" panose="020B0604020202020204" pitchFamily="34" charset="0"/>
              <a:buChar char="•"/>
            </a:pPr>
            <a:r>
              <a:rPr lang="en-US" sz="2800" dirty="0">
                <a:solidFill>
                  <a:schemeClr val="bg1"/>
                </a:solidFill>
              </a:rPr>
              <a:t>Inference/understanding…eventually?</a:t>
            </a:r>
          </a:p>
          <a:p>
            <a:pPr marL="457200" indent="-457200">
              <a:buFont typeface="Arial" panose="020B0604020202020204" pitchFamily="34" charset="0"/>
              <a:buChar char="•"/>
            </a:pPr>
            <a:r>
              <a:rPr lang="en-US" sz="2800" dirty="0">
                <a:solidFill>
                  <a:schemeClr val="bg1"/>
                </a:solidFill>
              </a:rPr>
              <a:t>Small n…someday?</a:t>
            </a:r>
          </a:p>
        </p:txBody>
      </p:sp>
    </p:spTree>
    <p:extLst>
      <p:ext uri="{BB962C8B-B14F-4D97-AF65-F5344CB8AC3E}">
        <p14:creationId xmlns:p14="http://schemas.microsoft.com/office/powerpoint/2010/main" val="2005985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88000"/>
                <a:hueMod val="106000"/>
                <a:satMod val="140000"/>
                <a:lumMod val="54000"/>
              </a:schemeClr>
              <a:schemeClr val="bg2">
                <a:tint val="98000"/>
                <a:hueMod val="90000"/>
                <a:satMod val="150000"/>
                <a:lumMod val="16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0C065C3-0FE3-4452-B765-CB05BBB2A98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alphaModFix amt="30000"/>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 name="Group 12">
            <a:extLst>
              <a:ext uri="{FF2B5EF4-FFF2-40B4-BE49-F238E27FC236}">
                <a16:creationId xmlns:a16="http://schemas.microsoft.com/office/drawing/2014/main" id="{9795E515-5F57-431F-9A0D-3A0419DF757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45BCBFE-0478-4767-BF2E-FC2C548BA62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03928F-F6DA-470C-81A0-CF7D9DE0341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ADA095F6-E326-4450-A2D6-DB2BF989B8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6B067F9A-FDF2-49EC-B4FF-CD4B90F78923}"/>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F1331213-D19D-49FC-8616-168A14565A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2ADFE242-96FC-4A14-8C59-90CD6DE1D9F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A97B7BC-40BD-494B-9C6B-AF3045559A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3D7F35CF-F44C-491F-904D-A31ED832137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4D9BF7E-18C2-452C-B139-4ED58D7A03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700A6223-AD38-426F-A6FE-7926CAEF31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D172AA94-449F-45EB-94E6-67C186C32DD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7D4F697-8937-4F4C-83C5-770B3FCB828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10AF1D59-5117-4D47-8414-4BB61F944BD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2387DC33-88B3-4718-8C94-41659EA33A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D4E7EC64-4763-4F04-B2E4-E400364D728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581717DF-9FD4-47CB-9579-E34DF7E8754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CD8EF50-6E58-4B2D-90B6-AFF236A73BC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524A268-142A-4CBF-BB8B-DC1FCBC8F78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56A0E6F3-B76B-4813-B44B-56CE11A8A0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A74CED8D-B902-4B76-9CC8-30A09B2FA19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ED007BD7-ED56-4566-B1FF-707160024A6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0AD48D2-5BC8-4C80-B126-B1A201242B8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E14C82F-9F35-4D61-B758-7BCE32DECBF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540CE06-9028-497A-AC64-CF0ED60A745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A4825B3B-52CD-4F08-BA02-6C2B0EFEDE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6877A5EF-B8B8-44D3-AA57-4BBF89206D3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0BB365C-9180-4208-92CF-AB6A88848C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8D1134D2-53A6-41D5-AC1A-5254A2FBD08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24C7FA73-07CD-479A-9B9E-DAD4D3B2BFC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AB24DF92-B081-4701-B58D-913261A00D7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AB4DF275-6B82-4AA9-A7A9-138E631E30B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972A3812-16AD-453E-B1E6-9F39894F79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8FB6759A-BAD8-4073-86A2-6DDD73DE2AF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9FCCB0F4-1178-47C1-9EE2-234EA715C1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CB01BF0B-7EB0-4C18-80BE-20D2EAC048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3266E9DA-C937-48E0-8F98-90A467760F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8A9C00D-0425-4E68-A1DE-BCE5BD6BBD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46230904-E744-4B55-84FF-826A6B737BF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D4291668-8AF0-4784-BC06-870768F53F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D917DCBD-774B-4AAF-92AE-D18289FFC4D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9E50122E-0F19-4D65-9CB2-E22C3EA84ACD}"/>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BC28A765-6E8B-4352-BD0C-35474F70AC8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0AC30A17-F494-44EB-9817-1B8B255CE46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088D59F-32BD-4932-9C22-9AA0FCDA74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B18BBE45-5F21-47FA-B291-AC802D71556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A1BD992D-1C4B-4E69-A627-A45D8958E0D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71C0498-7105-455E-8B0A-233F850F18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F6FA78CC-C0B1-422F-B535-05580A9716A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49A1BACF-EE5E-46F8-8968-D4CF18BC01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AF8DFAF-8AF7-453E-AED7-89E59FBD7D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F8C26D97-8DA4-4556-92E4-2AE66B365B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EEF9D855-A8A7-44CC-919C-BEA327F2542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11F0B045-803C-4067-A182-066EEB2C4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C1FCACB-EFEF-4B54-99A6-E327A637C25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9" name="Group 68">
            <a:extLst>
              <a:ext uri="{FF2B5EF4-FFF2-40B4-BE49-F238E27FC236}">
                <a16:creationId xmlns:a16="http://schemas.microsoft.com/office/drawing/2014/main" id="{096A8A5D-137F-4A8A-9811-F7A867F02E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 name="Rectangle 69">
              <a:extLst>
                <a:ext uri="{FF2B5EF4-FFF2-40B4-BE49-F238E27FC236}">
                  <a16:creationId xmlns:a16="http://schemas.microsoft.com/office/drawing/2014/main" id="{6EA64E00-438F-4B4F-9366-7A7230A9A0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a:extLst>
                <a:ext uri="{FF2B5EF4-FFF2-40B4-BE49-F238E27FC236}">
                  <a16:creationId xmlns:a16="http://schemas.microsoft.com/office/drawing/2014/main" id="{59E6386A-8042-4EC7-A981-EFAC2ACB89D5}"/>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7355465" y="2366963"/>
            <a:ext cx="4042783" cy="972848"/>
          </a:xfrm>
        </p:spPr>
        <p:txBody>
          <a:bodyPr vert="horz" lIns="91440" tIns="45720" rIns="91440" bIns="45720" rtlCol="0" anchor="b">
            <a:normAutofit/>
          </a:bodyPr>
          <a:lstStyle/>
          <a:p>
            <a:r>
              <a:rPr lang="en-US" sz="4800" dirty="0"/>
              <a:t>questions</a:t>
            </a:r>
          </a:p>
        </p:txBody>
      </p:sp>
      <p:pic>
        <p:nvPicPr>
          <p:cNvPr id="6" name="Picture 4" descr="Image result for people analytics">
            <a:extLst>
              <a:ext uri="{FF2B5EF4-FFF2-40B4-BE49-F238E27FC236}">
                <a16:creationId xmlns:a16="http://schemas.microsoft.com/office/drawing/2014/main" id="{9796330A-F220-452B-80C5-B2B0BC70C948}"/>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5596" y="10"/>
            <a:ext cx="694672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FA686C7-6B08-416F-AEF3-C204079363A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4" name="Rectangle 5">
              <a:extLst>
                <a:ext uri="{FF2B5EF4-FFF2-40B4-BE49-F238E27FC236}">
                  <a16:creationId xmlns:a16="http://schemas.microsoft.com/office/drawing/2014/main" id="{2BBDDDB2-3938-4066-91BA-4907AF88266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D2125FCC-F305-4C4C-9CB1-14B83ADD733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7">
              <a:extLst>
                <a:ext uri="{FF2B5EF4-FFF2-40B4-BE49-F238E27FC236}">
                  <a16:creationId xmlns:a16="http://schemas.microsoft.com/office/drawing/2014/main" id="{96643530-0EE0-4AC8-8241-ED8E26ED83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Rectangle 8">
              <a:extLst>
                <a:ext uri="{FF2B5EF4-FFF2-40B4-BE49-F238E27FC236}">
                  <a16:creationId xmlns:a16="http://schemas.microsoft.com/office/drawing/2014/main" id="{A784F0C8-95D3-4D7D-8FA9-326D3DEA266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4D49008E-3A2F-4C2C-85EB-1D228F38E6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0">
              <a:extLst>
                <a:ext uri="{FF2B5EF4-FFF2-40B4-BE49-F238E27FC236}">
                  <a16:creationId xmlns:a16="http://schemas.microsoft.com/office/drawing/2014/main" id="{B09CB0F8-91EE-4A04-91CD-9B9D390ED6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1">
              <a:extLst>
                <a:ext uri="{FF2B5EF4-FFF2-40B4-BE49-F238E27FC236}">
                  <a16:creationId xmlns:a16="http://schemas.microsoft.com/office/drawing/2014/main" id="{954CB039-9A52-4C07-BDB1-747876D868A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2">
              <a:extLst>
                <a:ext uri="{FF2B5EF4-FFF2-40B4-BE49-F238E27FC236}">
                  <a16:creationId xmlns:a16="http://schemas.microsoft.com/office/drawing/2014/main" id="{AD9FE313-C425-42A8-92A9-82E74C40966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3">
              <a:extLst>
                <a:ext uri="{FF2B5EF4-FFF2-40B4-BE49-F238E27FC236}">
                  <a16:creationId xmlns:a16="http://schemas.microsoft.com/office/drawing/2014/main" id="{CD506FC5-3A23-48B7-9771-7B77E6DA0F4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4">
              <a:extLst>
                <a:ext uri="{FF2B5EF4-FFF2-40B4-BE49-F238E27FC236}">
                  <a16:creationId xmlns:a16="http://schemas.microsoft.com/office/drawing/2014/main" id="{6FF54CDF-21B0-46AE-B402-234E62F9D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5">
              <a:extLst>
                <a:ext uri="{FF2B5EF4-FFF2-40B4-BE49-F238E27FC236}">
                  <a16:creationId xmlns:a16="http://schemas.microsoft.com/office/drawing/2014/main" id="{EE88784D-C24D-4FBD-AF34-85BA74966F4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6">
              <a:extLst>
                <a:ext uri="{FF2B5EF4-FFF2-40B4-BE49-F238E27FC236}">
                  <a16:creationId xmlns:a16="http://schemas.microsoft.com/office/drawing/2014/main" id="{F524C128-9723-4A4D-BFB5-7EBD5B24FB9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7">
              <a:extLst>
                <a:ext uri="{FF2B5EF4-FFF2-40B4-BE49-F238E27FC236}">
                  <a16:creationId xmlns:a16="http://schemas.microsoft.com/office/drawing/2014/main" id="{9C742EF7-4F82-4B4A-9693-4F794B6A50A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8">
              <a:extLst>
                <a:ext uri="{FF2B5EF4-FFF2-40B4-BE49-F238E27FC236}">
                  <a16:creationId xmlns:a16="http://schemas.microsoft.com/office/drawing/2014/main" id="{0265747A-2114-4F0F-81B6-618FD38958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9">
              <a:extLst>
                <a:ext uri="{FF2B5EF4-FFF2-40B4-BE49-F238E27FC236}">
                  <a16:creationId xmlns:a16="http://schemas.microsoft.com/office/drawing/2014/main" id="{99E488E3-470E-4FC6-A3B0-141DF162D80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0">
              <a:extLst>
                <a:ext uri="{FF2B5EF4-FFF2-40B4-BE49-F238E27FC236}">
                  <a16:creationId xmlns:a16="http://schemas.microsoft.com/office/drawing/2014/main" id="{612B7DC5-03F3-4B7B-9520-D66144F168D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1">
              <a:extLst>
                <a:ext uri="{FF2B5EF4-FFF2-40B4-BE49-F238E27FC236}">
                  <a16:creationId xmlns:a16="http://schemas.microsoft.com/office/drawing/2014/main" id="{B2355AA2-DB69-485A-B600-E3DF02F2DFF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2">
              <a:extLst>
                <a:ext uri="{FF2B5EF4-FFF2-40B4-BE49-F238E27FC236}">
                  <a16:creationId xmlns:a16="http://schemas.microsoft.com/office/drawing/2014/main" id="{4DC3AC80-2B15-428E-8B1E-53312C6663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3">
              <a:extLst>
                <a:ext uri="{FF2B5EF4-FFF2-40B4-BE49-F238E27FC236}">
                  <a16:creationId xmlns:a16="http://schemas.microsoft.com/office/drawing/2014/main" id="{C48F81D6-640C-4483-9773-8C7BFF461DC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4">
              <a:extLst>
                <a:ext uri="{FF2B5EF4-FFF2-40B4-BE49-F238E27FC236}">
                  <a16:creationId xmlns:a16="http://schemas.microsoft.com/office/drawing/2014/main" id="{C7AA2EE3-7411-4DCB-B79E-0C5C95D7C7D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5">
              <a:extLst>
                <a:ext uri="{FF2B5EF4-FFF2-40B4-BE49-F238E27FC236}">
                  <a16:creationId xmlns:a16="http://schemas.microsoft.com/office/drawing/2014/main" id="{8B84BFA3-B122-4CA5-8C28-79134C9752E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6">
              <a:extLst>
                <a:ext uri="{FF2B5EF4-FFF2-40B4-BE49-F238E27FC236}">
                  <a16:creationId xmlns:a16="http://schemas.microsoft.com/office/drawing/2014/main" id="{A7C22B06-B32B-46EB-9428-B7CA7DA1F80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7">
              <a:extLst>
                <a:ext uri="{FF2B5EF4-FFF2-40B4-BE49-F238E27FC236}">
                  <a16:creationId xmlns:a16="http://schemas.microsoft.com/office/drawing/2014/main" id="{1AE1D740-5AF4-4B8F-B533-C8CD4E56EC2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8">
              <a:extLst>
                <a:ext uri="{FF2B5EF4-FFF2-40B4-BE49-F238E27FC236}">
                  <a16:creationId xmlns:a16="http://schemas.microsoft.com/office/drawing/2014/main" id="{555B0792-99B8-4014-AC84-7B39D21294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9">
              <a:extLst>
                <a:ext uri="{FF2B5EF4-FFF2-40B4-BE49-F238E27FC236}">
                  <a16:creationId xmlns:a16="http://schemas.microsoft.com/office/drawing/2014/main" id="{395B90B6-A4DE-4EEF-B53E-395E8D4AF3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0">
              <a:extLst>
                <a:ext uri="{FF2B5EF4-FFF2-40B4-BE49-F238E27FC236}">
                  <a16:creationId xmlns:a16="http://schemas.microsoft.com/office/drawing/2014/main" id="{A0117576-A27F-4175-BD9D-EE15C96D984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1">
              <a:extLst>
                <a:ext uri="{FF2B5EF4-FFF2-40B4-BE49-F238E27FC236}">
                  <a16:creationId xmlns:a16="http://schemas.microsoft.com/office/drawing/2014/main" id="{93C8332E-93D3-4919-A977-06EC765564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2">
              <a:extLst>
                <a:ext uri="{FF2B5EF4-FFF2-40B4-BE49-F238E27FC236}">
                  <a16:creationId xmlns:a16="http://schemas.microsoft.com/office/drawing/2014/main" id="{B086AC0E-8130-47AC-A510-5285FAE6596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Rectangle 33">
              <a:extLst>
                <a:ext uri="{FF2B5EF4-FFF2-40B4-BE49-F238E27FC236}">
                  <a16:creationId xmlns:a16="http://schemas.microsoft.com/office/drawing/2014/main" id="{DF1BC1DF-8089-49D8-9535-EAB0D7C9A4C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97388BAE-DCB9-4B88-9CDE-6FA3304D3A2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5">
              <a:extLst>
                <a:ext uri="{FF2B5EF4-FFF2-40B4-BE49-F238E27FC236}">
                  <a16:creationId xmlns:a16="http://schemas.microsoft.com/office/drawing/2014/main" id="{7E059A96-E5FE-4EE1-9C6D-3AB208BF67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6">
              <a:extLst>
                <a:ext uri="{FF2B5EF4-FFF2-40B4-BE49-F238E27FC236}">
                  <a16:creationId xmlns:a16="http://schemas.microsoft.com/office/drawing/2014/main" id="{CD6A3DCE-FBEE-41E7-A0EC-CA23A1DF3C6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7">
              <a:extLst>
                <a:ext uri="{FF2B5EF4-FFF2-40B4-BE49-F238E27FC236}">
                  <a16:creationId xmlns:a16="http://schemas.microsoft.com/office/drawing/2014/main" id="{52966C83-B07E-463F-B982-F3E074D9D16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8">
              <a:extLst>
                <a:ext uri="{FF2B5EF4-FFF2-40B4-BE49-F238E27FC236}">
                  <a16:creationId xmlns:a16="http://schemas.microsoft.com/office/drawing/2014/main" id="{0F475B53-6578-4C68-AC7C-3BE28EA6AD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9">
              <a:extLst>
                <a:ext uri="{FF2B5EF4-FFF2-40B4-BE49-F238E27FC236}">
                  <a16:creationId xmlns:a16="http://schemas.microsoft.com/office/drawing/2014/main" id="{8475C02B-D024-4E20-9EF3-2A7E9674077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0">
              <a:extLst>
                <a:ext uri="{FF2B5EF4-FFF2-40B4-BE49-F238E27FC236}">
                  <a16:creationId xmlns:a16="http://schemas.microsoft.com/office/drawing/2014/main" id="{1F5EF5DC-7372-4549-B0A6-800F1940683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1">
              <a:extLst>
                <a:ext uri="{FF2B5EF4-FFF2-40B4-BE49-F238E27FC236}">
                  <a16:creationId xmlns:a16="http://schemas.microsoft.com/office/drawing/2014/main" id="{8B908D96-CCB2-426B-862C-2BDB2AF717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2">
              <a:extLst>
                <a:ext uri="{FF2B5EF4-FFF2-40B4-BE49-F238E27FC236}">
                  <a16:creationId xmlns:a16="http://schemas.microsoft.com/office/drawing/2014/main" id="{26752E6D-E46B-4DA2-B280-5C696EF4FD1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3">
              <a:extLst>
                <a:ext uri="{FF2B5EF4-FFF2-40B4-BE49-F238E27FC236}">
                  <a16:creationId xmlns:a16="http://schemas.microsoft.com/office/drawing/2014/main" id="{011E7A27-73CF-4E1E-8AE2-B88B96F3B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4">
              <a:extLst>
                <a:ext uri="{FF2B5EF4-FFF2-40B4-BE49-F238E27FC236}">
                  <a16:creationId xmlns:a16="http://schemas.microsoft.com/office/drawing/2014/main" id="{1DBE1EE2-4667-4A45-80F7-217D3B6FA7D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Rectangle 45">
              <a:extLst>
                <a:ext uri="{FF2B5EF4-FFF2-40B4-BE49-F238E27FC236}">
                  <a16:creationId xmlns:a16="http://schemas.microsoft.com/office/drawing/2014/main" id="{A48239BC-3712-4110-AE92-4AC892603DE7}"/>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14B6D739-1C93-4350-BC14-ED88C6341B8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7">
              <a:extLst>
                <a:ext uri="{FF2B5EF4-FFF2-40B4-BE49-F238E27FC236}">
                  <a16:creationId xmlns:a16="http://schemas.microsoft.com/office/drawing/2014/main" id="{2F73DF89-CB95-4798-90CA-B7A1DF2D36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8">
              <a:extLst>
                <a:ext uri="{FF2B5EF4-FFF2-40B4-BE49-F238E27FC236}">
                  <a16:creationId xmlns:a16="http://schemas.microsoft.com/office/drawing/2014/main" id="{1DA7D977-8D60-47B5-8071-30A6FA0C90F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9">
              <a:extLst>
                <a:ext uri="{FF2B5EF4-FFF2-40B4-BE49-F238E27FC236}">
                  <a16:creationId xmlns:a16="http://schemas.microsoft.com/office/drawing/2014/main" id="{4A241594-4FC5-4570-94B2-724F248A6B1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0">
              <a:extLst>
                <a:ext uri="{FF2B5EF4-FFF2-40B4-BE49-F238E27FC236}">
                  <a16:creationId xmlns:a16="http://schemas.microsoft.com/office/drawing/2014/main" id="{9D31F634-1A34-473E-A0FA-D06EB57D976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1">
              <a:extLst>
                <a:ext uri="{FF2B5EF4-FFF2-40B4-BE49-F238E27FC236}">
                  <a16:creationId xmlns:a16="http://schemas.microsoft.com/office/drawing/2014/main" id="{CE20C679-7385-48FF-BBE5-5BA7C0E7002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2">
              <a:extLst>
                <a:ext uri="{FF2B5EF4-FFF2-40B4-BE49-F238E27FC236}">
                  <a16:creationId xmlns:a16="http://schemas.microsoft.com/office/drawing/2014/main" id="{ADF9CA3B-265F-4927-BA79-0A676AF3F5C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3">
              <a:extLst>
                <a:ext uri="{FF2B5EF4-FFF2-40B4-BE49-F238E27FC236}">
                  <a16:creationId xmlns:a16="http://schemas.microsoft.com/office/drawing/2014/main" id="{B138D01D-340C-4DB0-A0E1-D54B9319D5F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4">
              <a:extLst>
                <a:ext uri="{FF2B5EF4-FFF2-40B4-BE49-F238E27FC236}">
                  <a16:creationId xmlns:a16="http://schemas.microsoft.com/office/drawing/2014/main" id="{B56918B0-069B-4C98-995E-4D6B0B1765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5">
              <a:extLst>
                <a:ext uri="{FF2B5EF4-FFF2-40B4-BE49-F238E27FC236}">
                  <a16:creationId xmlns:a16="http://schemas.microsoft.com/office/drawing/2014/main" id="{2BD45940-09B7-4CD3-90E7-0EA2CF6A03B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6">
              <a:extLst>
                <a:ext uri="{FF2B5EF4-FFF2-40B4-BE49-F238E27FC236}">
                  <a16:creationId xmlns:a16="http://schemas.microsoft.com/office/drawing/2014/main" id="{347A8664-7179-419E-A26E-8250762910A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7">
              <a:extLst>
                <a:ext uri="{FF2B5EF4-FFF2-40B4-BE49-F238E27FC236}">
                  <a16:creationId xmlns:a16="http://schemas.microsoft.com/office/drawing/2014/main" id="{B7350394-4D50-4E2E-8AF2-F4A52E734D1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8">
              <a:extLst>
                <a:ext uri="{FF2B5EF4-FFF2-40B4-BE49-F238E27FC236}">
                  <a16:creationId xmlns:a16="http://schemas.microsoft.com/office/drawing/2014/main" id="{6B464294-4049-4542-A83E-22B8CC63316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9" name="Group 128">
            <a:extLst>
              <a:ext uri="{FF2B5EF4-FFF2-40B4-BE49-F238E27FC236}">
                <a16:creationId xmlns:a16="http://schemas.microsoft.com/office/drawing/2014/main" id="{4C78E281-F596-4ECB-979A-89D89452AA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0" name="Freeform 32">
              <a:extLst>
                <a:ext uri="{FF2B5EF4-FFF2-40B4-BE49-F238E27FC236}">
                  <a16:creationId xmlns:a16="http://schemas.microsoft.com/office/drawing/2014/main" id="{C20E68C0-5C9E-4DA6-83AD-0EC3179BB3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3">
              <a:extLst>
                <a:ext uri="{FF2B5EF4-FFF2-40B4-BE49-F238E27FC236}">
                  <a16:creationId xmlns:a16="http://schemas.microsoft.com/office/drawing/2014/main" id="{80C08ED9-C9F6-4168-816A-F5C5F3AF5AA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4">
              <a:extLst>
                <a:ext uri="{FF2B5EF4-FFF2-40B4-BE49-F238E27FC236}">
                  <a16:creationId xmlns:a16="http://schemas.microsoft.com/office/drawing/2014/main" id="{0A83E4BF-890D-4E0A-A720-48088D42241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5">
              <a:extLst>
                <a:ext uri="{FF2B5EF4-FFF2-40B4-BE49-F238E27FC236}">
                  <a16:creationId xmlns:a16="http://schemas.microsoft.com/office/drawing/2014/main" id="{996F9B33-C769-451E-9044-EA85C625CA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6">
              <a:extLst>
                <a:ext uri="{FF2B5EF4-FFF2-40B4-BE49-F238E27FC236}">
                  <a16:creationId xmlns:a16="http://schemas.microsoft.com/office/drawing/2014/main" id="{F91D6EA2-C024-4E53-A81E-A50907517B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7">
              <a:extLst>
                <a:ext uri="{FF2B5EF4-FFF2-40B4-BE49-F238E27FC236}">
                  <a16:creationId xmlns:a16="http://schemas.microsoft.com/office/drawing/2014/main" id="{233F8C4E-A946-462B-9703-971ABD45DCE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38">
              <a:extLst>
                <a:ext uri="{FF2B5EF4-FFF2-40B4-BE49-F238E27FC236}">
                  <a16:creationId xmlns:a16="http://schemas.microsoft.com/office/drawing/2014/main" id="{06059614-A557-45C6-B625-488D41C394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39">
              <a:extLst>
                <a:ext uri="{FF2B5EF4-FFF2-40B4-BE49-F238E27FC236}">
                  <a16:creationId xmlns:a16="http://schemas.microsoft.com/office/drawing/2014/main" id="{26BCD22B-880F-40F8-88AC-CD92853487B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40">
              <a:extLst>
                <a:ext uri="{FF2B5EF4-FFF2-40B4-BE49-F238E27FC236}">
                  <a16:creationId xmlns:a16="http://schemas.microsoft.com/office/drawing/2014/main" id="{52324B00-0190-4453-9F81-F0E9138009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Rectangle 41">
              <a:extLst>
                <a:ext uri="{FF2B5EF4-FFF2-40B4-BE49-F238E27FC236}">
                  <a16:creationId xmlns:a16="http://schemas.microsoft.com/office/drawing/2014/main" id="{33BE57C0-F93F-4C88-B489-0BFA90D01BBE}"/>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3887180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F39D-B7EE-4DB2-A99E-BB370EBB4078}"/>
              </a:ext>
            </a:extLst>
          </p:cNvPr>
          <p:cNvSpPr>
            <a:spLocks noGrp="1"/>
          </p:cNvSpPr>
          <p:nvPr>
            <p:ph type="title"/>
          </p:nvPr>
        </p:nvSpPr>
        <p:spPr>
          <a:xfrm>
            <a:off x="948906" y="2153090"/>
            <a:ext cx="10420935" cy="1478570"/>
          </a:xfrm>
        </p:spPr>
        <p:txBody>
          <a:bodyPr>
            <a:normAutofit fontScale="90000"/>
          </a:bodyPr>
          <a:lstStyle/>
          <a:p>
            <a:pPr algn="ctr"/>
            <a:r>
              <a:rPr lang="en-US" sz="6000" dirty="0"/>
              <a:t>Part II</a:t>
            </a:r>
            <a:br>
              <a:rPr lang="en-US" sz="6000" dirty="0"/>
            </a:br>
            <a:r>
              <a:rPr lang="en-US" sz="4400" dirty="0"/>
              <a:t>people analytics/data science</a:t>
            </a:r>
            <a:br>
              <a:rPr lang="en-US" sz="4400" dirty="0"/>
            </a:br>
            <a:r>
              <a:rPr lang="en-US" sz="4400" dirty="0"/>
              <a:t>tutorial</a:t>
            </a:r>
          </a:p>
        </p:txBody>
      </p:sp>
    </p:spTree>
    <p:extLst>
      <p:ext uri="{BB962C8B-B14F-4D97-AF65-F5344CB8AC3E}">
        <p14:creationId xmlns:p14="http://schemas.microsoft.com/office/powerpoint/2010/main" val="1196677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4" name="Title 3"/>
          <p:cNvSpPr>
            <a:spLocks noGrp="1"/>
          </p:cNvSpPr>
          <p:nvPr>
            <p:ph type="title"/>
          </p:nvPr>
        </p:nvSpPr>
        <p:spPr>
          <a:xfrm>
            <a:off x="1" y="3590851"/>
            <a:ext cx="6096000" cy="2983005"/>
          </a:xfrm>
        </p:spPr>
        <p:txBody>
          <a:bodyPr/>
          <a:lstStyle/>
          <a:p>
            <a:r>
              <a:rPr lang="en-US" sz="7200" dirty="0"/>
              <a:t>Data is the new currency</a:t>
            </a:r>
          </a:p>
        </p:txBody>
      </p:sp>
      <p:sp>
        <p:nvSpPr>
          <p:cNvPr id="5" name="Text Placeholder 4"/>
          <p:cNvSpPr>
            <a:spLocks noGrp="1"/>
          </p:cNvSpPr>
          <p:nvPr>
            <p:ph type="body" sz="quarter" idx="15"/>
          </p:nvPr>
        </p:nvSpPr>
        <p:spPr>
          <a:xfrm>
            <a:off x="6232314" y="3590851"/>
            <a:ext cx="5643311" cy="2983005"/>
          </a:xfrm>
        </p:spPr>
        <p:txBody>
          <a:bodyPr/>
          <a:lstStyle/>
          <a:p>
            <a:pPr marL="0" indent="0">
              <a:buNone/>
            </a:pPr>
            <a:r>
              <a:rPr lang="en-US" dirty="0"/>
              <a:t>In an increasingly complex and connected world, the ability of an organization to collect, manage and analyze data effectively separates the winners from the runners-up.</a:t>
            </a:r>
          </a:p>
        </p:txBody>
      </p:sp>
      <p:sp>
        <p:nvSpPr>
          <p:cNvPr id="13" name="Rectangle 12"/>
          <p:cNvSpPr/>
          <p:nvPr/>
        </p:nvSpPr>
        <p:spPr>
          <a:xfrm>
            <a:off x="1294845" y="6504875"/>
            <a:ext cx="7305676" cy="461665"/>
          </a:xfrm>
          <a:prstGeom prst="rect">
            <a:avLst/>
          </a:prstGeom>
        </p:spPr>
        <p:txBody>
          <a:bodyPr wrap="square">
            <a:spAutoFit/>
          </a:bodyPr>
          <a:lstStyle/>
          <a:p>
            <a:pPr>
              <a:defRPr/>
            </a:pPr>
            <a:r>
              <a:rPr lang="en-US" sz="800" dirty="0">
                <a:solidFill>
                  <a:srgbClr val="58595B"/>
                </a:solidFill>
                <a:latin typeface="Arial" panose="020B0604020202020204"/>
              </a:rPr>
              <a:t>Why Data is the New Business Currency. (2017). Retrieved from http://www.cioinsight.com/it-strategy/big-data/why-data-is-the-new-business-currency.htm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rgbClr val="58595B"/>
              </a:solidFill>
              <a:latin typeface="Arial" panose="020B0604020202020204"/>
            </a:endParaRPr>
          </a:p>
          <a:p>
            <a:pPr>
              <a:defRPr/>
            </a:pPr>
            <a:endParaRPr lang="en-US" sz="800" dirty="0">
              <a:solidFill>
                <a:schemeClr val="bg1"/>
              </a:solidFill>
            </a:endParaRPr>
          </a:p>
        </p:txBody>
      </p:sp>
      <p:sp>
        <p:nvSpPr>
          <p:cNvPr id="14" name="Rectangle 13"/>
          <p:cNvSpPr/>
          <p:nvPr/>
        </p:nvSpPr>
        <p:spPr>
          <a:xfrm>
            <a:off x="-1" y="-459216"/>
            <a:ext cx="12192001" cy="4347429"/>
          </a:xfrm>
          <a:prstGeom prst="rect">
            <a:avLst/>
          </a:prstGeom>
          <a:blipFill dpi="0" rotWithShape="1">
            <a:blip r:embed="rId4" cstate="email">
              <a:alphaModFix amt="60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68252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cstate="email">
            <a:duotone>
              <a:schemeClr val="bg2">
                <a:shade val="88000"/>
                <a:hueMod val="106000"/>
                <a:satMod val="140000"/>
                <a:lumMod val="54000"/>
              </a:schemeClr>
              <a:schemeClr val="bg2">
                <a:tint val="98000"/>
                <a:hueMod val="90000"/>
                <a:satMod val="150000"/>
                <a:lumMod val="16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0C065C3-0FE3-4452-B765-CB05BBB2A98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 name="Group 12">
            <a:extLst>
              <a:ext uri="{FF2B5EF4-FFF2-40B4-BE49-F238E27FC236}">
                <a16:creationId xmlns:a16="http://schemas.microsoft.com/office/drawing/2014/main" id="{9795E515-5F57-431F-9A0D-3A0419DF757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45BCBFE-0478-4767-BF2E-FC2C548BA62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03928F-F6DA-470C-81A0-CF7D9DE0341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ADA095F6-E326-4450-A2D6-DB2BF989B8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6B067F9A-FDF2-49EC-B4FF-CD4B90F78923}"/>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F1331213-D19D-49FC-8616-168A14565A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2ADFE242-96FC-4A14-8C59-90CD6DE1D9F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A97B7BC-40BD-494B-9C6B-AF3045559A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3D7F35CF-F44C-491F-904D-A31ED832137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4D9BF7E-18C2-452C-B139-4ED58D7A03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700A6223-AD38-426F-A6FE-7926CAEF31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D172AA94-449F-45EB-94E6-67C186C32DD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7D4F697-8937-4F4C-83C5-770B3FCB828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10AF1D59-5117-4D47-8414-4BB61F944BD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2387DC33-88B3-4718-8C94-41659EA33A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D4E7EC64-4763-4F04-B2E4-E400364D728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581717DF-9FD4-47CB-9579-E34DF7E8754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CD8EF50-6E58-4B2D-90B6-AFF236A73BC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524A268-142A-4CBF-BB8B-DC1FCBC8F78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56A0E6F3-B76B-4813-B44B-56CE11A8A0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A74CED8D-B902-4B76-9CC8-30A09B2FA19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ED007BD7-ED56-4566-B1FF-707160024A6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0AD48D2-5BC8-4C80-B126-B1A201242B8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E14C82F-9F35-4D61-B758-7BCE32DECBF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540CE06-9028-497A-AC64-CF0ED60A745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A4825B3B-52CD-4F08-BA02-6C2B0EFEDE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6877A5EF-B8B8-44D3-AA57-4BBF89206D3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0BB365C-9180-4208-92CF-AB6A88848C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8D1134D2-53A6-41D5-AC1A-5254A2FBD08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24C7FA73-07CD-479A-9B9E-DAD4D3B2BFC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AB24DF92-B081-4701-B58D-913261A00D7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AB4DF275-6B82-4AA9-A7A9-138E631E30B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972A3812-16AD-453E-B1E6-9F39894F79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8FB6759A-BAD8-4073-86A2-6DDD73DE2AF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9FCCB0F4-1178-47C1-9EE2-234EA715C1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CB01BF0B-7EB0-4C18-80BE-20D2EAC048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3266E9DA-C937-48E0-8F98-90A467760F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8A9C00D-0425-4E68-A1DE-BCE5BD6BBD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46230904-E744-4B55-84FF-826A6B737BF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D4291668-8AF0-4784-BC06-870768F53F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D917DCBD-774B-4AAF-92AE-D18289FFC4D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9E50122E-0F19-4D65-9CB2-E22C3EA84ACD}"/>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BC28A765-6E8B-4352-BD0C-35474F70AC8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0AC30A17-F494-44EB-9817-1B8B255CE46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088D59F-32BD-4932-9C22-9AA0FCDA74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B18BBE45-5F21-47FA-B291-AC802D71556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A1BD992D-1C4B-4E69-A627-A45D8958E0D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71C0498-7105-455E-8B0A-233F850F18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F6FA78CC-C0B1-422F-B535-05580A9716A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49A1BACF-EE5E-46F8-8968-D4CF18BC01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AF8DFAF-8AF7-453E-AED7-89E59FBD7D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F8C26D97-8DA4-4556-92E4-2AE66B365B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EEF9D855-A8A7-44CC-919C-BEA327F2542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11F0B045-803C-4067-A182-066EEB2C4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C1FCACB-EFEF-4B54-99A6-E327A637C25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9" name="Group 68">
            <a:extLst>
              <a:ext uri="{FF2B5EF4-FFF2-40B4-BE49-F238E27FC236}">
                <a16:creationId xmlns:a16="http://schemas.microsoft.com/office/drawing/2014/main" id="{096A8A5D-137F-4A8A-9811-F7A867F02E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 name="Rectangle 69">
              <a:extLst>
                <a:ext uri="{FF2B5EF4-FFF2-40B4-BE49-F238E27FC236}">
                  <a16:creationId xmlns:a16="http://schemas.microsoft.com/office/drawing/2014/main" id="{6EA64E00-438F-4B4F-9366-7A7230A9A0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a:extLst>
                <a:ext uri="{FF2B5EF4-FFF2-40B4-BE49-F238E27FC236}">
                  <a16:creationId xmlns:a16="http://schemas.microsoft.com/office/drawing/2014/main" id="{59E6386A-8042-4EC7-A981-EFAC2ACB89D5}"/>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7304666" y="2233251"/>
            <a:ext cx="4042783" cy="967149"/>
          </a:xfrm>
        </p:spPr>
        <p:txBody>
          <a:bodyPr vert="horz" lIns="91440" tIns="45720" rIns="91440" bIns="45720" rtlCol="0" anchor="b">
            <a:normAutofit/>
          </a:bodyPr>
          <a:lstStyle/>
          <a:p>
            <a:r>
              <a:rPr lang="en-US" sz="4800" dirty="0"/>
              <a:t>Tools</a:t>
            </a:r>
          </a:p>
        </p:txBody>
      </p:sp>
      <p:pic>
        <p:nvPicPr>
          <p:cNvPr id="6" name="Picture 4" descr="Image result for people analytics">
            <a:extLst>
              <a:ext uri="{FF2B5EF4-FFF2-40B4-BE49-F238E27FC236}">
                <a16:creationId xmlns:a16="http://schemas.microsoft.com/office/drawing/2014/main" id="{9796330A-F220-452B-80C5-B2B0BC70C948}"/>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5596" y="10"/>
            <a:ext cx="694672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FA686C7-6B08-416F-AEF3-C204079363A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4" name="Rectangle 5">
              <a:extLst>
                <a:ext uri="{FF2B5EF4-FFF2-40B4-BE49-F238E27FC236}">
                  <a16:creationId xmlns:a16="http://schemas.microsoft.com/office/drawing/2014/main" id="{2BBDDDB2-3938-4066-91BA-4907AF88266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D2125FCC-F305-4C4C-9CB1-14B83ADD733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7">
              <a:extLst>
                <a:ext uri="{FF2B5EF4-FFF2-40B4-BE49-F238E27FC236}">
                  <a16:creationId xmlns:a16="http://schemas.microsoft.com/office/drawing/2014/main" id="{96643530-0EE0-4AC8-8241-ED8E26ED83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Rectangle 8">
              <a:extLst>
                <a:ext uri="{FF2B5EF4-FFF2-40B4-BE49-F238E27FC236}">
                  <a16:creationId xmlns:a16="http://schemas.microsoft.com/office/drawing/2014/main" id="{A784F0C8-95D3-4D7D-8FA9-326D3DEA266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4D49008E-3A2F-4C2C-85EB-1D228F38E6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0">
              <a:extLst>
                <a:ext uri="{FF2B5EF4-FFF2-40B4-BE49-F238E27FC236}">
                  <a16:creationId xmlns:a16="http://schemas.microsoft.com/office/drawing/2014/main" id="{B09CB0F8-91EE-4A04-91CD-9B9D390ED6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1">
              <a:extLst>
                <a:ext uri="{FF2B5EF4-FFF2-40B4-BE49-F238E27FC236}">
                  <a16:creationId xmlns:a16="http://schemas.microsoft.com/office/drawing/2014/main" id="{954CB039-9A52-4C07-BDB1-747876D868A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2">
              <a:extLst>
                <a:ext uri="{FF2B5EF4-FFF2-40B4-BE49-F238E27FC236}">
                  <a16:creationId xmlns:a16="http://schemas.microsoft.com/office/drawing/2014/main" id="{AD9FE313-C425-42A8-92A9-82E74C40966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3">
              <a:extLst>
                <a:ext uri="{FF2B5EF4-FFF2-40B4-BE49-F238E27FC236}">
                  <a16:creationId xmlns:a16="http://schemas.microsoft.com/office/drawing/2014/main" id="{CD506FC5-3A23-48B7-9771-7B77E6DA0F4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4">
              <a:extLst>
                <a:ext uri="{FF2B5EF4-FFF2-40B4-BE49-F238E27FC236}">
                  <a16:creationId xmlns:a16="http://schemas.microsoft.com/office/drawing/2014/main" id="{6FF54CDF-21B0-46AE-B402-234E62F9D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5">
              <a:extLst>
                <a:ext uri="{FF2B5EF4-FFF2-40B4-BE49-F238E27FC236}">
                  <a16:creationId xmlns:a16="http://schemas.microsoft.com/office/drawing/2014/main" id="{EE88784D-C24D-4FBD-AF34-85BA74966F4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6">
              <a:extLst>
                <a:ext uri="{FF2B5EF4-FFF2-40B4-BE49-F238E27FC236}">
                  <a16:creationId xmlns:a16="http://schemas.microsoft.com/office/drawing/2014/main" id="{F524C128-9723-4A4D-BFB5-7EBD5B24FB9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7">
              <a:extLst>
                <a:ext uri="{FF2B5EF4-FFF2-40B4-BE49-F238E27FC236}">
                  <a16:creationId xmlns:a16="http://schemas.microsoft.com/office/drawing/2014/main" id="{9C742EF7-4F82-4B4A-9693-4F794B6A50A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8">
              <a:extLst>
                <a:ext uri="{FF2B5EF4-FFF2-40B4-BE49-F238E27FC236}">
                  <a16:creationId xmlns:a16="http://schemas.microsoft.com/office/drawing/2014/main" id="{0265747A-2114-4F0F-81B6-618FD38958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9">
              <a:extLst>
                <a:ext uri="{FF2B5EF4-FFF2-40B4-BE49-F238E27FC236}">
                  <a16:creationId xmlns:a16="http://schemas.microsoft.com/office/drawing/2014/main" id="{99E488E3-470E-4FC6-A3B0-141DF162D80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0">
              <a:extLst>
                <a:ext uri="{FF2B5EF4-FFF2-40B4-BE49-F238E27FC236}">
                  <a16:creationId xmlns:a16="http://schemas.microsoft.com/office/drawing/2014/main" id="{612B7DC5-03F3-4B7B-9520-D66144F168D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1">
              <a:extLst>
                <a:ext uri="{FF2B5EF4-FFF2-40B4-BE49-F238E27FC236}">
                  <a16:creationId xmlns:a16="http://schemas.microsoft.com/office/drawing/2014/main" id="{B2355AA2-DB69-485A-B600-E3DF02F2DFF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2">
              <a:extLst>
                <a:ext uri="{FF2B5EF4-FFF2-40B4-BE49-F238E27FC236}">
                  <a16:creationId xmlns:a16="http://schemas.microsoft.com/office/drawing/2014/main" id="{4DC3AC80-2B15-428E-8B1E-53312C6663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3">
              <a:extLst>
                <a:ext uri="{FF2B5EF4-FFF2-40B4-BE49-F238E27FC236}">
                  <a16:creationId xmlns:a16="http://schemas.microsoft.com/office/drawing/2014/main" id="{C48F81D6-640C-4483-9773-8C7BFF461DC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4">
              <a:extLst>
                <a:ext uri="{FF2B5EF4-FFF2-40B4-BE49-F238E27FC236}">
                  <a16:creationId xmlns:a16="http://schemas.microsoft.com/office/drawing/2014/main" id="{C7AA2EE3-7411-4DCB-B79E-0C5C95D7C7D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5">
              <a:extLst>
                <a:ext uri="{FF2B5EF4-FFF2-40B4-BE49-F238E27FC236}">
                  <a16:creationId xmlns:a16="http://schemas.microsoft.com/office/drawing/2014/main" id="{8B84BFA3-B122-4CA5-8C28-79134C9752E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6">
              <a:extLst>
                <a:ext uri="{FF2B5EF4-FFF2-40B4-BE49-F238E27FC236}">
                  <a16:creationId xmlns:a16="http://schemas.microsoft.com/office/drawing/2014/main" id="{A7C22B06-B32B-46EB-9428-B7CA7DA1F80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7">
              <a:extLst>
                <a:ext uri="{FF2B5EF4-FFF2-40B4-BE49-F238E27FC236}">
                  <a16:creationId xmlns:a16="http://schemas.microsoft.com/office/drawing/2014/main" id="{1AE1D740-5AF4-4B8F-B533-C8CD4E56EC2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8">
              <a:extLst>
                <a:ext uri="{FF2B5EF4-FFF2-40B4-BE49-F238E27FC236}">
                  <a16:creationId xmlns:a16="http://schemas.microsoft.com/office/drawing/2014/main" id="{555B0792-99B8-4014-AC84-7B39D21294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9">
              <a:extLst>
                <a:ext uri="{FF2B5EF4-FFF2-40B4-BE49-F238E27FC236}">
                  <a16:creationId xmlns:a16="http://schemas.microsoft.com/office/drawing/2014/main" id="{395B90B6-A4DE-4EEF-B53E-395E8D4AF3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0">
              <a:extLst>
                <a:ext uri="{FF2B5EF4-FFF2-40B4-BE49-F238E27FC236}">
                  <a16:creationId xmlns:a16="http://schemas.microsoft.com/office/drawing/2014/main" id="{A0117576-A27F-4175-BD9D-EE15C96D984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1">
              <a:extLst>
                <a:ext uri="{FF2B5EF4-FFF2-40B4-BE49-F238E27FC236}">
                  <a16:creationId xmlns:a16="http://schemas.microsoft.com/office/drawing/2014/main" id="{93C8332E-93D3-4919-A977-06EC765564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2">
              <a:extLst>
                <a:ext uri="{FF2B5EF4-FFF2-40B4-BE49-F238E27FC236}">
                  <a16:creationId xmlns:a16="http://schemas.microsoft.com/office/drawing/2014/main" id="{B086AC0E-8130-47AC-A510-5285FAE6596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Rectangle 33">
              <a:extLst>
                <a:ext uri="{FF2B5EF4-FFF2-40B4-BE49-F238E27FC236}">
                  <a16:creationId xmlns:a16="http://schemas.microsoft.com/office/drawing/2014/main" id="{DF1BC1DF-8089-49D8-9535-EAB0D7C9A4C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97388BAE-DCB9-4B88-9CDE-6FA3304D3A2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5">
              <a:extLst>
                <a:ext uri="{FF2B5EF4-FFF2-40B4-BE49-F238E27FC236}">
                  <a16:creationId xmlns:a16="http://schemas.microsoft.com/office/drawing/2014/main" id="{7E059A96-E5FE-4EE1-9C6D-3AB208BF67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6">
              <a:extLst>
                <a:ext uri="{FF2B5EF4-FFF2-40B4-BE49-F238E27FC236}">
                  <a16:creationId xmlns:a16="http://schemas.microsoft.com/office/drawing/2014/main" id="{CD6A3DCE-FBEE-41E7-A0EC-CA23A1DF3C6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7">
              <a:extLst>
                <a:ext uri="{FF2B5EF4-FFF2-40B4-BE49-F238E27FC236}">
                  <a16:creationId xmlns:a16="http://schemas.microsoft.com/office/drawing/2014/main" id="{52966C83-B07E-463F-B982-F3E074D9D16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8">
              <a:extLst>
                <a:ext uri="{FF2B5EF4-FFF2-40B4-BE49-F238E27FC236}">
                  <a16:creationId xmlns:a16="http://schemas.microsoft.com/office/drawing/2014/main" id="{0F475B53-6578-4C68-AC7C-3BE28EA6AD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9">
              <a:extLst>
                <a:ext uri="{FF2B5EF4-FFF2-40B4-BE49-F238E27FC236}">
                  <a16:creationId xmlns:a16="http://schemas.microsoft.com/office/drawing/2014/main" id="{8475C02B-D024-4E20-9EF3-2A7E9674077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0">
              <a:extLst>
                <a:ext uri="{FF2B5EF4-FFF2-40B4-BE49-F238E27FC236}">
                  <a16:creationId xmlns:a16="http://schemas.microsoft.com/office/drawing/2014/main" id="{1F5EF5DC-7372-4549-B0A6-800F1940683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1">
              <a:extLst>
                <a:ext uri="{FF2B5EF4-FFF2-40B4-BE49-F238E27FC236}">
                  <a16:creationId xmlns:a16="http://schemas.microsoft.com/office/drawing/2014/main" id="{8B908D96-CCB2-426B-862C-2BDB2AF717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2">
              <a:extLst>
                <a:ext uri="{FF2B5EF4-FFF2-40B4-BE49-F238E27FC236}">
                  <a16:creationId xmlns:a16="http://schemas.microsoft.com/office/drawing/2014/main" id="{26752E6D-E46B-4DA2-B280-5C696EF4FD1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3">
              <a:extLst>
                <a:ext uri="{FF2B5EF4-FFF2-40B4-BE49-F238E27FC236}">
                  <a16:creationId xmlns:a16="http://schemas.microsoft.com/office/drawing/2014/main" id="{011E7A27-73CF-4E1E-8AE2-B88B96F3B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4">
              <a:extLst>
                <a:ext uri="{FF2B5EF4-FFF2-40B4-BE49-F238E27FC236}">
                  <a16:creationId xmlns:a16="http://schemas.microsoft.com/office/drawing/2014/main" id="{1DBE1EE2-4667-4A45-80F7-217D3B6FA7D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Rectangle 45">
              <a:extLst>
                <a:ext uri="{FF2B5EF4-FFF2-40B4-BE49-F238E27FC236}">
                  <a16:creationId xmlns:a16="http://schemas.microsoft.com/office/drawing/2014/main" id="{A48239BC-3712-4110-AE92-4AC892603DE7}"/>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14B6D739-1C93-4350-BC14-ED88C6341B8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7">
              <a:extLst>
                <a:ext uri="{FF2B5EF4-FFF2-40B4-BE49-F238E27FC236}">
                  <a16:creationId xmlns:a16="http://schemas.microsoft.com/office/drawing/2014/main" id="{2F73DF89-CB95-4798-90CA-B7A1DF2D36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8">
              <a:extLst>
                <a:ext uri="{FF2B5EF4-FFF2-40B4-BE49-F238E27FC236}">
                  <a16:creationId xmlns:a16="http://schemas.microsoft.com/office/drawing/2014/main" id="{1DA7D977-8D60-47B5-8071-30A6FA0C90F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9">
              <a:extLst>
                <a:ext uri="{FF2B5EF4-FFF2-40B4-BE49-F238E27FC236}">
                  <a16:creationId xmlns:a16="http://schemas.microsoft.com/office/drawing/2014/main" id="{4A241594-4FC5-4570-94B2-724F248A6B1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0">
              <a:extLst>
                <a:ext uri="{FF2B5EF4-FFF2-40B4-BE49-F238E27FC236}">
                  <a16:creationId xmlns:a16="http://schemas.microsoft.com/office/drawing/2014/main" id="{9D31F634-1A34-473E-A0FA-D06EB57D976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1">
              <a:extLst>
                <a:ext uri="{FF2B5EF4-FFF2-40B4-BE49-F238E27FC236}">
                  <a16:creationId xmlns:a16="http://schemas.microsoft.com/office/drawing/2014/main" id="{CE20C679-7385-48FF-BBE5-5BA7C0E7002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2">
              <a:extLst>
                <a:ext uri="{FF2B5EF4-FFF2-40B4-BE49-F238E27FC236}">
                  <a16:creationId xmlns:a16="http://schemas.microsoft.com/office/drawing/2014/main" id="{ADF9CA3B-265F-4927-BA79-0A676AF3F5C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3">
              <a:extLst>
                <a:ext uri="{FF2B5EF4-FFF2-40B4-BE49-F238E27FC236}">
                  <a16:creationId xmlns:a16="http://schemas.microsoft.com/office/drawing/2014/main" id="{B138D01D-340C-4DB0-A0E1-D54B9319D5F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4">
              <a:extLst>
                <a:ext uri="{FF2B5EF4-FFF2-40B4-BE49-F238E27FC236}">
                  <a16:creationId xmlns:a16="http://schemas.microsoft.com/office/drawing/2014/main" id="{B56918B0-069B-4C98-995E-4D6B0B1765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5">
              <a:extLst>
                <a:ext uri="{FF2B5EF4-FFF2-40B4-BE49-F238E27FC236}">
                  <a16:creationId xmlns:a16="http://schemas.microsoft.com/office/drawing/2014/main" id="{2BD45940-09B7-4CD3-90E7-0EA2CF6A03B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6">
              <a:extLst>
                <a:ext uri="{FF2B5EF4-FFF2-40B4-BE49-F238E27FC236}">
                  <a16:creationId xmlns:a16="http://schemas.microsoft.com/office/drawing/2014/main" id="{347A8664-7179-419E-A26E-8250762910A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7">
              <a:extLst>
                <a:ext uri="{FF2B5EF4-FFF2-40B4-BE49-F238E27FC236}">
                  <a16:creationId xmlns:a16="http://schemas.microsoft.com/office/drawing/2014/main" id="{B7350394-4D50-4E2E-8AF2-F4A52E734D1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8">
              <a:extLst>
                <a:ext uri="{FF2B5EF4-FFF2-40B4-BE49-F238E27FC236}">
                  <a16:creationId xmlns:a16="http://schemas.microsoft.com/office/drawing/2014/main" id="{6B464294-4049-4542-A83E-22B8CC63316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9" name="Group 128">
            <a:extLst>
              <a:ext uri="{FF2B5EF4-FFF2-40B4-BE49-F238E27FC236}">
                <a16:creationId xmlns:a16="http://schemas.microsoft.com/office/drawing/2014/main" id="{4C78E281-F596-4ECB-979A-89D89452AA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0" name="Freeform 32">
              <a:extLst>
                <a:ext uri="{FF2B5EF4-FFF2-40B4-BE49-F238E27FC236}">
                  <a16:creationId xmlns:a16="http://schemas.microsoft.com/office/drawing/2014/main" id="{C20E68C0-5C9E-4DA6-83AD-0EC3179BB3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3">
              <a:extLst>
                <a:ext uri="{FF2B5EF4-FFF2-40B4-BE49-F238E27FC236}">
                  <a16:creationId xmlns:a16="http://schemas.microsoft.com/office/drawing/2014/main" id="{80C08ED9-C9F6-4168-816A-F5C5F3AF5AA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4">
              <a:extLst>
                <a:ext uri="{FF2B5EF4-FFF2-40B4-BE49-F238E27FC236}">
                  <a16:creationId xmlns:a16="http://schemas.microsoft.com/office/drawing/2014/main" id="{0A83E4BF-890D-4E0A-A720-48088D42241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5">
              <a:extLst>
                <a:ext uri="{FF2B5EF4-FFF2-40B4-BE49-F238E27FC236}">
                  <a16:creationId xmlns:a16="http://schemas.microsoft.com/office/drawing/2014/main" id="{996F9B33-C769-451E-9044-EA85C625CA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6">
              <a:extLst>
                <a:ext uri="{FF2B5EF4-FFF2-40B4-BE49-F238E27FC236}">
                  <a16:creationId xmlns:a16="http://schemas.microsoft.com/office/drawing/2014/main" id="{F91D6EA2-C024-4E53-A81E-A50907517B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7">
              <a:extLst>
                <a:ext uri="{FF2B5EF4-FFF2-40B4-BE49-F238E27FC236}">
                  <a16:creationId xmlns:a16="http://schemas.microsoft.com/office/drawing/2014/main" id="{233F8C4E-A946-462B-9703-971ABD45DCE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38">
              <a:extLst>
                <a:ext uri="{FF2B5EF4-FFF2-40B4-BE49-F238E27FC236}">
                  <a16:creationId xmlns:a16="http://schemas.microsoft.com/office/drawing/2014/main" id="{06059614-A557-45C6-B625-488D41C394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39">
              <a:extLst>
                <a:ext uri="{FF2B5EF4-FFF2-40B4-BE49-F238E27FC236}">
                  <a16:creationId xmlns:a16="http://schemas.microsoft.com/office/drawing/2014/main" id="{26BCD22B-880F-40F8-88AC-CD92853487B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40">
              <a:extLst>
                <a:ext uri="{FF2B5EF4-FFF2-40B4-BE49-F238E27FC236}">
                  <a16:creationId xmlns:a16="http://schemas.microsoft.com/office/drawing/2014/main" id="{52324B00-0190-4453-9F81-F0E9138009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Rectangle 41">
              <a:extLst>
                <a:ext uri="{FF2B5EF4-FFF2-40B4-BE49-F238E27FC236}">
                  <a16:creationId xmlns:a16="http://schemas.microsoft.com/office/drawing/2014/main" id="{33BE57C0-F93F-4C88-B489-0BFA90D01BBE}"/>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44746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6254"/>
            <a:ext cx="9905998" cy="872837"/>
          </a:xfrm>
        </p:spPr>
        <p:txBody>
          <a:bodyPr/>
          <a:lstStyle/>
          <a:p>
            <a:pPr algn="ctr"/>
            <a:r>
              <a:rPr lang="en-US" dirty="0">
                <a:solidFill>
                  <a:schemeClr val="bg1"/>
                </a:solidFill>
              </a:rPr>
              <a:t>About the presenter</a:t>
            </a:r>
          </a:p>
        </p:txBody>
      </p:sp>
      <p:sp>
        <p:nvSpPr>
          <p:cNvPr id="4" name="Slide Number Placeholder 3"/>
          <p:cNvSpPr>
            <a:spLocks noGrp="1"/>
          </p:cNvSpPr>
          <p:nvPr>
            <p:ph type="sldNum" sz="quarter" idx="12"/>
          </p:nvPr>
        </p:nvSpPr>
        <p:spPr/>
        <p:txBody>
          <a:bodyPr/>
          <a:lstStyle/>
          <a:p>
            <a:fld id="{B7E7695C-FCF1-4AA0-9B93-7941FED13DC4}" type="slidenum">
              <a:rPr lang="en-US" smtClean="0"/>
              <a:t>4</a:t>
            </a:fld>
            <a:endParaRPr lang="en-US"/>
          </a:p>
        </p:txBody>
      </p:sp>
      <p:pic>
        <p:nvPicPr>
          <p:cNvPr id="4098" name="Picture 2" descr="logo-micron">
            <a:extLst>
              <a:ext uri="{FF2B5EF4-FFF2-40B4-BE49-F238E27FC236}">
                <a16:creationId xmlns:a16="http://schemas.microsoft.com/office/drawing/2014/main" id="{60E8C912-8867-4097-BC65-79DADE5A9CD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895779" y="1507209"/>
            <a:ext cx="4400442" cy="1225694"/>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a:extLst>
              <a:ext uri="{FF2B5EF4-FFF2-40B4-BE49-F238E27FC236}">
                <a16:creationId xmlns:a16="http://schemas.microsoft.com/office/drawing/2014/main" id="{FB18E85E-9FBD-4277-955F-B03D3E9C597E}"/>
              </a:ext>
            </a:extLst>
          </p:cNvPr>
          <p:cNvGrpSpPr/>
          <p:nvPr/>
        </p:nvGrpSpPr>
        <p:grpSpPr>
          <a:xfrm>
            <a:off x="10119780" y="275101"/>
            <a:ext cx="927630" cy="6372163"/>
            <a:chOff x="289560" y="271662"/>
            <a:chExt cx="927630" cy="6372163"/>
          </a:xfrm>
        </p:grpSpPr>
        <p:grpSp>
          <p:nvGrpSpPr>
            <p:cNvPr id="36" name="Group 35">
              <a:extLst>
                <a:ext uri="{FF2B5EF4-FFF2-40B4-BE49-F238E27FC236}">
                  <a16:creationId xmlns:a16="http://schemas.microsoft.com/office/drawing/2014/main" id="{5C573BEC-F640-4538-AFC5-482D3029CEC6}"/>
                </a:ext>
              </a:extLst>
            </p:cNvPr>
            <p:cNvGrpSpPr/>
            <p:nvPr/>
          </p:nvGrpSpPr>
          <p:grpSpPr>
            <a:xfrm>
              <a:off x="289560" y="271662"/>
              <a:ext cx="927630" cy="6372163"/>
              <a:chOff x="304800" y="271662"/>
              <a:chExt cx="927630" cy="6372163"/>
            </a:xfrm>
          </p:grpSpPr>
          <p:grpSp>
            <p:nvGrpSpPr>
              <p:cNvPr id="43" name="Group 42">
                <a:extLst>
                  <a:ext uri="{FF2B5EF4-FFF2-40B4-BE49-F238E27FC236}">
                    <a16:creationId xmlns:a16="http://schemas.microsoft.com/office/drawing/2014/main" id="{AFBD35A0-38AF-4911-A8CF-F064CE4FDDF6}"/>
                  </a:ext>
                </a:extLst>
              </p:cNvPr>
              <p:cNvGrpSpPr>
                <a:grpSpLocks noChangeAspect="1"/>
              </p:cNvGrpSpPr>
              <p:nvPr/>
            </p:nvGrpSpPr>
            <p:grpSpPr bwMode="auto">
              <a:xfrm>
                <a:off x="304800" y="1931925"/>
                <a:ext cx="927630" cy="440970"/>
                <a:chOff x="5" y="1"/>
                <a:chExt cx="7512" cy="3571"/>
              </a:xfrm>
              <a:solidFill>
                <a:srgbClr val="FFFFFF">
                  <a:alpha val="30196"/>
                </a:srgbClr>
              </a:solidFill>
            </p:grpSpPr>
            <p:sp>
              <p:nvSpPr>
                <p:cNvPr id="52" name="Oval 5">
                  <a:extLst>
                    <a:ext uri="{FF2B5EF4-FFF2-40B4-BE49-F238E27FC236}">
                      <a16:creationId xmlns:a16="http://schemas.microsoft.com/office/drawing/2014/main" id="{316DB87A-4CD4-4841-977B-C329E2623B25}"/>
                    </a:ext>
                  </a:extLst>
                </p:cNvPr>
                <p:cNvSpPr>
                  <a:spLocks noChangeArrowheads="1"/>
                </p:cNvSpPr>
                <p:nvPr/>
              </p:nvSpPr>
              <p:spPr bwMode="auto">
                <a:xfrm>
                  <a:off x="3521" y="2620"/>
                  <a:ext cx="476" cy="4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sp>
              <p:nvSpPr>
                <p:cNvPr id="53" name="Freeform 6">
                  <a:extLst>
                    <a:ext uri="{FF2B5EF4-FFF2-40B4-BE49-F238E27FC236}">
                      <a16:creationId xmlns:a16="http://schemas.microsoft.com/office/drawing/2014/main" id="{A816BC98-E27A-44EF-B45C-29ACF2546536}"/>
                    </a:ext>
                  </a:extLst>
                </p:cNvPr>
                <p:cNvSpPr>
                  <a:spLocks/>
                </p:cNvSpPr>
                <p:nvPr/>
              </p:nvSpPr>
              <p:spPr bwMode="auto">
                <a:xfrm>
                  <a:off x="848" y="1"/>
                  <a:ext cx="444" cy="224"/>
                </a:xfrm>
                <a:custGeom>
                  <a:avLst/>
                  <a:gdLst>
                    <a:gd name="T0" fmla="*/ 0 w 123"/>
                    <a:gd name="T1" fmla="*/ 62 h 62"/>
                    <a:gd name="T2" fmla="*/ 61 w 123"/>
                    <a:gd name="T3" fmla="*/ 0 h 62"/>
                    <a:gd name="T4" fmla="*/ 123 w 123"/>
                    <a:gd name="T5" fmla="*/ 62 h 62"/>
                    <a:gd name="T6" fmla="*/ 0 w 123"/>
                    <a:gd name="T7" fmla="*/ 62 h 62"/>
                  </a:gdLst>
                  <a:ahLst/>
                  <a:cxnLst>
                    <a:cxn ang="0">
                      <a:pos x="T0" y="T1"/>
                    </a:cxn>
                    <a:cxn ang="0">
                      <a:pos x="T2" y="T3"/>
                    </a:cxn>
                    <a:cxn ang="0">
                      <a:pos x="T4" y="T5"/>
                    </a:cxn>
                    <a:cxn ang="0">
                      <a:pos x="T6" y="T7"/>
                    </a:cxn>
                  </a:cxnLst>
                  <a:rect l="0" t="0" r="r" b="b"/>
                  <a:pathLst>
                    <a:path w="123" h="62">
                      <a:moveTo>
                        <a:pt x="0" y="62"/>
                      </a:moveTo>
                      <a:cubicBezTo>
                        <a:pt x="0" y="28"/>
                        <a:pt x="27" y="0"/>
                        <a:pt x="61" y="0"/>
                      </a:cubicBezTo>
                      <a:cubicBezTo>
                        <a:pt x="95" y="0"/>
                        <a:pt x="123" y="28"/>
                        <a:pt x="123" y="62"/>
                      </a:cubicBezTo>
                      <a:lnTo>
                        <a:pt x="0"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sp>
              <p:nvSpPr>
                <p:cNvPr id="54" name="Freeform 7">
                  <a:extLst>
                    <a:ext uri="{FF2B5EF4-FFF2-40B4-BE49-F238E27FC236}">
                      <a16:creationId xmlns:a16="http://schemas.microsoft.com/office/drawing/2014/main" id="{CC4C20E6-E02D-46B4-B5A8-B8A09F68DA07}"/>
                    </a:ext>
                  </a:extLst>
                </p:cNvPr>
                <p:cNvSpPr>
                  <a:spLocks/>
                </p:cNvSpPr>
                <p:nvPr/>
              </p:nvSpPr>
              <p:spPr bwMode="auto">
                <a:xfrm>
                  <a:off x="5" y="406"/>
                  <a:ext cx="2164" cy="290"/>
                </a:xfrm>
                <a:custGeom>
                  <a:avLst/>
                  <a:gdLst>
                    <a:gd name="T0" fmla="*/ 600 w 600"/>
                    <a:gd name="T1" fmla="*/ 40 h 80"/>
                    <a:gd name="T2" fmla="*/ 559 w 600"/>
                    <a:gd name="T3" fmla="*/ 0 h 80"/>
                    <a:gd name="T4" fmla="*/ 40 w 600"/>
                    <a:gd name="T5" fmla="*/ 0 h 80"/>
                    <a:gd name="T6" fmla="*/ 0 w 600"/>
                    <a:gd name="T7" fmla="*/ 40 h 80"/>
                    <a:gd name="T8" fmla="*/ 40 w 600"/>
                    <a:gd name="T9" fmla="*/ 80 h 80"/>
                    <a:gd name="T10" fmla="*/ 559 w 600"/>
                    <a:gd name="T11" fmla="*/ 80 h 80"/>
                    <a:gd name="T12" fmla="*/ 600 w 600"/>
                    <a:gd name="T13" fmla="*/ 40 h 80"/>
                  </a:gdLst>
                  <a:ahLst/>
                  <a:cxnLst>
                    <a:cxn ang="0">
                      <a:pos x="T0" y="T1"/>
                    </a:cxn>
                    <a:cxn ang="0">
                      <a:pos x="T2" y="T3"/>
                    </a:cxn>
                    <a:cxn ang="0">
                      <a:pos x="T4" y="T5"/>
                    </a:cxn>
                    <a:cxn ang="0">
                      <a:pos x="T6" y="T7"/>
                    </a:cxn>
                    <a:cxn ang="0">
                      <a:pos x="T8" y="T9"/>
                    </a:cxn>
                    <a:cxn ang="0">
                      <a:pos x="T10" y="T11"/>
                    </a:cxn>
                    <a:cxn ang="0">
                      <a:pos x="T12" y="T13"/>
                    </a:cxn>
                  </a:cxnLst>
                  <a:rect l="0" t="0" r="r" b="b"/>
                  <a:pathLst>
                    <a:path w="600" h="80">
                      <a:moveTo>
                        <a:pt x="600" y="40"/>
                      </a:moveTo>
                      <a:cubicBezTo>
                        <a:pt x="600" y="18"/>
                        <a:pt x="582" y="0"/>
                        <a:pt x="559" y="0"/>
                      </a:cubicBezTo>
                      <a:cubicBezTo>
                        <a:pt x="40" y="0"/>
                        <a:pt x="40" y="0"/>
                        <a:pt x="40" y="0"/>
                      </a:cubicBezTo>
                      <a:cubicBezTo>
                        <a:pt x="18" y="0"/>
                        <a:pt x="0" y="18"/>
                        <a:pt x="0" y="40"/>
                      </a:cubicBezTo>
                      <a:cubicBezTo>
                        <a:pt x="0" y="62"/>
                        <a:pt x="18" y="80"/>
                        <a:pt x="40" y="80"/>
                      </a:cubicBezTo>
                      <a:cubicBezTo>
                        <a:pt x="559" y="80"/>
                        <a:pt x="559" y="80"/>
                        <a:pt x="559" y="80"/>
                      </a:cubicBezTo>
                      <a:cubicBezTo>
                        <a:pt x="582" y="80"/>
                        <a:pt x="600" y="62"/>
                        <a:pt x="60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sp>
              <p:nvSpPr>
                <p:cNvPr id="55" name="Freeform 8">
                  <a:extLst>
                    <a:ext uri="{FF2B5EF4-FFF2-40B4-BE49-F238E27FC236}">
                      <a16:creationId xmlns:a16="http://schemas.microsoft.com/office/drawing/2014/main" id="{A0D58836-1DBE-4732-A6C2-30A7D72034AB}"/>
                    </a:ext>
                  </a:extLst>
                </p:cNvPr>
                <p:cNvSpPr>
                  <a:spLocks/>
                </p:cNvSpPr>
                <p:nvPr/>
              </p:nvSpPr>
              <p:spPr bwMode="auto">
                <a:xfrm>
                  <a:off x="5353" y="406"/>
                  <a:ext cx="2164" cy="290"/>
                </a:xfrm>
                <a:custGeom>
                  <a:avLst/>
                  <a:gdLst>
                    <a:gd name="T0" fmla="*/ 600 w 600"/>
                    <a:gd name="T1" fmla="*/ 40 h 80"/>
                    <a:gd name="T2" fmla="*/ 560 w 600"/>
                    <a:gd name="T3" fmla="*/ 0 h 80"/>
                    <a:gd name="T4" fmla="*/ 40 w 600"/>
                    <a:gd name="T5" fmla="*/ 0 h 80"/>
                    <a:gd name="T6" fmla="*/ 0 w 600"/>
                    <a:gd name="T7" fmla="*/ 40 h 80"/>
                    <a:gd name="T8" fmla="*/ 40 w 600"/>
                    <a:gd name="T9" fmla="*/ 80 h 80"/>
                    <a:gd name="T10" fmla="*/ 560 w 600"/>
                    <a:gd name="T11" fmla="*/ 80 h 80"/>
                    <a:gd name="T12" fmla="*/ 600 w 600"/>
                    <a:gd name="T13" fmla="*/ 40 h 80"/>
                  </a:gdLst>
                  <a:ahLst/>
                  <a:cxnLst>
                    <a:cxn ang="0">
                      <a:pos x="T0" y="T1"/>
                    </a:cxn>
                    <a:cxn ang="0">
                      <a:pos x="T2" y="T3"/>
                    </a:cxn>
                    <a:cxn ang="0">
                      <a:pos x="T4" y="T5"/>
                    </a:cxn>
                    <a:cxn ang="0">
                      <a:pos x="T6" y="T7"/>
                    </a:cxn>
                    <a:cxn ang="0">
                      <a:pos x="T8" y="T9"/>
                    </a:cxn>
                    <a:cxn ang="0">
                      <a:pos x="T10" y="T11"/>
                    </a:cxn>
                    <a:cxn ang="0">
                      <a:pos x="T12" y="T13"/>
                    </a:cxn>
                  </a:cxnLst>
                  <a:rect l="0" t="0" r="r" b="b"/>
                  <a:pathLst>
                    <a:path w="600" h="80">
                      <a:moveTo>
                        <a:pt x="600" y="40"/>
                      </a:moveTo>
                      <a:cubicBezTo>
                        <a:pt x="600" y="18"/>
                        <a:pt x="582" y="0"/>
                        <a:pt x="560" y="0"/>
                      </a:cubicBezTo>
                      <a:cubicBezTo>
                        <a:pt x="40" y="0"/>
                        <a:pt x="40" y="0"/>
                        <a:pt x="40" y="0"/>
                      </a:cubicBezTo>
                      <a:cubicBezTo>
                        <a:pt x="18" y="0"/>
                        <a:pt x="0" y="18"/>
                        <a:pt x="0" y="40"/>
                      </a:cubicBezTo>
                      <a:cubicBezTo>
                        <a:pt x="0" y="62"/>
                        <a:pt x="18" y="80"/>
                        <a:pt x="40" y="80"/>
                      </a:cubicBezTo>
                      <a:cubicBezTo>
                        <a:pt x="560" y="80"/>
                        <a:pt x="560" y="80"/>
                        <a:pt x="560" y="80"/>
                      </a:cubicBezTo>
                      <a:cubicBezTo>
                        <a:pt x="582" y="80"/>
                        <a:pt x="600" y="62"/>
                        <a:pt x="60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sp>
              <p:nvSpPr>
                <p:cNvPr id="56" name="Freeform 9">
                  <a:extLst>
                    <a:ext uri="{FF2B5EF4-FFF2-40B4-BE49-F238E27FC236}">
                      <a16:creationId xmlns:a16="http://schemas.microsoft.com/office/drawing/2014/main" id="{0FB634E6-95AD-4ACE-A6DA-FAE726F20E40}"/>
                    </a:ext>
                  </a:extLst>
                </p:cNvPr>
                <p:cNvSpPr>
                  <a:spLocks/>
                </p:cNvSpPr>
                <p:nvPr/>
              </p:nvSpPr>
              <p:spPr bwMode="auto">
                <a:xfrm>
                  <a:off x="6219" y="1"/>
                  <a:ext cx="443" cy="224"/>
                </a:xfrm>
                <a:custGeom>
                  <a:avLst/>
                  <a:gdLst>
                    <a:gd name="T0" fmla="*/ 123 w 123"/>
                    <a:gd name="T1" fmla="*/ 62 h 62"/>
                    <a:gd name="T2" fmla="*/ 61 w 123"/>
                    <a:gd name="T3" fmla="*/ 0 h 62"/>
                    <a:gd name="T4" fmla="*/ 0 w 123"/>
                    <a:gd name="T5" fmla="*/ 62 h 62"/>
                    <a:gd name="T6" fmla="*/ 123 w 123"/>
                    <a:gd name="T7" fmla="*/ 62 h 62"/>
                  </a:gdLst>
                  <a:ahLst/>
                  <a:cxnLst>
                    <a:cxn ang="0">
                      <a:pos x="T0" y="T1"/>
                    </a:cxn>
                    <a:cxn ang="0">
                      <a:pos x="T2" y="T3"/>
                    </a:cxn>
                    <a:cxn ang="0">
                      <a:pos x="T4" y="T5"/>
                    </a:cxn>
                    <a:cxn ang="0">
                      <a:pos x="T6" y="T7"/>
                    </a:cxn>
                  </a:cxnLst>
                  <a:rect l="0" t="0" r="r" b="b"/>
                  <a:pathLst>
                    <a:path w="123" h="62">
                      <a:moveTo>
                        <a:pt x="123" y="62"/>
                      </a:moveTo>
                      <a:cubicBezTo>
                        <a:pt x="123" y="28"/>
                        <a:pt x="95" y="0"/>
                        <a:pt x="61" y="0"/>
                      </a:cubicBezTo>
                      <a:cubicBezTo>
                        <a:pt x="27" y="0"/>
                        <a:pt x="0" y="28"/>
                        <a:pt x="0" y="62"/>
                      </a:cubicBezTo>
                      <a:lnTo>
                        <a:pt x="123"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sp>
              <p:nvSpPr>
                <p:cNvPr id="57" name="Line 10">
                  <a:extLst>
                    <a:ext uri="{FF2B5EF4-FFF2-40B4-BE49-F238E27FC236}">
                      <a16:creationId xmlns:a16="http://schemas.microsoft.com/office/drawing/2014/main" id="{D6870032-370D-43B5-BA98-8DFBCDA320B1}"/>
                    </a:ext>
                  </a:extLst>
                </p:cNvPr>
                <p:cNvSpPr>
                  <a:spLocks noChangeShapeType="1"/>
                </p:cNvSpPr>
                <p:nvPr/>
              </p:nvSpPr>
              <p:spPr bwMode="auto">
                <a:xfrm>
                  <a:off x="928" y="3572"/>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sp>
              <p:nvSpPr>
                <p:cNvPr id="58" name="Line 11">
                  <a:extLst>
                    <a:ext uri="{FF2B5EF4-FFF2-40B4-BE49-F238E27FC236}">
                      <a16:creationId xmlns:a16="http://schemas.microsoft.com/office/drawing/2014/main" id="{D96BC73D-9FA2-415B-BB83-78DFF75FA971}"/>
                    </a:ext>
                  </a:extLst>
                </p:cNvPr>
                <p:cNvSpPr>
                  <a:spLocks noChangeShapeType="1"/>
                </p:cNvSpPr>
                <p:nvPr/>
              </p:nvSpPr>
              <p:spPr bwMode="auto">
                <a:xfrm>
                  <a:off x="928" y="3572"/>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sp>
              <p:nvSpPr>
                <p:cNvPr id="59" name="Freeform 12">
                  <a:extLst>
                    <a:ext uri="{FF2B5EF4-FFF2-40B4-BE49-F238E27FC236}">
                      <a16:creationId xmlns:a16="http://schemas.microsoft.com/office/drawing/2014/main" id="{6C6B7733-CC79-4F79-98AF-1E0D424D8A1A}"/>
                    </a:ext>
                  </a:extLst>
                </p:cNvPr>
                <p:cNvSpPr>
                  <a:spLocks noEditPoints="1"/>
                </p:cNvSpPr>
                <p:nvPr/>
              </p:nvSpPr>
              <p:spPr bwMode="auto">
                <a:xfrm>
                  <a:off x="697" y="541"/>
                  <a:ext cx="6121" cy="2991"/>
                </a:xfrm>
                <a:custGeom>
                  <a:avLst/>
                  <a:gdLst>
                    <a:gd name="T0" fmla="*/ 997 w 1697"/>
                    <a:gd name="T1" fmla="*/ 520 h 826"/>
                    <a:gd name="T2" fmla="*/ 924 w 1697"/>
                    <a:gd name="T3" fmla="*/ 490 h 826"/>
                    <a:gd name="T4" fmla="*/ 905 w 1697"/>
                    <a:gd name="T5" fmla="*/ 472 h 826"/>
                    <a:gd name="T6" fmla="*/ 774 w 1697"/>
                    <a:gd name="T7" fmla="*/ 486 h 826"/>
                    <a:gd name="T8" fmla="*/ 733 w 1697"/>
                    <a:gd name="T9" fmla="*/ 490 h 826"/>
                    <a:gd name="T10" fmla="*/ 632 w 1697"/>
                    <a:gd name="T11" fmla="*/ 520 h 826"/>
                    <a:gd name="T12" fmla="*/ 1065 w 1697"/>
                    <a:gd name="T13" fmla="*/ 408 h 826"/>
                    <a:gd name="T14" fmla="*/ 1292 w 1697"/>
                    <a:gd name="T15" fmla="*/ 327 h 826"/>
                    <a:gd name="T16" fmla="*/ 1503 w 1697"/>
                    <a:gd name="T17" fmla="*/ 746 h 826"/>
                    <a:gd name="T18" fmla="*/ 1503 w 1697"/>
                    <a:gd name="T19" fmla="*/ 826 h 826"/>
                    <a:gd name="T20" fmla="*/ 1697 w 1697"/>
                    <a:gd name="T21" fmla="*/ 786 h 826"/>
                    <a:gd name="T22" fmla="*/ 1628 w 1697"/>
                    <a:gd name="T23" fmla="*/ 746 h 826"/>
                    <a:gd name="T24" fmla="*/ 1531 w 1697"/>
                    <a:gd name="T25" fmla="*/ 327 h 826"/>
                    <a:gd name="T26" fmla="*/ 1654 w 1697"/>
                    <a:gd name="T27" fmla="*/ 324 h 826"/>
                    <a:gd name="T28" fmla="*/ 1531 w 1697"/>
                    <a:gd name="T29" fmla="*/ 93 h 826"/>
                    <a:gd name="T30" fmla="*/ 1531 w 1697"/>
                    <a:gd name="T31" fmla="*/ 203 h 826"/>
                    <a:gd name="T32" fmla="*/ 847 w 1697"/>
                    <a:gd name="T33" fmla="*/ 0 h 826"/>
                    <a:gd name="T34" fmla="*/ 167 w 1697"/>
                    <a:gd name="T35" fmla="*/ 203 h 826"/>
                    <a:gd name="T36" fmla="*/ 167 w 1697"/>
                    <a:gd name="T37" fmla="*/ 93 h 826"/>
                    <a:gd name="T38" fmla="*/ 43 w 1697"/>
                    <a:gd name="T39" fmla="*/ 324 h 826"/>
                    <a:gd name="T40" fmla="*/ 167 w 1697"/>
                    <a:gd name="T41" fmla="*/ 327 h 826"/>
                    <a:gd name="T42" fmla="*/ 69 w 1697"/>
                    <a:gd name="T43" fmla="*/ 746 h 826"/>
                    <a:gd name="T44" fmla="*/ 0 w 1697"/>
                    <a:gd name="T45" fmla="*/ 786 h 826"/>
                    <a:gd name="T46" fmla="*/ 194 w 1697"/>
                    <a:gd name="T47" fmla="*/ 826 h 826"/>
                    <a:gd name="T48" fmla="*/ 194 w 1697"/>
                    <a:gd name="T49" fmla="*/ 746 h 826"/>
                    <a:gd name="T50" fmla="*/ 405 w 1697"/>
                    <a:gd name="T51" fmla="*/ 327 h 826"/>
                    <a:gd name="T52" fmla="*/ 556 w 1697"/>
                    <a:gd name="T53" fmla="*/ 552 h 826"/>
                    <a:gd name="T54" fmla="*/ 701 w 1697"/>
                    <a:gd name="T55" fmla="*/ 599 h 826"/>
                    <a:gd name="T56" fmla="*/ 733 w 1697"/>
                    <a:gd name="T57" fmla="*/ 717 h 826"/>
                    <a:gd name="T58" fmla="*/ 739 w 1697"/>
                    <a:gd name="T59" fmla="*/ 640 h 826"/>
                    <a:gd name="T60" fmla="*/ 959 w 1697"/>
                    <a:gd name="T61" fmla="*/ 640 h 826"/>
                    <a:gd name="T62" fmla="*/ 966 w 1697"/>
                    <a:gd name="T63" fmla="*/ 717 h 826"/>
                    <a:gd name="T64" fmla="*/ 997 w 1697"/>
                    <a:gd name="T65" fmla="*/ 599 h 826"/>
                    <a:gd name="T66" fmla="*/ 1142 w 1697"/>
                    <a:gd name="T67" fmla="*/ 552 h 826"/>
                    <a:gd name="T68" fmla="*/ 1292 w 1697"/>
                    <a:gd name="T69" fmla="*/ 327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97" h="826">
                      <a:moveTo>
                        <a:pt x="1065" y="520"/>
                      </a:moveTo>
                      <a:cubicBezTo>
                        <a:pt x="997" y="520"/>
                        <a:pt x="997" y="520"/>
                        <a:pt x="997" y="520"/>
                      </a:cubicBezTo>
                      <a:cubicBezTo>
                        <a:pt x="996" y="503"/>
                        <a:pt x="982" y="490"/>
                        <a:pt x="966" y="490"/>
                      </a:cubicBezTo>
                      <a:cubicBezTo>
                        <a:pt x="924" y="490"/>
                        <a:pt x="924" y="490"/>
                        <a:pt x="924" y="490"/>
                      </a:cubicBezTo>
                      <a:cubicBezTo>
                        <a:pt x="924" y="486"/>
                        <a:pt x="924" y="486"/>
                        <a:pt x="924" y="486"/>
                      </a:cubicBezTo>
                      <a:cubicBezTo>
                        <a:pt x="924" y="478"/>
                        <a:pt x="916" y="472"/>
                        <a:pt x="905" y="472"/>
                      </a:cubicBezTo>
                      <a:cubicBezTo>
                        <a:pt x="793" y="472"/>
                        <a:pt x="793" y="472"/>
                        <a:pt x="793" y="472"/>
                      </a:cubicBezTo>
                      <a:cubicBezTo>
                        <a:pt x="782" y="472"/>
                        <a:pt x="774" y="478"/>
                        <a:pt x="774" y="486"/>
                      </a:cubicBezTo>
                      <a:cubicBezTo>
                        <a:pt x="774" y="490"/>
                        <a:pt x="774" y="490"/>
                        <a:pt x="774" y="490"/>
                      </a:cubicBezTo>
                      <a:cubicBezTo>
                        <a:pt x="733" y="490"/>
                        <a:pt x="733" y="490"/>
                        <a:pt x="733" y="490"/>
                      </a:cubicBezTo>
                      <a:cubicBezTo>
                        <a:pt x="716" y="490"/>
                        <a:pt x="702" y="503"/>
                        <a:pt x="701" y="520"/>
                      </a:cubicBezTo>
                      <a:cubicBezTo>
                        <a:pt x="632" y="520"/>
                        <a:pt x="632" y="520"/>
                        <a:pt x="632" y="520"/>
                      </a:cubicBezTo>
                      <a:cubicBezTo>
                        <a:pt x="632" y="408"/>
                        <a:pt x="632" y="408"/>
                        <a:pt x="632" y="408"/>
                      </a:cubicBezTo>
                      <a:cubicBezTo>
                        <a:pt x="1065" y="408"/>
                        <a:pt x="1065" y="408"/>
                        <a:pt x="1065" y="408"/>
                      </a:cubicBezTo>
                      <a:lnTo>
                        <a:pt x="1065" y="520"/>
                      </a:lnTo>
                      <a:close/>
                      <a:moveTo>
                        <a:pt x="1292" y="327"/>
                      </a:moveTo>
                      <a:cubicBezTo>
                        <a:pt x="1533" y="746"/>
                        <a:pt x="1533" y="746"/>
                        <a:pt x="1533" y="746"/>
                      </a:cubicBezTo>
                      <a:cubicBezTo>
                        <a:pt x="1503" y="746"/>
                        <a:pt x="1503" y="746"/>
                        <a:pt x="1503" y="746"/>
                      </a:cubicBezTo>
                      <a:cubicBezTo>
                        <a:pt x="1481" y="746"/>
                        <a:pt x="1463" y="764"/>
                        <a:pt x="1463" y="786"/>
                      </a:cubicBezTo>
                      <a:cubicBezTo>
                        <a:pt x="1463" y="808"/>
                        <a:pt x="1481" y="826"/>
                        <a:pt x="1503" y="826"/>
                      </a:cubicBezTo>
                      <a:cubicBezTo>
                        <a:pt x="1657" y="826"/>
                        <a:pt x="1657" y="826"/>
                        <a:pt x="1657" y="826"/>
                      </a:cubicBezTo>
                      <a:cubicBezTo>
                        <a:pt x="1679" y="826"/>
                        <a:pt x="1697" y="808"/>
                        <a:pt x="1697" y="786"/>
                      </a:cubicBezTo>
                      <a:cubicBezTo>
                        <a:pt x="1697" y="764"/>
                        <a:pt x="1679" y="746"/>
                        <a:pt x="1657" y="746"/>
                      </a:cubicBezTo>
                      <a:cubicBezTo>
                        <a:pt x="1628" y="746"/>
                        <a:pt x="1628" y="746"/>
                        <a:pt x="1628" y="746"/>
                      </a:cubicBezTo>
                      <a:cubicBezTo>
                        <a:pt x="1385" y="327"/>
                        <a:pt x="1385" y="327"/>
                        <a:pt x="1385" y="327"/>
                      </a:cubicBezTo>
                      <a:cubicBezTo>
                        <a:pt x="1531" y="327"/>
                        <a:pt x="1531" y="327"/>
                        <a:pt x="1531" y="327"/>
                      </a:cubicBezTo>
                      <a:cubicBezTo>
                        <a:pt x="1532" y="360"/>
                        <a:pt x="1559" y="386"/>
                        <a:pt x="1593" y="386"/>
                      </a:cubicBezTo>
                      <a:cubicBezTo>
                        <a:pt x="1627" y="386"/>
                        <a:pt x="1654" y="358"/>
                        <a:pt x="1654" y="324"/>
                      </a:cubicBezTo>
                      <a:cubicBezTo>
                        <a:pt x="1654" y="93"/>
                        <a:pt x="1654" y="93"/>
                        <a:pt x="1654" y="93"/>
                      </a:cubicBezTo>
                      <a:cubicBezTo>
                        <a:pt x="1531" y="93"/>
                        <a:pt x="1531" y="93"/>
                        <a:pt x="1531" y="93"/>
                      </a:cubicBezTo>
                      <a:cubicBezTo>
                        <a:pt x="1531" y="203"/>
                        <a:pt x="1531" y="203"/>
                        <a:pt x="1531" y="203"/>
                      </a:cubicBezTo>
                      <a:cubicBezTo>
                        <a:pt x="1531" y="203"/>
                        <a:pt x="1531" y="203"/>
                        <a:pt x="1531" y="203"/>
                      </a:cubicBezTo>
                      <a:cubicBezTo>
                        <a:pt x="1239" y="203"/>
                        <a:pt x="1239" y="203"/>
                        <a:pt x="1239" y="203"/>
                      </a:cubicBezTo>
                      <a:cubicBezTo>
                        <a:pt x="1198" y="108"/>
                        <a:pt x="1036" y="0"/>
                        <a:pt x="847" y="0"/>
                      </a:cubicBezTo>
                      <a:cubicBezTo>
                        <a:pt x="658" y="0"/>
                        <a:pt x="503" y="108"/>
                        <a:pt x="463" y="203"/>
                      </a:cubicBezTo>
                      <a:cubicBezTo>
                        <a:pt x="167" y="203"/>
                        <a:pt x="167" y="203"/>
                        <a:pt x="167" y="203"/>
                      </a:cubicBezTo>
                      <a:cubicBezTo>
                        <a:pt x="167" y="203"/>
                        <a:pt x="167" y="203"/>
                        <a:pt x="167" y="203"/>
                      </a:cubicBezTo>
                      <a:cubicBezTo>
                        <a:pt x="167" y="93"/>
                        <a:pt x="167" y="93"/>
                        <a:pt x="167" y="93"/>
                      </a:cubicBezTo>
                      <a:cubicBezTo>
                        <a:pt x="43" y="93"/>
                        <a:pt x="43" y="93"/>
                        <a:pt x="43" y="93"/>
                      </a:cubicBezTo>
                      <a:cubicBezTo>
                        <a:pt x="43" y="324"/>
                        <a:pt x="43" y="324"/>
                        <a:pt x="43" y="324"/>
                      </a:cubicBezTo>
                      <a:cubicBezTo>
                        <a:pt x="43" y="358"/>
                        <a:pt x="71" y="386"/>
                        <a:pt x="105" y="386"/>
                      </a:cubicBezTo>
                      <a:cubicBezTo>
                        <a:pt x="138" y="386"/>
                        <a:pt x="165" y="360"/>
                        <a:pt x="167" y="327"/>
                      </a:cubicBezTo>
                      <a:cubicBezTo>
                        <a:pt x="310" y="327"/>
                        <a:pt x="310" y="327"/>
                        <a:pt x="310" y="327"/>
                      </a:cubicBezTo>
                      <a:cubicBezTo>
                        <a:pt x="69" y="746"/>
                        <a:pt x="69" y="746"/>
                        <a:pt x="69" y="746"/>
                      </a:cubicBezTo>
                      <a:cubicBezTo>
                        <a:pt x="40" y="746"/>
                        <a:pt x="40" y="746"/>
                        <a:pt x="40" y="746"/>
                      </a:cubicBezTo>
                      <a:cubicBezTo>
                        <a:pt x="18" y="746"/>
                        <a:pt x="0" y="764"/>
                        <a:pt x="0" y="786"/>
                      </a:cubicBezTo>
                      <a:cubicBezTo>
                        <a:pt x="0" y="808"/>
                        <a:pt x="18" y="826"/>
                        <a:pt x="40" y="826"/>
                      </a:cubicBezTo>
                      <a:cubicBezTo>
                        <a:pt x="194" y="826"/>
                        <a:pt x="194" y="826"/>
                        <a:pt x="194" y="826"/>
                      </a:cubicBezTo>
                      <a:cubicBezTo>
                        <a:pt x="216" y="826"/>
                        <a:pt x="234" y="808"/>
                        <a:pt x="234" y="786"/>
                      </a:cubicBezTo>
                      <a:cubicBezTo>
                        <a:pt x="234" y="764"/>
                        <a:pt x="216" y="746"/>
                        <a:pt x="194" y="746"/>
                      </a:cubicBezTo>
                      <a:cubicBezTo>
                        <a:pt x="164" y="746"/>
                        <a:pt x="164" y="746"/>
                        <a:pt x="164" y="746"/>
                      </a:cubicBezTo>
                      <a:cubicBezTo>
                        <a:pt x="405" y="327"/>
                        <a:pt x="405" y="327"/>
                        <a:pt x="405" y="327"/>
                      </a:cubicBezTo>
                      <a:cubicBezTo>
                        <a:pt x="556" y="327"/>
                        <a:pt x="556" y="327"/>
                        <a:pt x="556" y="327"/>
                      </a:cubicBezTo>
                      <a:cubicBezTo>
                        <a:pt x="556" y="552"/>
                        <a:pt x="556" y="552"/>
                        <a:pt x="556" y="552"/>
                      </a:cubicBezTo>
                      <a:cubicBezTo>
                        <a:pt x="556" y="578"/>
                        <a:pt x="577" y="599"/>
                        <a:pt x="603" y="599"/>
                      </a:cubicBezTo>
                      <a:cubicBezTo>
                        <a:pt x="701" y="599"/>
                        <a:pt x="701" y="599"/>
                        <a:pt x="701" y="599"/>
                      </a:cubicBezTo>
                      <a:cubicBezTo>
                        <a:pt x="701" y="685"/>
                        <a:pt x="701" y="685"/>
                        <a:pt x="701" y="685"/>
                      </a:cubicBezTo>
                      <a:cubicBezTo>
                        <a:pt x="701" y="703"/>
                        <a:pt x="715" y="717"/>
                        <a:pt x="733" y="717"/>
                      </a:cubicBezTo>
                      <a:cubicBezTo>
                        <a:pt x="771" y="717"/>
                        <a:pt x="771" y="717"/>
                        <a:pt x="771" y="717"/>
                      </a:cubicBezTo>
                      <a:cubicBezTo>
                        <a:pt x="751" y="697"/>
                        <a:pt x="739" y="670"/>
                        <a:pt x="739" y="640"/>
                      </a:cubicBezTo>
                      <a:cubicBezTo>
                        <a:pt x="739" y="580"/>
                        <a:pt x="788" y="530"/>
                        <a:pt x="849" y="530"/>
                      </a:cubicBezTo>
                      <a:cubicBezTo>
                        <a:pt x="910" y="530"/>
                        <a:pt x="959" y="580"/>
                        <a:pt x="959" y="640"/>
                      </a:cubicBezTo>
                      <a:cubicBezTo>
                        <a:pt x="959" y="670"/>
                        <a:pt x="947" y="697"/>
                        <a:pt x="927" y="717"/>
                      </a:cubicBezTo>
                      <a:cubicBezTo>
                        <a:pt x="966" y="717"/>
                        <a:pt x="966" y="717"/>
                        <a:pt x="966" y="717"/>
                      </a:cubicBezTo>
                      <a:cubicBezTo>
                        <a:pt x="983" y="717"/>
                        <a:pt x="997" y="703"/>
                        <a:pt x="997" y="685"/>
                      </a:cubicBezTo>
                      <a:cubicBezTo>
                        <a:pt x="997" y="599"/>
                        <a:pt x="997" y="599"/>
                        <a:pt x="997" y="599"/>
                      </a:cubicBezTo>
                      <a:cubicBezTo>
                        <a:pt x="1095" y="599"/>
                        <a:pt x="1095" y="599"/>
                        <a:pt x="1095" y="599"/>
                      </a:cubicBezTo>
                      <a:cubicBezTo>
                        <a:pt x="1121" y="599"/>
                        <a:pt x="1142" y="578"/>
                        <a:pt x="1142" y="552"/>
                      </a:cubicBezTo>
                      <a:cubicBezTo>
                        <a:pt x="1142" y="327"/>
                        <a:pt x="1142" y="327"/>
                        <a:pt x="1142" y="327"/>
                      </a:cubicBezTo>
                      <a:lnTo>
                        <a:pt x="1292" y="3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sp>
              <p:nvSpPr>
                <p:cNvPr id="60" name="Line 13">
                  <a:extLst>
                    <a:ext uri="{FF2B5EF4-FFF2-40B4-BE49-F238E27FC236}">
                      <a16:creationId xmlns:a16="http://schemas.microsoft.com/office/drawing/2014/main" id="{30291A44-332C-49DE-ACF0-B877F5140718}"/>
                    </a:ext>
                  </a:extLst>
                </p:cNvPr>
                <p:cNvSpPr>
                  <a:spLocks noChangeShapeType="1"/>
                </p:cNvSpPr>
                <p:nvPr/>
              </p:nvSpPr>
              <p:spPr bwMode="auto">
                <a:xfrm>
                  <a:off x="6587" y="3572"/>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sp>
              <p:nvSpPr>
                <p:cNvPr id="61" name="Line 14">
                  <a:extLst>
                    <a:ext uri="{FF2B5EF4-FFF2-40B4-BE49-F238E27FC236}">
                      <a16:creationId xmlns:a16="http://schemas.microsoft.com/office/drawing/2014/main" id="{5FC769FE-4F07-49A2-B2FF-33D855C6FDA7}"/>
                    </a:ext>
                  </a:extLst>
                </p:cNvPr>
                <p:cNvSpPr>
                  <a:spLocks noChangeShapeType="1"/>
                </p:cNvSpPr>
                <p:nvPr/>
              </p:nvSpPr>
              <p:spPr bwMode="auto">
                <a:xfrm>
                  <a:off x="6587" y="3572"/>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grpSp>
          <p:sp>
            <p:nvSpPr>
              <p:cNvPr id="44" name="Freeform 5">
                <a:extLst>
                  <a:ext uri="{FF2B5EF4-FFF2-40B4-BE49-F238E27FC236}">
                    <a16:creationId xmlns:a16="http://schemas.microsoft.com/office/drawing/2014/main" id="{A00E87E2-ABDA-41D1-9F14-A1D6E542B2A4}"/>
                  </a:ext>
                </a:extLst>
              </p:cNvPr>
              <p:cNvSpPr>
                <a:spLocks noChangeAspect="1" noEditPoints="1"/>
              </p:cNvSpPr>
              <p:nvPr/>
            </p:nvSpPr>
            <p:spPr bwMode="auto">
              <a:xfrm>
                <a:off x="564012" y="1075258"/>
                <a:ext cx="392312" cy="614305"/>
              </a:xfrm>
              <a:custGeom>
                <a:avLst/>
                <a:gdLst>
                  <a:gd name="T0" fmla="*/ 927 w 1080"/>
                  <a:gd name="T1" fmla="*/ 0 h 1688"/>
                  <a:gd name="T2" fmla="*/ 153 w 1080"/>
                  <a:gd name="T3" fmla="*/ 0 h 1688"/>
                  <a:gd name="T4" fmla="*/ 0 w 1080"/>
                  <a:gd name="T5" fmla="*/ 152 h 1688"/>
                  <a:gd name="T6" fmla="*/ 0 w 1080"/>
                  <a:gd name="T7" fmla="*/ 1535 h 1688"/>
                  <a:gd name="T8" fmla="*/ 153 w 1080"/>
                  <a:gd name="T9" fmla="*/ 1688 h 1688"/>
                  <a:gd name="T10" fmla="*/ 927 w 1080"/>
                  <a:gd name="T11" fmla="*/ 1688 h 1688"/>
                  <a:gd name="T12" fmla="*/ 1080 w 1080"/>
                  <a:gd name="T13" fmla="*/ 1535 h 1688"/>
                  <a:gd name="T14" fmla="*/ 1080 w 1080"/>
                  <a:gd name="T15" fmla="*/ 152 h 1688"/>
                  <a:gd name="T16" fmla="*/ 927 w 1080"/>
                  <a:gd name="T17" fmla="*/ 0 h 1688"/>
                  <a:gd name="T18" fmla="*/ 936 w 1080"/>
                  <a:gd name="T19" fmla="*/ 1441 h 1688"/>
                  <a:gd name="T20" fmla="*/ 142 w 1080"/>
                  <a:gd name="T21" fmla="*/ 1441 h 1688"/>
                  <a:gd name="T22" fmla="*/ 142 w 1080"/>
                  <a:gd name="T23" fmla="*/ 246 h 1688"/>
                  <a:gd name="T24" fmla="*/ 936 w 1080"/>
                  <a:gd name="T25" fmla="*/ 246 h 1688"/>
                  <a:gd name="T26" fmla="*/ 936 w 1080"/>
                  <a:gd name="T27" fmla="*/ 1441 h 1688"/>
                  <a:gd name="T28" fmla="*/ 539 w 1080"/>
                  <a:gd name="T29" fmla="*/ 1623 h 1688"/>
                  <a:gd name="T30" fmla="*/ 474 w 1080"/>
                  <a:gd name="T31" fmla="*/ 1558 h 1688"/>
                  <a:gd name="T32" fmla="*/ 539 w 1080"/>
                  <a:gd name="T33" fmla="*/ 1493 h 1688"/>
                  <a:gd name="T34" fmla="*/ 604 w 1080"/>
                  <a:gd name="T35" fmla="*/ 1558 h 1688"/>
                  <a:gd name="T36" fmla="*/ 539 w 1080"/>
                  <a:gd name="T37" fmla="*/ 1623 h 1688"/>
                  <a:gd name="T38" fmla="*/ 656 w 1080"/>
                  <a:gd name="T39" fmla="*/ 155 h 1688"/>
                  <a:gd name="T40" fmla="*/ 424 w 1080"/>
                  <a:gd name="T41" fmla="*/ 155 h 1688"/>
                  <a:gd name="T42" fmla="*/ 401 w 1080"/>
                  <a:gd name="T43" fmla="*/ 132 h 1688"/>
                  <a:gd name="T44" fmla="*/ 424 w 1080"/>
                  <a:gd name="T45" fmla="*/ 110 h 1688"/>
                  <a:gd name="T46" fmla="*/ 656 w 1080"/>
                  <a:gd name="T47" fmla="*/ 110 h 1688"/>
                  <a:gd name="T48" fmla="*/ 679 w 1080"/>
                  <a:gd name="T49" fmla="*/ 132 h 1688"/>
                  <a:gd name="T50" fmla="*/ 656 w 1080"/>
                  <a:gd name="T51" fmla="*/ 155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0" h="1688">
                    <a:moveTo>
                      <a:pt x="927" y="0"/>
                    </a:moveTo>
                    <a:cubicBezTo>
                      <a:pt x="153" y="0"/>
                      <a:pt x="153" y="0"/>
                      <a:pt x="153" y="0"/>
                    </a:cubicBezTo>
                    <a:cubicBezTo>
                      <a:pt x="69" y="0"/>
                      <a:pt x="0" y="68"/>
                      <a:pt x="0" y="152"/>
                    </a:cubicBezTo>
                    <a:cubicBezTo>
                      <a:pt x="0" y="1535"/>
                      <a:pt x="0" y="1535"/>
                      <a:pt x="0" y="1535"/>
                    </a:cubicBezTo>
                    <a:cubicBezTo>
                      <a:pt x="0" y="1619"/>
                      <a:pt x="69" y="1688"/>
                      <a:pt x="153" y="1688"/>
                    </a:cubicBezTo>
                    <a:cubicBezTo>
                      <a:pt x="927" y="1688"/>
                      <a:pt x="927" y="1688"/>
                      <a:pt x="927" y="1688"/>
                    </a:cubicBezTo>
                    <a:cubicBezTo>
                      <a:pt x="1011" y="1688"/>
                      <a:pt x="1080" y="1619"/>
                      <a:pt x="1080" y="1535"/>
                    </a:cubicBezTo>
                    <a:cubicBezTo>
                      <a:pt x="1080" y="152"/>
                      <a:pt x="1080" y="152"/>
                      <a:pt x="1080" y="152"/>
                    </a:cubicBezTo>
                    <a:cubicBezTo>
                      <a:pt x="1080" y="68"/>
                      <a:pt x="1011" y="0"/>
                      <a:pt x="927" y="0"/>
                    </a:cubicBezTo>
                    <a:moveTo>
                      <a:pt x="936" y="1441"/>
                    </a:moveTo>
                    <a:cubicBezTo>
                      <a:pt x="142" y="1441"/>
                      <a:pt x="142" y="1441"/>
                      <a:pt x="142" y="1441"/>
                    </a:cubicBezTo>
                    <a:cubicBezTo>
                      <a:pt x="142" y="246"/>
                      <a:pt x="142" y="246"/>
                      <a:pt x="142" y="246"/>
                    </a:cubicBezTo>
                    <a:cubicBezTo>
                      <a:pt x="936" y="246"/>
                      <a:pt x="936" y="246"/>
                      <a:pt x="936" y="246"/>
                    </a:cubicBezTo>
                    <a:lnTo>
                      <a:pt x="936" y="1441"/>
                    </a:lnTo>
                    <a:close/>
                    <a:moveTo>
                      <a:pt x="539" y="1623"/>
                    </a:moveTo>
                    <a:cubicBezTo>
                      <a:pt x="503" y="1623"/>
                      <a:pt x="474" y="1594"/>
                      <a:pt x="474" y="1558"/>
                    </a:cubicBezTo>
                    <a:cubicBezTo>
                      <a:pt x="474" y="1522"/>
                      <a:pt x="503" y="1493"/>
                      <a:pt x="539" y="1493"/>
                    </a:cubicBezTo>
                    <a:cubicBezTo>
                      <a:pt x="575" y="1493"/>
                      <a:pt x="604" y="1522"/>
                      <a:pt x="604" y="1558"/>
                    </a:cubicBezTo>
                    <a:cubicBezTo>
                      <a:pt x="604" y="1594"/>
                      <a:pt x="575" y="1623"/>
                      <a:pt x="539" y="1623"/>
                    </a:cubicBezTo>
                    <a:moveTo>
                      <a:pt x="656" y="155"/>
                    </a:moveTo>
                    <a:cubicBezTo>
                      <a:pt x="424" y="155"/>
                      <a:pt x="424" y="155"/>
                      <a:pt x="424" y="155"/>
                    </a:cubicBezTo>
                    <a:cubicBezTo>
                      <a:pt x="411" y="155"/>
                      <a:pt x="401" y="145"/>
                      <a:pt x="401" y="132"/>
                    </a:cubicBezTo>
                    <a:cubicBezTo>
                      <a:pt x="401" y="120"/>
                      <a:pt x="411" y="110"/>
                      <a:pt x="424" y="110"/>
                    </a:cubicBezTo>
                    <a:cubicBezTo>
                      <a:pt x="656" y="110"/>
                      <a:pt x="656" y="110"/>
                      <a:pt x="656" y="110"/>
                    </a:cubicBezTo>
                    <a:cubicBezTo>
                      <a:pt x="669" y="110"/>
                      <a:pt x="679" y="120"/>
                      <a:pt x="679" y="132"/>
                    </a:cubicBezTo>
                    <a:cubicBezTo>
                      <a:pt x="679" y="145"/>
                      <a:pt x="669" y="155"/>
                      <a:pt x="656" y="155"/>
                    </a:cubicBezTo>
                  </a:path>
                </a:pathLst>
              </a:custGeom>
              <a:solidFill>
                <a:srgbClr val="FFFFFF">
                  <a:alpha val="30196"/>
                </a:srgbClr>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sp>
            <p:nvSpPr>
              <p:cNvPr id="45" name="Freeform 5">
                <a:extLst>
                  <a:ext uri="{FF2B5EF4-FFF2-40B4-BE49-F238E27FC236}">
                    <a16:creationId xmlns:a16="http://schemas.microsoft.com/office/drawing/2014/main" id="{AEDD9E61-042C-4F4A-8694-4D6176366DF3}"/>
                  </a:ext>
                </a:extLst>
              </p:cNvPr>
              <p:cNvSpPr>
                <a:spLocks noChangeAspect="1" noEditPoints="1"/>
              </p:cNvSpPr>
              <p:nvPr/>
            </p:nvSpPr>
            <p:spPr bwMode="auto">
              <a:xfrm>
                <a:off x="416229" y="271662"/>
                <a:ext cx="690170" cy="561234"/>
              </a:xfrm>
              <a:custGeom>
                <a:avLst/>
                <a:gdLst>
                  <a:gd name="T0" fmla="*/ 2088 w 2200"/>
                  <a:gd name="T1" fmla="*/ 711 h 1784"/>
                  <a:gd name="T2" fmla="*/ 1634 w 2200"/>
                  <a:gd name="T3" fmla="*/ 0 h 1784"/>
                  <a:gd name="T4" fmla="*/ 330 w 2200"/>
                  <a:gd name="T5" fmla="*/ 160 h 1784"/>
                  <a:gd name="T6" fmla="*/ 40 w 2200"/>
                  <a:gd name="T7" fmla="*/ 788 h 1784"/>
                  <a:gd name="T8" fmla="*/ 111 w 2200"/>
                  <a:gd name="T9" fmla="*/ 1453 h 1784"/>
                  <a:gd name="T10" fmla="*/ 174 w 2200"/>
                  <a:gd name="T11" fmla="*/ 1718 h 1784"/>
                  <a:gd name="T12" fmla="*/ 398 w 2200"/>
                  <a:gd name="T13" fmla="*/ 1784 h 1784"/>
                  <a:gd name="T14" fmla="*/ 464 w 2200"/>
                  <a:gd name="T15" fmla="*/ 1457 h 1784"/>
                  <a:gd name="T16" fmla="*/ 1737 w 2200"/>
                  <a:gd name="T17" fmla="*/ 1718 h 1784"/>
                  <a:gd name="T18" fmla="*/ 1961 w 2200"/>
                  <a:gd name="T19" fmla="*/ 1784 h 1784"/>
                  <a:gd name="T20" fmla="*/ 2027 w 2200"/>
                  <a:gd name="T21" fmla="*/ 1457 h 1784"/>
                  <a:gd name="T22" fmla="*/ 2200 w 2200"/>
                  <a:gd name="T23" fmla="*/ 1101 h 1784"/>
                  <a:gd name="T24" fmla="*/ 1800 w 2200"/>
                  <a:gd name="T25" fmla="*/ 662 h 1784"/>
                  <a:gd name="T26" fmla="*/ 1515 w 2200"/>
                  <a:gd name="T27" fmla="*/ 238 h 1784"/>
                  <a:gd name="T28" fmla="*/ 556 w 2200"/>
                  <a:gd name="T29" fmla="*/ 338 h 1784"/>
                  <a:gd name="T30" fmla="*/ 1800 w 2200"/>
                  <a:gd name="T31" fmla="*/ 662 h 1784"/>
                  <a:gd name="T32" fmla="*/ 1041 w 2200"/>
                  <a:gd name="T33" fmla="*/ 1251 h 1784"/>
                  <a:gd name="T34" fmla="*/ 1170 w 2200"/>
                  <a:gd name="T35" fmla="*/ 1251 h 1784"/>
                  <a:gd name="T36" fmla="*/ 1424 w 2200"/>
                  <a:gd name="T37" fmla="*/ 1015 h 1784"/>
                  <a:gd name="T38" fmla="*/ 1099 w 2200"/>
                  <a:gd name="T39" fmla="*/ 812 h 1784"/>
                  <a:gd name="T40" fmla="*/ 776 w 2200"/>
                  <a:gd name="T41" fmla="*/ 1013 h 1784"/>
                  <a:gd name="T42" fmla="*/ 1099 w 2200"/>
                  <a:gd name="T43" fmla="*/ 902 h 1784"/>
                  <a:gd name="T44" fmla="*/ 1392 w 2200"/>
                  <a:gd name="T45" fmla="*/ 1028 h 1784"/>
                  <a:gd name="T46" fmla="*/ 967 w 2200"/>
                  <a:gd name="T47" fmla="*/ 1146 h 1784"/>
                  <a:gd name="T48" fmla="*/ 1295 w 2200"/>
                  <a:gd name="T49" fmla="*/ 1136 h 1784"/>
                  <a:gd name="T50" fmla="*/ 1103 w 2200"/>
                  <a:gd name="T51" fmla="*/ 994 h 1784"/>
                  <a:gd name="T52" fmla="*/ 904 w 2200"/>
                  <a:gd name="T53" fmla="*/ 1145 h 1784"/>
                  <a:gd name="T54" fmla="*/ 967 w 2200"/>
                  <a:gd name="T55" fmla="*/ 1146 h 1784"/>
                  <a:gd name="T56" fmla="*/ 1645 w 2200"/>
                  <a:gd name="T57" fmla="*/ 1080 h 1784"/>
                  <a:gd name="T58" fmla="*/ 1915 w 2200"/>
                  <a:gd name="T59" fmla="*/ 1080 h 1784"/>
                  <a:gd name="T60" fmla="*/ 426 w 2200"/>
                  <a:gd name="T61" fmla="*/ 1215 h 1784"/>
                  <a:gd name="T62" fmla="*/ 426 w 2200"/>
                  <a:gd name="T63" fmla="*/ 945 h 1784"/>
                  <a:gd name="T64" fmla="*/ 426 w 2200"/>
                  <a:gd name="T65" fmla="*/ 1215 h 1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00" h="1784">
                    <a:moveTo>
                      <a:pt x="2160" y="788"/>
                    </a:moveTo>
                    <a:cubicBezTo>
                      <a:pt x="2141" y="752"/>
                      <a:pt x="2088" y="711"/>
                      <a:pt x="2088" y="711"/>
                    </a:cubicBezTo>
                    <a:cubicBezTo>
                      <a:pt x="1870" y="160"/>
                      <a:pt x="1870" y="160"/>
                      <a:pt x="1870" y="160"/>
                    </a:cubicBezTo>
                    <a:cubicBezTo>
                      <a:pt x="1825" y="56"/>
                      <a:pt x="1692" y="0"/>
                      <a:pt x="1634" y="0"/>
                    </a:cubicBezTo>
                    <a:cubicBezTo>
                      <a:pt x="566" y="0"/>
                      <a:pt x="566" y="0"/>
                      <a:pt x="566" y="0"/>
                    </a:cubicBezTo>
                    <a:cubicBezTo>
                      <a:pt x="508" y="0"/>
                      <a:pt x="375" y="56"/>
                      <a:pt x="330" y="160"/>
                    </a:cubicBezTo>
                    <a:cubicBezTo>
                      <a:pt x="113" y="711"/>
                      <a:pt x="113" y="711"/>
                      <a:pt x="113" y="711"/>
                    </a:cubicBezTo>
                    <a:cubicBezTo>
                      <a:pt x="113" y="711"/>
                      <a:pt x="60" y="752"/>
                      <a:pt x="40" y="788"/>
                    </a:cubicBezTo>
                    <a:cubicBezTo>
                      <a:pt x="21" y="824"/>
                      <a:pt x="0" y="857"/>
                      <a:pt x="0" y="1101"/>
                    </a:cubicBezTo>
                    <a:cubicBezTo>
                      <a:pt x="0" y="1339"/>
                      <a:pt x="51" y="1424"/>
                      <a:pt x="111" y="1453"/>
                    </a:cubicBezTo>
                    <a:cubicBezTo>
                      <a:pt x="174" y="1457"/>
                      <a:pt x="174" y="1457"/>
                      <a:pt x="174" y="1457"/>
                    </a:cubicBezTo>
                    <a:cubicBezTo>
                      <a:pt x="174" y="1718"/>
                      <a:pt x="174" y="1718"/>
                      <a:pt x="174" y="1718"/>
                    </a:cubicBezTo>
                    <a:cubicBezTo>
                      <a:pt x="174" y="1754"/>
                      <a:pt x="203" y="1784"/>
                      <a:pt x="240" y="1784"/>
                    </a:cubicBezTo>
                    <a:cubicBezTo>
                      <a:pt x="398" y="1784"/>
                      <a:pt x="398" y="1784"/>
                      <a:pt x="398" y="1784"/>
                    </a:cubicBezTo>
                    <a:cubicBezTo>
                      <a:pt x="435" y="1784"/>
                      <a:pt x="464" y="1754"/>
                      <a:pt x="464" y="1718"/>
                    </a:cubicBezTo>
                    <a:cubicBezTo>
                      <a:pt x="464" y="1457"/>
                      <a:pt x="464" y="1457"/>
                      <a:pt x="464" y="1457"/>
                    </a:cubicBezTo>
                    <a:cubicBezTo>
                      <a:pt x="1737" y="1457"/>
                      <a:pt x="1737" y="1457"/>
                      <a:pt x="1737" y="1457"/>
                    </a:cubicBezTo>
                    <a:cubicBezTo>
                      <a:pt x="1737" y="1718"/>
                      <a:pt x="1737" y="1718"/>
                      <a:pt x="1737" y="1718"/>
                    </a:cubicBezTo>
                    <a:cubicBezTo>
                      <a:pt x="1737" y="1754"/>
                      <a:pt x="1766" y="1784"/>
                      <a:pt x="1803" y="1784"/>
                    </a:cubicBezTo>
                    <a:cubicBezTo>
                      <a:pt x="1961" y="1784"/>
                      <a:pt x="1961" y="1784"/>
                      <a:pt x="1961" y="1784"/>
                    </a:cubicBezTo>
                    <a:cubicBezTo>
                      <a:pt x="1998" y="1784"/>
                      <a:pt x="2027" y="1754"/>
                      <a:pt x="2027" y="1718"/>
                    </a:cubicBezTo>
                    <a:cubicBezTo>
                      <a:pt x="2027" y="1457"/>
                      <a:pt x="2027" y="1457"/>
                      <a:pt x="2027" y="1457"/>
                    </a:cubicBezTo>
                    <a:cubicBezTo>
                      <a:pt x="2089" y="1453"/>
                      <a:pt x="2089" y="1453"/>
                      <a:pt x="2089" y="1453"/>
                    </a:cubicBezTo>
                    <a:cubicBezTo>
                      <a:pt x="2150" y="1424"/>
                      <a:pt x="2200" y="1339"/>
                      <a:pt x="2200" y="1101"/>
                    </a:cubicBezTo>
                    <a:cubicBezTo>
                      <a:pt x="2200" y="857"/>
                      <a:pt x="2179" y="824"/>
                      <a:pt x="2160" y="788"/>
                    </a:cubicBezTo>
                    <a:moveTo>
                      <a:pt x="1800" y="662"/>
                    </a:moveTo>
                    <a:cubicBezTo>
                      <a:pt x="1663" y="338"/>
                      <a:pt x="1663" y="338"/>
                      <a:pt x="1663" y="338"/>
                    </a:cubicBezTo>
                    <a:cubicBezTo>
                      <a:pt x="1635" y="272"/>
                      <a:pt x="1551" y="238"/>
                      <a:pt x="1515" y="238"/>
                    </a:cubicBezTo>
                    <a:cubicBezTo>
                      <a:pt x="705" y="238"/>
                      <a:pt x="705" y="238"/>
                      <a:pt x="705" y="238"/>
                    </a:cubicBezTo>
                    <a:cubicBezTo>
                      <a:pt x="668" y="238"/>
                      <a:pt x="585" y="272"/>
                      <a:pt x="556" y="338"/>
                    </a:cubicBezTo>
                    <a:cubicBezTo>
                      <a:pt x="420" y="662"/>
                      <a:pt x="420" y="662"/>
                      <a:pt x="420" y="662"/>
                    </a:cubicBezTo>
                    <a:lnTo>
                      <a:pt x="1800" y="662"/>
                    </a:lnTo>
                    <a:close/>
                    <a:moveTo>
                      <a:pt x="1106" y="1186"/>
                    </a:moveTo>
                    <a:cubicBezTo>
                      <a:pt x="1070" y="1186"/>
                      <a:pt x="1041" y="1215"/>
                      <a:pt x="1041" y="1251"/>
                    </a:cubicBezTo>
                    <a:cubicBezTo>
                      <a:pt x="1041" y="1287"/>
                      <a:pt x="1070" y="1316"/>
                      <a:pt x="1106" y="1316"/>
                    </a:cubicBezTo>
                    <a:cubicBezTo>
                      <a:pt x="1141" y="1316"/>
                      <a:pt x="1170" y="1287"/>
                      <a:pt x="1170" y="1251"/>
                    </a:cubicBezTo>
                    <a:cubicBezTo>
                      <a:pt x="1170" y="1215"/>
                      <a:pt x="1141" y="1186"/>
                      <a:pt x="1106" y="1186"/>
                    </a:cubicBezTo>
                    <a:moveTo>
                      <a:pt x="1424" y="1015"/>
                    </a:moveTo>
                    <a:cubicBezTo>
                      <a:pt x="1442" y="997"/>
                      <a:pt x="1442" y="969"/>
                      <a:pt x="1424" y="951"/>
                    </a:cubicBezTo>
                    <a:cubicBezTo>
                      <a:pt x="1334" y="861"/>
                      <a:pt x="1219" y="812"/>
                      <a:pt x="1099" y="812"/>
                    </a:cubicBezTo>
                    <a:cubicBezTo>
                      <a:pt x="981" y="812"/>
                      <a:pt x="866" y="861"/>
                      <a:pt x="776" y="949"/>
                    </a:cubicBezTo>
                    <a:cubicBezTo>
                      <a:pt x="759" y="967"/>
                      <a:pt x="758" y="995"/>
                      <a:pt x="776" y="1013"/>
                    </a:cubicBezTo>
                    <a:cubicBezTo>
                      <a:pt x="793" y="1031"/>
                      <a:pt x="822" y="1031"/>
                      <a:pt x="840" y="1013"/>
                    </a:cubicBezTo>
                    <a:cubicBezTo>
                      <a:pt x="912" y="942"/>
                      <a:pt x="1004" y="902"/>
                      <a:pt x="1099" y="902"/>
                    </a:cubicBezTo>
                    <a:cubicBezTo>
                      <a:pt x="1195" y="902"/>
                      <a:pt x="1287" y="942"/>
                      <a:pt x="1360" y="1015"/>
                    </a:cubicBezTo>
                    <a:cubicBezTo>
                      <a:pt x="1369" y="1024"/>
                      <a:pt x="1381" y="1028"/>
                      <a:pt x="1392" y="1028"/>
                    </a:cubicBezTo>
                    <a:cubicBezTo>
                      <a:pt x="1404" y="1028"/>
                      <a:pt x="1415" y="1024"/>
                      <a:pt x="1424" y="1015"/>
                    </a:cubicBezTo>
                    <a:moveTo>
                      <a:pt x="967" y="1146"/>
                    </a:moveTo>
                    <a:cubicBezTo>
                      <a:pt x="1049" y="1066"/>
                      <a:pt x="1149" y="1064"/>
                      <a:pt x="1231" y="1139"/>
                    </a:cubicBezTo>
                    <a:cubicBezTo>
                      <a:pt x="1250" y="1156"/>
                      <a:pt x="1278" y="1154"/>
                      <a:pt x="1295" y="1136"/>
                    </a:cubicBezTo>
                    <a:cubicBezTo>
                      <a:pt x="1312" y="1117"/>
                      <a:pt x="1310" y="1089"/>
                      <a:pt x="1292" y="1072"/>
                    </a:cubicBezTo>
                    <a:cubicBezTo>
                      <a:pt x="1235" y="1021"/>
                      <a:pt x="1170" y="994"/>
                      <a:pt x="1103" y="994"/>
                    </a:cubicBezTo>
                    <a:cubicBezTo>
                      <a:pt x="1032" y="994"/>
                      <a:pt x="964" y="1024"/>
                      <a:pt x="905" y="1081"/>
                    </a:cubicBezTo>
                    <a:cubicBezTo>
                      <a:pt x="887" y="1098"/>
                      <a:pt x="886" y="1127"/>
                      <a:pt x="904" y="1145"/>
                    </a:cubicBezTo>
                    <a:cubicBezTo>
                      <a:pt x="913" y="1154"/>
                      <a:pt x="924" y="1158"/>
                      <a:pt x="936" y="1158"/>
                    </a:cubicBezTo>
                    <a:cubicBezTo>
                      <a:pt x="947" y="1158"/>
                      <a:pt x="959" y="1154"/>
                      <a:pt x="967" y="1146"/>
                    </a:cubicBezTo>
                    <a:moveTo>
                      <a:pt x="1780" y="1215"/>
                    </a:moveTo>
                    <a:cubicBezTo>
                      <a:pt x="1705" y="1215"/>
                      <a:pt x="1645" y="1154"/>
                      <a:pt x="1645" y="1080"/>
                    </a:cubicBezTo>
                    <a:cubicBezTo>
                      <a:pt x="1645" y="1005"/>
                      <a:pt x="1705" y="945"/>
                      <a:pt x="1780" y="945"/>
                    </a:cubicBezTo>
                    <a:cubicBezTo>
                      <a:pt x="1854" y="945"/>
                      <a:pt x="1915" y="1005"/>
                      <a:pt x="1915" y="1080"/>
                    </a:cubicBezTo>
                    <a:cubicBezTo>
                      <a:pt x="1915" y="1154"/>
                      <a:pt x="1854" y="1215"/>
                      <a:pt x="1780" y="1215"/>
                    </a:cubicBezTo>
                    <a:moveTo>
                      <a:pt x="426" y="1215"/>
                    </a:moveTo>
                    <a:cubicBezTo>
                      <a:pt x="351" y="1215"/>
                      <a:pt x="291" y="1154"/>
                      <a:pt x="291" y="1080"/>
                    </a:cubicBezTo>
                    <a:cubicBezTo>
                      <a:pt x="291" y="1005"/>
                      <a:pt x="351" y="945"/>
                      <a:pt x="426" y="945"/>
                    </a:cubicBezTo>
                    <a:cubicBezTo>
                      <a:pt x="500" y="945"/>
                      <a:pt x="561" y="1005"/>
                      <a:pt x="561" y="1080"/>
                    </a:cubicBezTo>
                    <a:cubicBezTo>
                      <a:pt x="561" y="1154"/>
                      <a:pt x="500" y="1215"/>
                      <a:pt x="426" y="1215"/>
                    </a:cubicBezTo>
                  </a:path>
                </a:pathLst>
              </a:custGeom>
              <a:solidFill>
                <a:srgbClr val="FFFFFF">
                  <a:alpha val="30196"/>
                </a:srgbClr>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sp>
            <p:nvSpPr>
              <p:cNvPr id="46" name="Freeform 5">
                <a:extLst>
                  <a:ext uri="{FF2B5EF4-FFF2-40B4-BE49-F238E27FC236}">
                    <a16:creationId xmlns:a16="http://schemas.microsoft.com/office/drawing/2014/main" id="{218019C7-FD6E-446B-BAFB-12FBD34834DB}"/>
                  </a:ext>
                </a:extLst>
              </p:cNvPr>
              <p:cNvSpPr>
                <a:spLocks noChangeAspect="1" noEditPoints="1"/>
              </p:cNvSpPr>
              <p:nvPr/>
            </p:nvSpPr>
            <p:spPr bwMode="auto">
              <a:xfrm>
                <a:off x="428536" y="3489948"/>
                <a:ext cx="676469" cy="601323"/>
              </a:xfrm>
              <a:custGeom>
                <a:avLst/>
                <a:gdLst>
                  <a:gd name="T0" fmla="*/ 2076 w 2101"/>
                  <a:gd name="T1" fmla="*/ 1066 h 1862"/>
                  <a:gd name="T2" fmla="*/ 1793 w 2101"/>
                  <a:gd name="T3" fmla="*/ 768 h 1862"/>
                  <a:gd name="T4" fmla="*/ 1785 w 2101"/>
                  <a:gd name="T5" fmla="*/ 758 h 1862"/>
                  <a:gd name="T6" fmla="*/ 1784 w 2101"/>
                  <a:gd name="T7" fmla="*/ 741 h 1862"/>
                  <a:gd name="T8" fmla="*/ 1784 w 2101"/>
                  <a:gd name="T9" fmla="*/ 299 h 1862"/>
                  <a:gd name="T10" fmla="*/ 1720 w 2101"/>
                  <a:gd name="T11" fmla="*/ 234 h 1862"/>
                  <a:gd name="T12" fmla="*/ 1522 w 2101"/>
                  <a:gd name="T13" fmla="*/ 234 h 1862"/>
                  <a:gd name="T14" fmla="*/ 1457 w 2101"/>
                  <a:gd name="T15" fmla="*/ 299 h 1862"/>
                  <a:gd name="T16" fmla="*/ 1457 w 2101"/>
                  <a:gd name="T17" fmla="*/ 409 h 1862"/>
                  <a:gd name="T18" fmla="*/ 1104 w 2101"/>
                  <a:gd name="T19" fmla="*/ 33 h 1862"/>
                  <a:gd name="T20" fmla="*/ 1095 w 2101"/>
                  <a:gd name="T21" fmla="*/ 25 h 1862"/>
                  <a:gd name="T22" fmla="*/ 1004 w 2101"/>
                  <a:gd name="T23" fmla="*/ 25 h 1862"/>
                  <a:gd name="T24" fmla="*/ 994 w 2101"/>
                  <a:gd name="T25" fmla="*/ 34 h 1862"/>
                  <a:gd name="T26" fmla="*/ 618 w 2101"/>
                  <a:gd name="T27" fmla="*/ 435 h 1862"/>
                  <a:gd name="T28" fmla="*/ 617 w 2101"/>
                  <a:gd name="T29" fmla="*/ 434 h 1862"/>
                  <a:gd name="T30" fmla="*/ 25 w 2101"/>
                  <a:gd name="T31" fmla="*/ 1066 h 1862"/>
                  <a:gd name="T32" fmla="*/ 27 w 2101"/>
                  <a:gd name="T33" fmla="*/ 1157 h 1862"/>
                  <a:gd name="T34" fmla="*/ 110 w 2101"/>
                  <a:gd name="T35" fmla="*/ 1235 h 1862"/>
                  <a:gd name="T36" fmla="*/ 201 w 2101"/>
                  <a:gd name="T37" fmla="*/ 1232 h 1862"/>
                  <a:gd name="T38" fmla="*/ 309 w 2101"/>
                  <a:gd name="T39" fmla="*/ 1117 h 1862"/>
                  <a:gd name="T40" fmla="*/ 309 w 2101"/>
                  <a:gd name="T41" fmla="*/ 1797 h 1862"/>
                  <a:gd name="T42" fmla="*/ 374 w 2101"/>
                  <a:gd name="T43" fmla="*/ 1862 h 1862"/>
                  <a:gd name="T44" fmla="*/ 1723 w 2101"/>
                  <a:gd name="T45" fmla="*/ 1862 h 1862"/>
                  <a:gd name="T46" fmla="*/ 1788 w 2101"/>
                  <a:gd name="T47" fmla="*/ 1797 h 1862"/>
                  <a:gd name="T48" fmla="*/ 1788 w 2101"/>
                  <a:gd name="T49" fmla="*/ 1115 h 1862"/>
                  <a:gd name="T50" fmla="*/ 1899 w 2101"/>
                  <a:gd name="T51" fmla="*/ 1232 h 1862"/>
                  <a:gd name="T52" fmla="*/ 1991 w 2101"/>
                  <a:gd name="T53" fmla="*/ 1235 h 1862"/>
                  <a:gd name="T54" fmla="*/ 2073 w 2101"/>
                  <a:gd name="T55" fmla="*/ 1157 h 1862"/>
                  <a:gd name="T56" fmla="*/ 2076 w 2101"/>
                  <a:gd name="T57" fmla="*/ 1066 h 1862"/>
                  <a:gd name="T58" fmla="*/ 1050 w 2101"/>
                  <a:gd name="T59" fmla="*/ 1559 h 1862"/>
                  <a:gd name="T60" fmla="*/ 973 w 2101"/>
                  <a:gd name="T61" fmla="*/ 1481 h 1862"/>
                  <a:gd name="T62" fmla="*/ 1050 w 2101"/>
                  <a:gd name="T63" fmla="*/ 1404 h 1862"/>
                  <a:gd name="T64" fmla="*/ 1127 w 2101"/>
                  <a:gd name="T65" fmla="*/ 1481 h 1862"/>
                  <a:gd name="T66" fmla="*/ 1050 w 2101"/>
                  <a:gd name="T67" fmla="*/ 1559 h 1862"/>
                  <a:gd name="T68" fmla="*/ 1272 w 2101"/>
                  <a:gd name="T69" fmla="*/ 1383 h 1862"/>
                  <a:gd name="T70" fmla="*/ 1241 w 2101"/>
                  <a:gd name="T71" fmla="*/ 1393 h 1862"/>
                  <a:gd name="T72" fmla="*/ 1198 w 2101"/>
                  <a:gd name="T73" fmla="*/ 1371 h 1862"/>
                  <a:gd name="T74" fmla="*/ 1048 w 2101"/>
                  <a:gd name="T75" fmla="*/ 1295 h 1862"/>
                  <a:gd name="T76" fmla="*/ 901 w 2101"/>
                  <a:gd name="T77" fmla="*/ 1367 h 1862"/>
                  <a:gd name="T78" fmla="*/ 866 w 2101"/>
                  <a:gd name="T79" fmla="*/ 1387 h 1862"/>
                  <a:gd name="T80" fmla="*/ 828 w 2101"/>
                  <a:gd name="T81" fmla="*/ 1377 h 1862"/>
                  <a:gd name="T82" fmla="*/ 807 w 2101"/>
                  <a:gd name="T83" fmla="*/ 1342 h 1862"/>
                  <a:gd name="T84" fmla="*/ 818 w 2101"/>
                  <a:gd name="T85" fmla="*/ 1303 h 1862"/>
                  <a:gd name="T86" fmla="*/ 1048 w 2101"/>
                  <a:gd name="T87" fmla="*/ 1189 h 1862"/>
                  <a:gd name="T88" fmla="*/ 1284 w 2101"/>
                  <a:gd name="T89" fmla="*/ 1309 h 1862"/>
                  <a:gd name="T90" fmla="*/ 1294 w 2101"/>
                  <a:gd name="T91" fmla="*/ 1340 h 1862"/>
                  <a:gd name="T92" fmla="*/ 1272 w 2101"/>
                  <a:gd name="T93" fmla="*/ 1383 h 1862"/>
                  <a:gd name="T94" fmla="*/ 1430 w 2101"/>
                  <a:gd name="T95" fmla="*/ 1236 h 1862"/>
                  <a:gd name="T96" fmla="*/ 1391 w 2101"/>
                  <a:gd name="T97" fmla="*/ 1248 h 1862"/>
                  <a:gd name="T98" fmla="*/ 1355 w 2101"/>
                  <a:gd name="T99" fmla="*/ 1229 h 1862"/>
                  <a:gd name="T100" fmla="*/ 1051 w 2101"/>
                  <a:gd name="T101" fmla="*/ 1085 h 1862"/>
                  <a:gd name="T102" fmla="*/ 745 w 2101"/>
                  <a:gd name="T103" fmla="*/ 1230 h 1862"/>
                  <a:gd name="T104" fmla="*/ 704 w 2101"/>
                  <a:gd name="T105" fmla="*/ 1250 h 1862"/>
                  <a:gd name="T106" fmla="*/ 671 w 2101"/>
                  <a:gd name="T107" fmla="*/ 1238 h 1862"/>
                  <a:gd name="T108" fmla="*/ 652 w 2101"/>
                  <a:gd name="T109" fmla="*/ 1202 h 1862"/>
                  <a:gd name="T110" fmla="*/ 664 w 2101"/>
                  <a:gd name="T111" fmla="*/ 1164 h 1862"/>
                  <a:gd name="T112" fmla="*/ 1051 w 2101"/>
                  <a:gd name="T113" fmla="*/ 980 h 1862"/>
                  <a:gd name="T114" fmla="*/ 1437 w 2101"/>
                  <a:gd name="T115" fmla="*/ 1162 h 1862"/>
                  <a:gd name="T116" fmla="*/ 1449 w 2101"/>
                  <a:gd name="T117" fmla="*/ 1195 h 1862"/>
                  <a:gd name="T118" fmla="*/ 1430 w 2101"/>
                  <a:gd name="T119" fmla="*/ 1236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01" h="1862">
                    <a:moveTo>
                      <a:pt x="2076" y="1066"/>
                    </a:moveTo>
                    <a:cubicBezTo>
                      <a:pt x="1793" y="768"/>
                      <a:pt x="1793" y="768"/>
                      <a:pt x="1793" y="768"/>
                    </a:cubicBezTo>
                    <a:cubicBezTo>
                      <a:pt x="1785" y="758"/>
                      <a:pt x="1785" y="758"/>
                      <a:pt x="1785" y="758"/>
                    </a:cubicBezTo>
                    <a:cubicBezTo>
                      <a:pt x="1784" y="741"/>
                      <a:pt x="1784" y="741"/>
                      <a:pt x="1784" y="741"/>
                    </a:cubicBezTo>
                    <a:cubicBezTo>
                      <a:pt x="1784" y="299"/>
                      <a:pt x="1784" y="299"/>
                      <a:pt x="1784" y="299"/>
                    </a:cubicBezTo>
                    <a:cubicBezTo>
                      <a:pt x="1784" y="263"/>
                      <a:pt x="1755" y="234"/>
                      <a:pt x="1720" y="234"/>
                    </a:cubicBezTo>
                    <a:cubicBezTo>
                      <a:pt x="1522" y="234"/>
                      <a:pt x="1522" y="234"/>
                      <a:pt x="1522" y="234"/>
                    </a:cubicBezTo>
                    <a:cubicBezTo>
                      <a:pt x="1486" y="234"/>
                      <a:pt x="1457" y="263"/>
                      <a:pt x="1457" y="299"/>
                    </a:cubicBezTo>
                    <a:cubicBezTo>
                      <a:pt x="1457" y="409"/>
                      <a:pt x="1457" y="409"/>
                      <a:pt x="1457" y="409"/>
                    </a:cubicBezTo>
                    <a:cubicBezTo>
                      <a:pt x="1104" y="33"/>
                      <a:pt x="1104" y="33"/>
                      <a:pt x="1104" y="33"/>
                    </a:cubicBezTo>
                    <a:cubicBezTo>
                      <a:pt x="1095" y="25"/>
                      <a:pt x="1095" y="25"/>
                      <a:pt x="1095" y="25"/>
                    </a:cubicBezTo>
                    <a:cubicBezTo>
                      <a:pt x="1070" y="0"/>
                      <a:pt x="1029" y="0"/>
                      <a:pt x="1004" y="25"/>
                    </a:cubicBezTo>
                    <a:cubicBezTo>
                      <a:pt x="994" y="34"/>
                      <a:pt x="994" y="34"/>
                      <a:pt x="994" y="34"/>
                    </a:cubicBezTo>
                    <a:cubicBezTo>
                      <a:pt x="618" y="435"/>
                      <a:pt x="618" y="435"/>
                      <a:pt x="618" y="435"/>
                    </a:cubicBezTo>
                    <a:cubicBezTo>
                      <a:pt x="617" y="434"/>
                      <a:pt x="617" y="434"/>
                      <a:pt x="617" y="434"/>
                    </a:cubicBezTo>
                    <a:cubicBezTo>
                      <a:pt x="25" y="1066"/>
                      <a:pt x="25" y="1066"/>
                      <a:pt x="25" y="1066"/>
                    </a:cubicBezTo>
                    <a:cubicBezTo>
                      <a:pt x="0" y="1092"/>
                      <a:pt x="1" y="1133"/>
                      <a:pt x="27" y="1157"/>
                    </a:cubicBezTo>
                    <a:cubicBezTo>
                      <a:pt x="110" y="1235"/>
                      <a:pt x="110" y="1235"/>
                      <a:pt x="110" y="1235"/>
                    </a:cubicBezTo>
                    <a:cubicBezTo>
                      <a:pt x="136" y="1260"/>
                      <a:pt x="177" y="1258"/>
                      <a:pt x="201" y="1232"/>
                    </a:cubicBezTo>
                    <a:cubicBezTo>
                      <a:pt x="309" y="1117"/>
                      <a:pt x="309" y="1117"/>
                      <a:pt x="309" y="1117"/>
                    </a:cubicBezTo>
                    <a:cubicBezTo>
                      <a:pt x="309" y="1797"/>
                      <a:pt x="309" y="1797"/>
                      <a:pt x="309" y="1797"/>
                    </a:cubicBezTo>
                    <a:cubicBezTo>
                      <a:pt x="309" y="1833"/>
                      <a:pt x="338" y="1862"/>
                      <a:pt x="374" y="1862"/>
                    </a:cubicBezTo>
                    <a:cubicBezTo>
                      <a:pt x="1723" y="1862"/>
                      <a:pt x="1723" y="1862"/>
                      <a:pt x="1723" y="1862"/>
                    </a:cubicBezTo>
                    <a:cubicBezTo>
                      <a:pt x="1759" y="1862"/>
                      <a:pt x="1788" y="1833"/>
                      <a:pt x="1788" y="1797"/>
                    </a:cubicBezTo>
                    <a:cubicBezTo>
                      <a:pt x="1788" y="1115"/>
                      <a:pt x="1788" y="1115"/>
                      <a:pt x="1788" y="1115"/>
                    </a:cubicBezTo>
                    <a:cubicBezTo>
                      <a:pt x="1899" y="1232"/>
                      <a:pt x="1899" y="1232"/>
                      <a:pt x="1899" y="1232"/>
                    </a:cubicBezTo>
                    <a:cubicBezTo>
                      <a:pt x="1924" y="1258"/>
                      <a:pt x="1965" y="1260"/>
                      <a:pt x="1991" y="1235"/>
                    </a:cubicBezTo>
                    <a:cubicBezTo>
                      <a:pt x="2073" y="1157"/>
                      <a:pt x="2073" y="1157"/>
                      <a:pt x="2073" y="1157"/>
                    </a:cubicBezTo>
                    <a:cubicBezTo>
                      <a:pt x="2099" y="1133"/>
                      <a:pt x="2101" y="1092"/>
                      <a:pt x="2076" y="1066"/>
                    </a:cubicBezTo>
                    <a:close/>
                    <a:moveTo>
                      <a:pt x="1050" y="1559"/>
                    </a:moveTo>
                    <a:cubicBezTo>
                      <a:pt x="1008" y="1559"/>
                      <a:pt x="973" y="1524"/>
                      <a:pt x="973" y="1481"/>
                    </a:cubicBezTo>
                    <a:cubicBezTo>
                      <a:pt x="973" y="1439"/>
                      <a:pt x="1008" y="1404"/>
                      <a:pt x="1050" y="1404"/>
                    </a:cubicBezTo>
                    <a:cubicBezTo>
                      <a:pt x="1093" y="1404"/>
                      <a:pt x="1127" y="1439"/>
                      <a:pt x="1127" y="1481"/>
                    </a:cubicBezTo>
                    <a:cubicBezTo>
                      <a:pt x="1127" y="1524"/>
                      <a:pt x="1093" y="1559"/>
                      <a:pt x="1050" y="1559"/>
                    </a:cubicBezTo>
                    <a:close/>
                    <a:moveTo>
                      <a:pt x="1272" y="1383"/>
                    </a:moveTo>
                    <a:cubicBezTo>
                      <a:pt x="1263" y="1389"/>
                      <a:pt x="1252" y="1393"/>
                      <a:pt x="1241" y="1393"/>
                    </a:cubicBezTo>
                    <a:cubicBezTo>
                      <a:pt x="1224" y="1393"/>
                      <a:pt x="1208" y="1385"/>
                      <a:pt x="1198" y="1371"/>
                    </a:cubicBezTo>
                    <a:cubicBezTo>
                      <a:pt x="1164" y="1323"/>
                      <a:pt x="1107" y="1295"/>
                      <a:pt x="1048" y="1295"/>
                    </a:cubicBezTo>
                    <a:cubicBezTo>
                      <a:pt x="990" y="1295"/>
                      <a:pt x="937" y="1321"/>
                      <a:pt x="901" y="1367"/>
                    </a:cubicBezTo>
                    <a:cubicBezTo>
                      <a:pt x="893" y="1378"/>
                      <a:pt x="880" y="1386"/>
                      <a:pt x="866" y="1387"/>
                    </a:cubicBezTo>
                    <a:cubicBezTo>
                      <a:pt x="852" y="1389"/>
                      <a:pt x="839" y="1385"/>
                      <a:pt x="828" y="1377"/>
                    </a:cubicBezTo>
                    <a:cubicBezTo>
                      <a:pt x="816" y="1368"/>
                      <a:pt x="809" y="1356"/>
                      <a:pt x="807" y="1342"/>
                    </a:cubicBezTo>
                    <a:cubicBezTo>
                      <a:pt x="806" y="1328"/>
                      <a:pt x="809" y="1314"/>
                      <a:pt x="818" y="1303"/>
                    </a:cubicBezTo>
                    <a:cubicBezTo>
                      <a:pt x="873" y="1231"/>
                      <a:pt x="957" y="1189"/>
                      <a:pt x="1048" y="1189"/>
                    </a:cubicBezTo>
                    <a:cubicBezTo>
                      <a:pt x="1141" y="1189"/>
                      <a:pt x="1229" y="1234"/>
                      <a:pt x="1284" y="1309"/>
                    </a:cubicBezTo>
                    <a:cubicBezTo>
                      <a:pt x="1290" y="1318"/>
                      <a:pt x="1294" y="1329"/>
                      <a:pt x="1294" y="1340"/>
                    </a:cubicBezTo>
                    <a:cubicBezTo>
                      <a:pt x="1294" y="1357"/>
                      <a:pt x="1286" y="1373"/>
                      <a:pt x="1272" y="1383"/>
                    </a:cubicBezTo>
                    <a:close/>
                    <a:moveTo>
                      <a:pt x="1430" y="1236"/>
                    </a:moveTo>
                    <a:cubicBezTo>
                      <a:pt x="1418" y="1245"/>
                      <a:pt x="1405" y="1249"/>
                      <a:pt x="1391" y="1248"/>
                    </a:cubicBezTo>
                    <a:cubicBezTo>
                      <a:pt x="1377" y="1246"/>
                      <a:pt x="1364" y="1240"/>
                      <a:pt x="1355" y="1229"/>
                    </a:cubicBezTo>
                    <a:cubicBezTo>
                      <a:pt x="1280" y="1138"/>
                      <a:pt x="1169" y="1085"/>
                      <a:pt x="1051" y="1085"/>
                    </a:cubicBezTo>
                    <a:cubicBezTo>
                      <a:pt x="932" y="1085"/>
                      <a:pt x="821" y="1138"/>
                      <a:pt x="745" y="1230"/>
                    </a:cubicBezTo>
                    <a:cubicBezTo>
                      <a:pt x="735" y="1243"/>
                      <a:pt x="720" y="1250"/>
                      <a:pt x="704" y="1250"/>
                    </a:cubicBezTo>
                    <a:cubicBezTo>
                      <a:pt x="692" y="1250"/>
                      <a:pt x="680" y="1245"/>
                      <a:pt x="671" y="1238"/>
                    </a:cubicBezTo>
                    <a:cubicBezTo>
                      <a:pt x="660" y="1229"/>
                      <a:pt x="654" y="1216"/>
                      <a:pt x="652" y="1202"/>
                    </a:cubicBezTo>
                    <a:cubicBezTo>
                      <a:pt x="651" y="1188"/>
                      <a:pt x="655" y="1174"/>
                      <a:pt x="664" y="1164"/>
                    </a:cubicBezTo>
                    <a:cubicBezTo>
                      <a:pt x="759" y="1047"/>
                      <a:pt x="900" y="980"/>
                      <a:pt x="1051" y="980"/>
                    </a:cubicBezTo>
                    <a:cubicBezTo>
                      <a:pt x="1201" y="980"/>
                      <a:pt x="1341" y="1046"/>
                      <a:pt x="1437" y="1162"/>
                    </a:cubicBezTo>
                    <a:cubicBezTo>
                      <a:pt x="1445" y="1171"/>
                      <a:pt x="1449" y="1183"/>
                      <a:pt x="1449" y="1195"/>
                    </a:cubicBezTo>
                    <a:cubicBezTo>
                      <a:pt x="1449" y="1211"/>
                      <a:pt x="1442" y="1226"/>
                      <a:pt x="1430" y="1236"/>
                    </a:cubicBezTo>
                    <a:close/>
                  </a:path>
                </a:pathLst>
              </a:custGeom>
              <a:solidFill>
                <a:srgbClr val="FFFFFF">
                  <a:alpha val="30196"/>
                </a:srgbClr>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8595B"/>
                  </a:solidFill>
                </a:endParaRPr>
              </a:p>
            </p:txBody>
          </p:sp>
          <p:sp>
            <p:nvSpPr>
              <p:cNvPr id="47" name="Freeform 5">
                <a:extLst>
                  <a:ext uri="{FF2B5EF4-FFF2-40B4-BE49-F238E27FC236}">
                    <a16:creationId xmlns:a16="http://schemas.microsoft.com/office/drawing/2014/main" id="{2795155D-81CB-4A16-A04B-67B8B1962DE4}"/>
                  </a:ext>
                </a:extLst>
              </p:cNvPr>
              <p:cNvSpPr>
                <a:spLocks noChangeAspect="1" noEditPoints="1"/>
              </p:cNvSpPr>
              <p:nvPr/>
            </p:nvSpPr>
            <p:spPr bwMode="auto">
              <a:xfrm>
                <a:off x="375353" y="5238657"/>
                <a:ext cx="762616" cy="612063"/>
              </a:xfrm>
              <a:custGeom>
                <a:avLst/>
                <a:gdLst>
                  <a:gd name="T0" fmla="*/ 1967 w 1999"/>
                  <a:gd name="T1" fmla="*/ 976 h 1600"/>
                  <a:gd name="T2" fmla="*/ 1824 w 1999"/>
                  <a:gd name="T3" fmla="*/ 976 h 1600"/>
                  <a:gd name="T4" fmla="*/ 1792 w 1999"/>
                  <a:gd name="T5" fmla="*/ 1009 h 1600"/>
                  <a:gd name="T6" fmla="*/ 1792 w 1999"/>
                  <a:gd name="T7" fmla="*/ 1247 h 1600"/>
                  <a:gd name="T8" fmla="*/ 1550 w 1999"/>
                  <a:gd name="T9" fmla="*/ 1247 h 1600"/>
                  <a:gd name="T10" fmla="*/ 1367 w 1999"/>
                  <a:gd name="T11" fmla="*/ 1104 h 1600"/>
                  <a:gd name="T12" fmla="*/ 1279 w 1999"/>
                  <a:gd name="T13" fmla="*/ 1124 h 1600"/>
                  <a:gd name="T14" fmla="*/ 1146 w 1999"/>
                  <a:gd name="T15" fmla="*/ 964 h 1600"/>
                  <a:gd name="T16" fmla="*/ 1714 w 1999"/>
                  <a:gd name="T17" fmla="*/ 509 h 1600"/>
                  <a:gd name="T18" fmla="*/ 1724 w 1999"/>
                  <a:gd name="T19" fmla="*/ 418 h 1600"/>
                  <a:gd name="T20" fmla="*/ 1415 w 1999"/>
                  <a:gd name="T21" fmla="*/ 32 h 1600"/>
                  <a:gd name="T22" fmla="*/ 1324 w 1999"/>
                  <a:gd name="T23" fmla="*/ 22 h 1600"/>
                  <a:gd name="T24" fmla="*/ 224 w 1999"/>
                  <a:gd name="T25" fmla="*/ 903 h 1600"/>
                  <a:gd name="T26" fmla="*/ 214 w 1999"/>
                  <a:gd name="T27" fmla="*/ 994 h 1600"/>
                  <a:gd name="T28" fmla="*/ 269 w 1999"/>
                  <a:gd name="T29" fmla="*/ 1062 h 1600"/>
                  <a:gd name="T30" fmla="*/ 97 w 1999"/>
                  <a:gd name="T31" fmla="*/ 1111 h 1600"/>
                  <a:gd name="T32" fmla="*/ 34 w 1999"/>
                  <a:gd name="T33" fmla="*/ 1229 h 1600"/>
                  <a:gd name="T34" fmla="*/ 231 w 1999"/>
                  <a:gd name="T35" fmla="*/ 1475 h 1600"/>
                  <a:gd name="T36" fmla="*/ 375 w 1999"/>
                  <a:gd name="T37" fmla="*/ 1446 h 1600"/>
                  <a:gd name="T38" fmla="*/ 457 w 1999"/>
                  <a:gd name="T39" fmla="*/ 1297 h 1600"/>
                  <a:gd name="T40" fmla="*/ 523 w 1999"/>
                  <a:gd name="T41" fmla="*/ 1379 h 1600"/>
                  <a:gd name="T42" fmla="*/ 523 w 1999"/>
                  <a:gd name="T43" fmla="*/ 1379 h 1600"/>
                  <a:gd name="T44" fmla="*/ 614 w 1999"/>
                  <a:gd name="T45" fmla="*/ 1389 h 1600"/>
                  <a:gd name="T46" fmla="*/ 1075 w 1999"/>
                  <a:gd name="T47" fmla="*/ 1020 h 1600"/>
                  <a:gd name="T48" fmla="*/ 1210 w 1999"/>
                  <a:gd name="T49" fmla="*/ 1182 h 1600"/>
                  <a:gd name="T50" fmla="*/ 1179 w 1999"/>
                  <a:gd name="T51" fmla="*/ 1292 h 1600"/>
                  <a:gd name="T52" fmla="*/ 1367 w 1999"/>
                  <a:gd name="T53" fmla="*/ 1480 h 1600"/>
                  <a:gd name="T54" fmla="*/ 1550 w 1999"/>
                  <a:gd name="T55" fmla="*/ 1337 h 1600"/>
                  <a:gd name="T56" fmla="*/ 1792 w 1999"/>
                  <a:gd name="T57" fmla="*/ 1337 h 1600"/>
                  <a:gd name="T58" fmla="*/ 1792 w 1999"/>
                  <a:gd name="T59" fmla="*/ 1568 h 1600"/>
                  <a:gd name="T60" fmla="*/ 1824 w 1999"/>
                  <a:gd name="T61" fmla="*/ 1600 h 1600"/>
                  <a:gd name="T62" fmla="*/ 1967 w 1999"/>
                  <a:gd name="T63" fmla="*/ 1600 h 1600"/>
                  <a:gd name="T64" fmla="*/ 1999 w 1999"/>
                  <a:gd name="T65" fmla="*/ 1568 h 1600"/>
                  <a:gd name="T66" fmla="*/ 1999 w 1999"/>
                  <a:gd name="T67" fmla="*/ 1009 h 1600"/>
                  <a:gd name="T68" fmla="*/ 1967 w 1999"/>
                  <a:gd name="T69" fmla="*/ 976 h 1600"/>
                  <a:gd name="T70" fmla="*/ 1367 w 1999"/>
                  <a:gd name="T71" fmla="*/ 1390 h 1600"/>
                  <a:gd name="T72" fmla="*/ 1269 w 1999"/>
                  <a:gd name="T73" fmla="*/ 1292 h 1600"/>
                  <a:gd name="T74" fmla="*/ 1367 w 1999"/>
                  <a:gd name="T75" fmla="*/ 1194 h 1600"/>
                  <a:gd name="T76" fmla="*/ 1465 w 1999"/>
                  <a:gd name="T77" fmla="*/ 1292 h 1600"/>
                  <a:gd name="T78" fmla="*/ 1367 w 1999"/>
                  <a:gd name="T79" fmla="*/ 139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99" h="1600">
                    <a:moveTo>
                      <a:pt x="1967" y="976"/>
                    </a:moveTo>
                    <a:cubicBezTo>
                      <a:pt x="1824" y="976"/>
                      <a:pt x="1824" y="976"/>
                      <a:pt x="1824" y="976"/>
                    </a:cubicBezTo>
                    <a:cubicBezTo>
                      <a:pt x="1806" y="976"/>
                      <a:pt x="1792" y="991"/>
                      <a:pt x="1792" y="1009"/>
                    </a:cubicBezTo>
                    <a:cubicBezTo>
                      <a:pt x="1792" y="1247"/>
                      <a:pt x="1792" y="1247"/>
                      <a:pt x="1792" y="1247"/>
                    </a:cubicBezTo>
                    <a:cubicBezTo>
                      <a:pt x="1550" y="1247"/>
                      <a:pt x="1550" y="1247"/>
                      <a:pt x="1550" y="1247"/>
                    </a:cubicBezTo>
                    <a:cubicBezTo>
                      <a:pt x="1530" y="1165"/>
                      <a:pt x="1456" y="1104"/>
                      <a:pt x="1367" y="1104"/>
                    </a:cubicBezTo>
                    <a:cubicBezTo>
                      <a:pt x="1321" y="1104"/>
                      <a:pt x="1279" y="1124"/>
                      <a:pt x="1279" y="1124"/>
                    </a:cubicBezTo>
                    <a:cubicBezTo>
                      <a:pt x="1146" y="964"/>
                      <a:pt x="1146" y="964"/>
                      <a:pt x="1146" y="964"/>
                    </a:cubicBezTo>
                    <a:cubicBezTo>
                      <a:pt x="1714" y="509"/>
                      <a:pt x="1714" y="509"/>
                      <a:pt x="1714" y="509"/>
                    </a:cubicBezTo>
                    <a:cubicBezTo>
                      <a:pt x="1742" y="486"/>
                      <a:pt x="1746" y="446"/>
                      <a:pt x="1724" y="418"/>
                    </a:cubicBezTo>
                    <a:cubicBezTo>
                      <a:pt x="1415" y="32"/>
                      <a:pt x="1415" y="32"/>
                      <a:pt x="1415" y="32"/>
                    </a:cubicBezTo>
                    <a:cubicBezTo>
                      <a:pt x="1393" y="4"/>
                      <a:pt x="1352" y="0"/>
                      <a:pt x="1324" y="22"/>
                    </a:cubicBezTo>
                    <a:cubicBezTo>
                      <a:pt x="224" y="903"/>
                      <a:pt x="224" y="903"/>
                      <a:pt x="224" y="903"/>
                    </a:cubicBezTo>
                    <a:cubicBezTo>
                      <a:pt x="196" y="925"/>
                      <a:pt x="192" y="966"/>
                      <a:pt x="214" y="994"/>
                    </a:cubicBezTo>
                    <a:cubicBezTo>
                      <a:pt x="269" y="1062"/>
                      <a:pt x="269" y="1062"/>
                      <a:pt x="269" y="1062"/>
                    </a:cubicBezTo>
                    <a:cubicBezTo>
                      <a:pt x="197" y="1082"/>
                      <a:pt x="111" y="1107"/>
                      <a:pt x="97" y="1111"/>
                    </a:cubicBezTo>
                    <a:cubicBezTo>
                      <a:pt x="15" y="1134"/>
                      <a:pt x="0" y="1186"/>
                      <a:pt x="34" y="1229"/>
                    </a:cubicBezTo>
                    <a:cubicBezTo>
                      <a:pt x="69" y="1272"/>
                      <a:pt x="201" y="1437"/>
                      <a:pt x="231" y="1475"/>
                    </a:cubicBezTo>
                    <a:cubicBezTo>
                      <a:pt x="261" y="1513"/>
                      <a:pt x="333" y="1530"/>
                      <a:pt x="375" y="1446"/>
                    </a:cubicBezTo>
                    <a:cubicBezTo>
                      <a:pt x="397" y="1401"/>
                      <a:pt x="429" y="1345"/>
                      <a:pt x="457" y="1297"/>
                    </a:cubicBezTo>
                    <a:cubicBezTo>
                      <a:pt x="523" y="1379"/>
                      <a:pt x="523" y="1379"/>
                      <a:pt x="523" y="1379"/>
                    </a:cubicBezTo>
                    <a:cubicBezTo>
                      <a:pt x="523" y="1379"/>
                      <a:pt x="523" y="1379"/>
                      <a:pt x="523" y="1379"/>
                    </a:cubicBezTo>
                    <a:cubicBezTo>
                      <a:pt x="545" y="1407"/>
                      <a:pt x="586" y="1412"/>
                      <a:pt x="614" y="1389"/>
                    </a:cubicBezTo>
                    <a:cubicBezTo>
                      <a:pt x="1075" y="1020"/>
                      <a:pt x="1075" y="1020"/>
                      <a:pt x="1075" y="1020"/>
                    </a:cubicBezTo>
                    <a:cubicBezTo>
                      <a:pt x="1210" y="1182"/>
                      <a:pt x="1210" y="1182"/>
                      <a:pt x="1210" y="1182"/>
                    </a:cubicBezTo>
                    <a:cubicBezTo>
                      <a:pt x="1210" y="1182"/>
                      <a:pt x="1179" y="1230"/>
                      <a:pt x="1179" y="1292"/>
                    </a:cubicBezTo>
                    <a:cubicBezTo>
                      <a:pt x="1179" y="1396"/>
                      <a:pt x="1263" y="1480"/>
                      <a:pt x="1367" y="1480"/>
                    </a:cubicBezTo>
                    <a:cubicBezTo>
                      <a:pt x="1456" y="1480"/>
                      <a:pt x="1530" y="1419"/>
                      <a:pt x="1550" y="1337"/>
                    </a:cubicBezTo>
                    <a:cubicBezTo>
                      <a:pt x="1792" y="1337"/>
                      <a:pt x="1792" y="1337"/>
                      <a:pt x="1792" y="1337"/>
                    </a:cubicBezTo>
                    <a:cubicBezTo>
                      <a:pt x="1792" y="1568"/>
                      <a:pt x="1792" y="1568"/>
                      <a:pt x="1792" y="1568"/>
                    </a:cubicBezTo>
                    <a:cubicBezTo>
                      <a:pt x="1792" y="1585"/>
                      <a:pt x="1806" y="1600"/>
                      <a:pt x="1824" y="1600"/>
                    </a:cubicBezTo>
                    <a:cubicBezTo>
                      <a:pt x="1967" y="1600"/>
                      <a:pt x="1967" y="1600"/>
                      <a:pt x="1967" y="1600"/>
                    </a:cubicBezTo>
                    <a:cubicBezTo>
                      <a:pt x="1985" y="1600"/>
                      <a:pt x="1999" y="1585"/>
                      <a:pt x="1999" y="1568"/>
                    </a:cubicBezTo>
                    <a:cubicBezTo>
                      <a:pt x="1999" y="1009"/>
                      <a:pt x="1999" y="1009"/>
                      <a:pt x="1999" y="1009"/>
                    </a:cubicBezTo>
                    <a:cubicBezTo>
                      <a:pt x="1999" y="991"/>
                      <a:pt x="1985" y="976"/>
                      <a:pt x="1967" y="976"/>
                    </a:cubicBezTo>
                    <a:moveTo>
                      <a:pt x="1367" y="1390"/>
                    </a:moveTo>
                    <a:cubicBezTo>
                      <a:pt x="1313" y="1390"/>
                      <a:pt x="1269" y="1346"/>
                      <a:pt x="1269" y="1292"/>
                    </a:cubicBezTo>
                    <a:cubicBezTo>
                      <a:pt x="1269" y="1238"/>
                      <a:pt x="1313" y="1194"/>
                      <a:pt x="1367" y="1194"/>
                    </a:cubicBezTo>
                    <a:cubicBezTo>
                      <a:pt x="1421" y="1194"/>
                      <a:pt x="1465" y="1238"/>
                      <a:pt x="1465" y="1292"/>
                    </a:cubicBezTo>
                    <a:cubicBezTo>
                      <a:pt x="1465" y="1346"/>
                      <a:pt x="1421" y="1390"/>
                      <a:pt x="1367" y="1390"/>
                    </a:cubicBezTo>
                  </a:path>
                </a:pathLst>
              </a:custGeom>
              <a:solidFill>
                <a:srgbClr val="FFFFFF">
                  <a:alpha val="30196"/>
                </a:srgbClr>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8595B"/>
                  </a:solidFill>
                </a:endParaRPr>
              </a:p>
            </p:txBody>
          </p:sp>
          <p:grpSp>
            <p:nvGrpSpPr>
              <p:cNvPr id="48" name="Group 47">
                <a:extLst>
                  <a:ext uri="{FF2B5EF4-FFF2-40B4-BE49-F238E27FC236}">
                    <a16:creationId xmlns:a16="http://schemas.microsoft.com/office/drawing/2014/main" id="{F8A033C9-F4D4-45D9-ADC8-EC07057279CD}"/>
                  </a:ext>
                </a:extLst>
              </p:cNvPr>
              <p:cNvGrpSpPr>
                <a:grpSpLocks noChangeAspect="1"/>
              </p:cNvGrpSpPr>
              <p:nvPr/>
            </p:nvGrpSpPr>
            <p:grpSpPr bwMode="auto">
              <a:xfrm>
                <a:off x="335677" y="6111241"/>
                <a:ext cx="848982" cy="532584"/>
                <a:chOff x="2" y="5"/>
                <a:chExt cx="6083" cy="3816"/>
              </a:xfrm>
              <a:solidFill>
                <a:srgbClr val="FFFFFF">
                  <a:alpha val="30196"/>
                </a:srgbClr>
              </a:solidFill>
            </p:grpSpPr>
            <p:sp>
              <p:nvSpPr>
                <p:cNvPr id="50" name="Freeform 5">
                  <a:extLst>
                    <a:ext uri="{FF2B5EF4-FFF2-40B4-BE49-F238E27FC236}">
                      <a16:creationId xmlns:a16="http://schemas.microsoft.com/office/drawing/2014/main" id="{F49532F6-A47C-4047-B41D-9E773E894165}"/>
                    </a:ext>
                  </a:extLst>
                </p:cNvPr>
                <p:cNvSpPr>
                  <a:spLocks noEditPoints="1"/>
                </p:cNvSpPr>
                <p:nvPr/>
              </p:nvSpPr>
              <p:spPr bwMode="auto">
                <a:xfrm>
                  <a:off x="2" y="5"/>
                  <a:ext cx="6083" cy="3816"/>
                </a:xfrm>
                <a:custGeom>
                  <a:avLst/>
                  <a:gdLst>
                    <a:gd name="T0" fmla="*/ 1761 w 2180"/>
                    <a:gd name="T1" fmla="*/ 1363 h 1363"/>
                    <a:gd name="T2" fmla="*/ 422 w 2180"/>
                    <a:gd name="T3" fmla="*/ 1363 h 1363"/>
                    <a:gd name="T4" fmla="*/ 411 w 2180"/>
                    <a:gd name="T5" fmla="*/ 1362 h 1363"/>
                    <a:gd name="T6" fmla="*/ 0 w 2180"/>
                    <a:gd name="T7" fmla="*/ 871 h 1363"/>
                    <a:gd name="T8" fmla="*/ 153 w 2180"/>
                    <a:gd name="T9" fmla="*/ 512 h 1363"/>
                    <a:gd name="T10" fmla="*/ 497 w 2180"/>
                    <a:gd name="T11" fmla="*/ 373 h 1363"/>
                    <a:gd name="T12" fmla="*/ 501 w 2180"/>
                    <a:gd name="T13" fmla="*/ 373 h 1363"/>
                    <a:gd name="T14" fmla="*/ 980 w 2180"/>
                    <a:gd name="T15" fmla="*/ 0 h 1363"/>
                    <a:gd name="T16" fmla="*/ 1328 w 2180"/>
                    <a:gd name="T17" fmla="*/ 143 h 1363"/>
                    <a:gd name="T18" fmla="*/ 1471 w 2180"/>
                    <a:gd name="T19" fmla="*/ 119 h 1363"/>
                    <a:gd name="T20" fmla="*/ 1910 w 2180"/>
                    <a:gd name="T21" fmla="*/ 558 h 1363"/>
                    <a:gd name="T22" fmla="*/ 1910 w 2180"/>
                    <a:gd name="T23" fmla="*/ 559 h 1363"/>
                    <a:gd name="T24" fmla="*/ 2180 w 2180"/>
                    <a:gd name="T25" fmla="*/ 950 h 1363"/>
                    <a:gd name="T26" fmla="*/ 1761 w 2180"/>
                    <a:gd name="T27" fmla="*/ 1363 h 1363"/>
                    <a:gd name="T28" fmla="*/ 428 w 2180"/>
                    <a:gd name="T29" fmla="*/ 1235 h 1363"/>
                    <a:gd name="T30" fmla="*/ 1761 w 2180"/>
                    <a:gd name="T31" fmla="*/ 1235 h 1363"/>
                    <a:gd name="T32" fmla="*/ 2052 w 2180"/>
                    <a:gd name="T33" fmla="*/ 950 h 1363"/>
                    <a:gd name="T34" fmla="*/ 1828 w 2180"/>
                    <a:gd name="T35" fmla="*/ 667 h 1363"/>
                    <a:gd name="T36" fmla="*/ 1780 w 2180"/>
                    <a:gd name="T37" fmla="*/ 597 h 1363"/>
                    <a:gd name="T38" fmla="*/ 1782 w 2180"/>
                    <a:gd name="T39" fmla="*/ 558 h 1363"/>
                    <a:gd name="T40" fmla="*/ 1471 w 2180"/>
                    <a:gd name="T41" fmla="*/ 246 h 1363"/>
                    <a:gd name="T42" fmla="*/ 1338 w 2180"/>
                    <a:gd name="T43" fmla="*/ 276 h 1363"/>
                    <a:gd name="T44" fmla="*/ 1262 w 2180"/>
                    <a:gd name="T45" fmla="*/ 259 h 1363"/>
                    <a:gd name="T46" fmla="*/ 980 w 2180"/>
                    <a:gd name="T47" fmla="*/ 128 h 1363"/>
                    <a:gd name="T48" fmla="*/ 616 w 2180"/>
                    <a:gd name="T49" fmla="*/ 449 h 1363"/>
                    <a:gd name="T50" fmla="*/ 545 w 2180"/>
                    <a:gd name="T51" fmla="*/ 504 h 1363"/>
                    <a:gd name="T52" fmla="*/ 498 w 2180"/>
                    <a:gd name="T53" fmla="*/ 501 h 1363"/>
                    <a:gd name="T54" fmla="*/ 128 w 2180"/>
                    <a:gd name="T55" fmla="*/ 871 h 1363"/>
                    <a:gd name="T56" fmla="*/ 428 w 2180"/>
                    <a:gd name="T57" fmla="*/ 1235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80" h="1363">
                      <a:moveTo>
                        <a:pt x="1761" y="1363"/>
                      </a:moveTo>
                      <a:cubicBezTo>
                        <a:pt x="422" y="1363"/>
                        <a:pt x="422" y="1363"/>
                        <a:pt x="422" y="1363"/>
                      </a:cubicBezTo>
                      <a:cubicBezTo>
                        <a:pt x="418" y="1363"/>
                        <a:pt x="414" y="1362"/>
                        <a:pt x="411" y="1362"/>
                      </a:cubicBezTo>
                      <a:cubicBezTo>
                        <a:pt x="173" y="1319"/>
                        <a:pt x="0" y="1113"/>
                        <a:pt x="0" y="871"/>
                      </a:cubicBezTo>
                      <a:cubicBezTo>
                        <a:pt x="0" y="735"/>
                        <a:pt x="55" y="607"/>
                        <a:pt x="153" y="512"/>
                      </a:cubicBezTo>
                      <a:cubicBezTo>
                        <a:pt x="247" y="422"/>
                        <a:pt x="368" y="373"/>
                        <a:pt x="497" y="373"/>
                      </a:cubicBezTo>
                      <a:cubicBezTo>
                        <a:pt x="498" y="373"/>
                        <a:pt x="500" y="373"/>
                        <a:pt x="501" y="373"/>
                      </a:cubicBezTo>
                      <a:cubicBezTo>
                        <a:pt x="556" y="156"/>
                        <a:pt x="755" y="0"/>
                        <a:pt x="980" y="0"/>
                      </a:cubicBezTo>
                      <a:cubicBezTo>
                        <a:pt x="1112" y="0"/>
                        <a:pt x="1235" y="51"/>
                        <a:pt x="1328" y="143"/>
                      </a:cubicBezTo>
                      <a:cubicBezTo>
                        <a:pt x="1374" y="127"/>
                        <a:pt x="1422" y="119"/>
                        <a:pt x="1471" y="119"/>
                      </a:cubicBezTo>
                      <a:cubicBezTo>
                        <a:pt x="1713" y="119"/>
                        <a:pt x="1910" y="316"/>
                        <a:pt x="1910" y="558"/>
                      </a:cubicBezTo>
                      <a:cubicBezTo>
                        <a:pt x="1910" y="558"/>
                        <a:pt x="1910" y="558"/>
                        <a:pt x="1910" y="559"/>
                      </a:cubicBezTo>
                      <a:cubicBezTo>
                        <a:pt x="2072" y="620"/>
                        <a:pt x="2180" y="776"/>
                        <a:pt x="2180" y="950"/>
                      </a:cubicBezTo>
                      <a:cubicBezTo>
                        <a:pt x="2180" y="1182"/>
                        <a:pt x="1996" y="1363"/>
                        <a:pt x="1761" y="1363"/>
                      </a:cubicBezTo>
                      <a:close/>
                      <a:moveTo>
                        <a:pt x="428" y="1235"/>
                      </a:moveTo>
                      <a:cubicBezTo>
                        <a:pt x="1761" y="1235"/>
                        <a:pt x="1761" y="1235"/>
                        <a:pt x="1761" y="1235"/>
                      </a:cubicBezTo>
                      <a:cubicBezTo>
                        <a:pt x="1924" y="1235"/>
                        <a:pt x="2052" y="1110"/>
                        <a:pt x="2052" y="950"/>
                      </a:cubicBezTo>
                      <a:cubicBezTo>
                        <a:pt x="2052" y="815"/>
                        <a:pt x="1960" y="698"/>
                        <a:pt x="1828" y="667"/>
                      </a:cubicBezTo>
                      <a:cubicBezTo>
                        <a:pt x="1797" y="659"/>
                        <a:pt x="1776" y="629"/>
                        <a:pt x="1780" y="597"/>
                      </a:cubicBezTo>
                      <a:cubicBezTo>
                        <a:pt x="1782" y="583"/>
                        <a:pt x="1782" y="570"/>
                        <a:pt x="1782" y="558"/>
                      </a:cubicBezTo>
                      <a:cubicBezTo>
                        <a:pt x="1782" y="386"/>
                        <a:pt x="1643" y="246"/>
                        <a:pt x="1471" y="246"/>
                      </a:cubicBezTo>
                      <a:cubicBezTo>
                        <a:pt x="1425" y="246"/>
                        <a:pt x="1380" y="256"/>
                        <a:pt x="1338" y="276"/>
                      </a:cubicBezTo>
                      <a:cubicBezTo>
                        <a:pt x="1312" y="289"/>
                        <a:pt x="1281" y="282"/>
                        <a:pt x="1262" y="259"/>
                      </a:cubicBezTo>
                      <a:cubicBezTo>
                        <a:pt x="1192" y="176"/>
                        <a:pt x="1089" y="128"/>
                        <a:pt x="980" y="128"/>
                      </a:cubicBezTo>
                      <a:cubicBezTo>
                        <a:pt x="796" y="128"/>
                        <a:pt x="639" y="266"/>
                        <a:pt x="616" y="449"/>
                      </a:cubicBezTo>
                      <a:cubicBezTo>
                        <a:pt x="612" y="483"/>
                        <a:pt x="580" y="508"/>
                        <a:pt x="545" y="504"/>
                      </a:cubicBezTo>
                      <a:cubicBezTo>
                        <a:pt x="529" y="502"/>
                        <a:pt x="514" y="501"/>
                        <a:pt x="498" y="501"/>
                      </a:cubicBezTo>
                      <a:cubicBezTo>
                        <a:pt x="294" y="501"/>
                        <a:pt x="128" y="667"/>
                        <a:pt x="128" y="871"/>
                      </a:cubicBezTo>
                      <a:cubicBezTo>
                        <a:pt x="128" y="1049"/>
                        <a:pt x="254" y="1202"/>
                        <a:pt x="428" y="1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solidFill>
                      <a:srgbClr val="58595B"/>
                    </a:solidFill>
                  </a:endParaRPr>
                </a:p>
              </p:txBody>
            </p:sp>
            <p:sp>
              <p:nvSpPr>
                <p:cNvPr id="51" name="Freeform 6">
                  <a:extLst>
                    <a:ext uri="{FF2B5EF4-FFF2-40B4-BE49-F238E27FC236}">
                      <a16:creationId xmlns:a16="http://schemas.microsoft.com/office/drawing/2014/main" id="{0BCE9D49-27CB-4888-B15D-5A2FA5E6C19E}"/>
                    </a:ext>
                  </a:extLst>
                </p:cNvPr>
                <p:cNvSpPr>
                  <a:spLocks noEditPoints="1"/>
                </p:cNvSpPr>
                <p:nvPr/>
              </p:nvSpPr>
              <p:spPr bwMode="auto">
                <a:xfrm>
                  <a:off x="1819" y="1545"/>
                  <a:ext cx="2439" cy="1579"/>
                </a:xfrm>
                <a:custGeom>
                  <a:avLst/>
                  <a:gdLst>
                    <a:gd name="T0" fmla="*/ 859 w 874"/>
                    <a:gd name="T1" fmla="*/ 149 h 564"/>
                    <a:gd name="T2" fmla="*/ 0 w 874"/>
                    <a:gd name="T3" fmla="*/ 134 h 564"/>
                    <a:gd name="T4" fmla="*/ 16 w 874"/>
                    <a:gd name="T5" fmla="*/ 0 h 564"/>
                    <a:gd name="T6" fmla="*/ 874 w 874"/>
                    <a:gd name="T7" fmla="*/ 15 h 564"/>
                    <a:gd name="T8" fmla="*/ 874 w 874"/>
                    <a:gd name="T9" fmla="*/ 134 h 564"/>
                    <a:gd name="T10" fmla="*/ 859 w 874"/>
                    <a:gd name="T11" fmla="*/ 356 h 564"/>
                    <a:gd name="T12" fmla="*/ 0 w 874"/>
                    <a:gd name="T13" fmla="*/ 342 h 564"/>
                    <a:gd name="T14" fmla="*/ 16 w 874"/>
                    <a:gd name="T15" fmla="*/ 208 h 564"/>
                    <a:gd name="T16" fmla="*/ 874 w 874"/>
                    <a:gd name="T17" fmla="*/ 222 h 564"/>
                    <a:gd name="T18" fmla="*/ 874 w 874"/>
                    <a:gd name="T19" fmla="*/ 342 h 564"/>
                    <a:gd name="T20" fmla="*/ 859 w 874"/>
                    <a:gd name="T21" fmla="*/ 564 h 564"/>
                    <a:gd name="T22" fmla="*/ 0 w 874"/>
                    <a:gd name="T23" fmla="*/ 550 h 564"/>
                    <a:gd name="T24" fmla="*/ 16 w 874"/>
                    <a:gd name="T25" fmla="*/ 415 h 564"/>
                    <a:gd name="T26" fmla="*/ 874 w 874"/>
                    <a:gd name="T27" fmla="*/ 430 h 564"/>
                    <a:gd name="T28" fmla="*/ 874 w 874"/>
                    <a:gd name="T29" fmla="*/ 550 h 564"/>
                    <a:gd name="T30" fmla="*/ 638 w 874"/>
                    <a:gd name="T31" fmla="*/ 76 h 564"/>
                    <a:gd name="T32" fmla="*/ 717 w 874"/>
                    <a:gd name="T33" fmla="*/ 76 h 564"/>
                    <a:gd name="T34" fmla="*/ 678 w 874"/>
                    <a:gd name="T35" fmla="*/ 37 h 564"/>
                    <a:gd name="T36" fmla="*/ 752 w 874"/>
                    <a:gd name="T37" fmla="*/ 76 h 564"/>
                    <a:gd name="T38" fmla="*/ 832 w 874"/>
                    <a:gd name="T39" fmla="*/ 76 h 564"/>
                    <a:gd name="T40" fmla="*/ 792 w 874"/>
                    <a:gd name="T41" fmla="*/ 38 h 564"/>
                    <a:gd name="T42" fmla="*/ 638 w 874"/>
                    <a:gd name="T43" fmla="*/ 284 h 564"/>
                    <a:gd name="T44" fmla="*/ 717 w 874"/>
                    <a:gd name="T45" fmla="*/ 284 h 564"/>
                    <a:gd name="T46" fmla="*/ 678 w 874"/>
                    <a:gd name="T47" fmla="*/ 245 h 564"/>
                    <a:gd name="T48" fmla="*/ 752 w 874"/>
                    <a:gd name="T49" fmla="*/ 284 h 564"/>
                    <a:gd name="T50" fmla="*/ 832 w 874"/>
                    <a:gd name="T51" fmla="*/ 284 h 564"/>
                    <a:gd name="T52" fmla="*/ 792 w 874"/>
                    <a:gd name="T53" fmla="*/ 245 h 564"/>
                    <a:gd name="T54" fmla="*/ 638 w 874"/>
                    <a:gd name="T55" fmla="*/ 492 h 564"/>
                    <a:gd name="T56" fmla="*/ 717 w 874"/>
                    <a:gd name="T57" fmla="*/ 492 h 564"/>
                    <a:gd name="T58" fmla="*/ 678 w 874"/>
                    <a:gd name="T59" fmla="*/ 452 h 564"/>
                    <a:gd name="T60" fmla="*/ 752 w 874"/>
                    <a:gd name="T61" fmla="*/ 492 h 564"/>
                    <a:gd name="T62" fmla="*/ 832 w 874"/>
                    <a:gd name="T63" fmla="*/ 492 h 564"/>
                    <a:gd name="T64" fmla="*/ 792 w 874"/>
                    <a:gd name="T65" fmla="*/ 4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4" h="564">
                      <a:moveTo>
                        <a:pt x="874" y="134"/>
                      </a:moveTo>
                      <a:cubicBezTo>
                        <a:pt x="874" y="142"/>
                        <a:pt x="867" y="149"/>
                        <a:pt x="859" y="149"/>
                      </a:cubicBezTo>
                      <a:cubicBezTo>
                        <a:pt x="16" y="149"/>
                        <a:pt x="16" y="149"/>
                        <a:pt x="16" y="149"/>
                      </a:cubicBezTo>
                      <a:cubicBezTo>
                        <a:pt x="7" y="149"/>
                        <a:pt x="0" y="142"/>
                        <a:pt x="0" y="134"/>
                      </a:cubicBezTo>
                      <a:cubicBezTo>
                        <a:pt x="0" y="15"/>
                        <a:pt x="0" y="15"/>
                        <a:pt x="0" y="15"/>
                      </a:cubicBezTo>
                      <a:cubicBezTo>
                        <a:pt x="0" y="7"/>
                        <a:pt x="7" y="0"/>
                        <a:pt x="16" y="0"/>
                      </a:cubicBezTo>
                      <a:cubicBezTo>
                        <a:pt x="859" y="0"/>
                        <a:pt x="859" y="0"/>
                        <a:pt x="859" y="0"/>
                      </a:cubicBezTo>
                      <a:cubicBezTo>
                        <a:pt x="867" y="0"/>
                        <a:pt x="874" y="7"/>
                        <a:pt x="874" y="15"/>
                      </a:cubicBezTo>
                      <a:cubicBezTo>
                        <a:pt x="874" y="134"/>
                        <a:pt x="874" y="134"/>
                        <a:pt x="874" y="134"/>
                      </a:cubicBezTo>
                      <a:cubicBezTo>
                        <a:pt x="874" y="134"/>
                        <a:pt x="874" y="134"/>
                        <a:pt x="874" y="134"/>
                      </a:cubicBezTo>
                      <a:close/>
                      <a:moveTo>
                        <a:pt x="874" y="342"/>
                      </a:moveTo>
                      <a:cubicBezTo>
                        <a:pt x="874" y="350"/>
                        <a:pt x="867" y="356"/>
                        <a:pt x="859" y="356"/>
                      </a:cubicBezTo>
                      <a:cubicBezTo>
                        <a:pt x="16" y="356"/>
                        <a:pt x="16" y="356"/>
                        <a:pt x="16" y="356"/>
                      </a:cubicBezTo>
                      <a:cubicBezTo>
                        <a:pt x="7" y="356"/>
                        <a:pt x="0" y="350"/>
                        <a:pt x="0" y="342"/>
                      </a:cubicBezTo>
                      <a:cubicBezTo>
                        <a:pt x="0" y="222"/>
                        <a:pt x="0" y="222"/>
                        <a:pt x="0" y="222"/>
                      </a:cubicBezTo>
                      <a:cubicBezTo>
                        <a:pt x="0" y="214"/>
                        <a:pt x="7" y="208"/>
                        <a:pt x="16" y="208"/>
                      </a:cubicBezTo>
                      <a:cubicBezTo>
                        <a:pt x="859" y="208"/>
                        <a:pt x="859" y="208"/>
                        <a:pt x="859" y="208"/>
                      </a:cubicBezTo>
                      <a:cubicBezTo>
                        <a:pt x="867" y="208"/>
                        <a:pt x="874" y="214"/>
                        <a:pt x="874" y="222"/>
                      </a:cubicBezTo>
                      <a:cubicBezTo>
                        <a:pt x="874" y="342"/>
                        <a:pt x="874" y="342"/>
                        <a:pt x="874" y="342"/>
                      </a:cubicBezTo>
                      <a:cubicBezTo>
                        <a:pt x="874" y="342"/>
                        <a:pt x="874" y="342"/>
                        <a:pt x="874" y="342"/>
                      </a:cubicBezTo>
                      <a:close/>
                      <a:moveTo>
                        <a:pt x="874" y="550"/>
                      </a:moveTo>
                      <a:cubicBezTo>
                        <a:pt x="874" y="558"/>
                        <a:pt x="867" y="564"/>
                        <a:pt x="859" y="564"/>
                      </a:cubicBezTo>
                      <a:cubicBezTo>
                        <a:pt x="16" y="564"/>
                        <a:pt x="16" y="564"/>
                        <a:pt x="16" y="564"/>
                      </a:cubicBezTo>
                      <a:cubicBezTo>
                        <a:pt x="7" y="564"/>
                        <a:pt x="0" y="558"/>
                        <a:pt x="0" y="550"/>
                      </a:cubicBezTo>
                      <a:cubicBezTo>
                        <a:pt x="0" y="430"/>
                        <a:pt x="0" y="430"/>
                        <a:pt x="0" y="430"/>
                      </a:cubicBezTo>
                      <a:cubicBezTo>
                        <a:pt x="0" y="422"/>
                        <a:pt x="7" y="415"/>
                        <a:pt x="16" y="415"/>
                      </a:cubicBezTo>
                      <a:cubicBezTo>
                        <a:pt x="859" y="415"/>
                        <a:pt x="859" y="415"/>
                        <a:pt x="859" y="415"/>
                      </a:cubicBezTo>
                      <a:cubicBezTo>
                        <a:pt x="867" y="415"/>
                        <a:pt x="874" y="422"/>
                        <a:pt x="874" y="430"/>
                      </a:cubicBezTo>
                      <a:cubicBezTo>
                        <a:pt x="874" y="550"/>
                        <a:pt x="874" y="550"/>
                        <a:pt x="874" y="550"/>
                      </a:cubicBezTo>
                      <a:cubicBezTo>
                        <a:pt x="874" y="550"/>
                        <a:pt x="874" y="550"/>
                        <a:pt x="874" y="550"/>
                      </a:cubicBezTo>
                      <a:close/>
                      <a:moveTo>
                        <a:pt x="678" y="37"/>
                      </a:moveTo>
                      <a:cubicBezTo>
                        <a:pt x="656" y="37"/>
                        <a:pt x="638" y="55"/>
                        <a:pt x="638" y="76"/>
                      </a:cubicBezTo>
                      <a:cubicBezTo>
                        <a:pt x="638" y="98"/>
                        <a:pt x="656" y="116"/>
                        <a:pt x="678" y="116"/>
                      </a:cubicBezTo>
                      <a:cubicBezTo>
                        <a:pt x="699" y="116"/>
                        <a:pt x="717" y="98"/>
                        <a:pt x="717" y="76"/>
                      </a:cubicBezTo>
                      <a:cubicBezTo>
                        <a:pt x="717" y="55"/>
                        <a:pt x="699" y="37"/>
                        <a:pt x="678" y="37"/>
                      </a:cubicBezTo>
                      <a:cubicBezTo>
                        <a:pt x="678" y="37"/>
                        <a:pt x="678" y="37"/>
                        <a:pt x="678" y="37"/>
                      </a:cubicBezTo>
                      <a:close/>
                      <a:moveTo>
                        <a:pt x="792" y="38"/>
                      </a:moveTo>
                      <a:cubicBezTo>
                        <a:pt x="770" y="38"/>
                        <a:pt x="752" y="55"/>
                        <a:pt x="752" y="76"/>
                      </a:cubicBezTo>
                      <a:cubicBezTo>
                        <a:pt x="752" y="97"/>
                        <a:pt x="770" y="114"/>
                        <a:pt x="792" y="114"/>
                      </a:cubicBezTo>
                      <a:cubicBezTo>
                        <a:pt x="814" y="114"/>
                        <a:pt x="832" y="97"/>
                        <a:pt x="832" y="76"/>
                      </a:cubicBezTo>
                      <a:cubicBezTo>
                        <a:pt x="832" y="55"/>
                        <a:pt x="814" y="38"/>
                        <a:pt x="792" y="38"/>
                      </a:cubicBezTo>
                      <a:cubicBezTo>
                        <a:pt x="792" y="38"/>
                        <a:pt x="792" y="38"/>
                        <a:pt x="792" y="38"/>
                      </a:cubicBezTo>
                      <a:close/>
                      <a:moveTo>
                        <a:pt x="678" y="245"/>
                      </a:moveTo>
                      <a:cubicBezTo>
                        <a:pt x="656" y="245"/>
                        <a:pt x="638" y="262"/>
                        <a:pt x="638" y="284"/>
                      </a:cubicBezTo>
                      <a:cubicBezTo>
                        <a:pt x="638" y="306"/>
                        <a:pt x="656" y="324"/>
                        <a:pt x="678" y="324"/>
                      </a:cubicBezTo>
                      <a:cubicBezTo>
                        <a:pt x="699" y="324"/>
                        <a:pt x="717" y="306"/>
                        <a:pt x="717" y="284"/>
                      </a:cubicBezTo>
                      <a:cubicBezTo>
                        <a:pt x="717" y="262"/>
                        <a:pt x="699" y="245"/>
                        <a:pt x="678" y="245"/>
                      </a:cubicBezTo>
                      <a:cubicBezTo>
                        <a:pt x="678" y="245"/>
                        <a:pt x="678" y="245"/>
                        <a:pt x="678" y="245"/>
                      </a:cubicBezTo>
                      <a:close/>
                      <a:moveTo>
                        <a:pt x="792" y="245"/>
                      </a:moveTo>
                      <a:cubicBezTo>
                        <a:pt x="770" y="245"/>
                        <a:pt x="752" y="262"/>
                        <a:pt x="752" y="284"/>
                      </a:cubicBezTo>
                      <a:cubicBezTo>
                        <a:pt x="752" y="306"/>
                        <a:pt x="770" y="324"/>
                        <a:pt x="792" y="324"/>
                      </a:cubicBezTo>
                      <a:cubicBezTo>
                        <a:pt x="814" y="324"/>
                        <a:pt x="832" y="306"/>
                        <a:pt x="832" y="284"/>
                      </a:cubicBezTo>
                      <a:cubicBezTo>
                        <a:pt x="832" y="262"/>
                        <a:pt x="814" y="245"/>
                        <a:pt x="792" y="245"/>
                      </a:cubicBezTo>
                      <a:cubicBezTo>
                        <a:pt x="792" y="245"/>
                        <a:pt x="792" y="245"/>
                        <a:pt x="792" y="245"/>
                      </a:cubicBezTo>
                      <a:close/>
                      <a:moveTo>
                        <a:pt x="678" y="452"/>
                      </a:moveTo>
                      <a:cubicBezTo>
                        <a:pt x="656" y="452"/>
                        <a:pt x="638" y="470"/>
                        <a:pt x="638" y="492"/>
                      </a:cubicBezTo>
                      <a:cubicBezTo>
                        <a:pt x="638" y="514"/>
                        <a:pt x="656" y="531"/>
                        <a:pt x="678" y="531"/>
                      </a:cubicBezTo>
                      <a:cubicBezTo>
                        <a:pt x="699" y="531"/>
                        <a:pt x="717" y="514"/>
                        <a:pt x="717" y="492"/>
                      </a:cubicBezTo>
                      <a:cubicBezTo>
                        <a:pt x="717" y="470"/>
                        <a:pt x="699" y="452"/>
                        <a:pt x="678" y="452"/>
                      </a:cubicBezTo>
                      <a:cubicBezTo>
                        <a:pt x="678" y="452"/>
                        <a:pt x="678" y="452"/>
                        <a:pt x="678" y="452"/>
                      </a:cubicBezTo>
                      <a:close/>
                      <a:moveTo>
                        <a:pt x="792" y="452"/>
                      </a:moveTo>
                      <a:cubicBezTo>
                        <a:pt x="770" y="452"/>
                        <a:pt x="752" y="470"/>
                        <a:pt x="752" y="492"/>
                      </a:cubicBezTo>
                      <a:cubicBezTo>
                        <a:pt x="752" y="514"/>
                        <a:pt x="770" y="531"/>
                        <a:pt x="792" y="531"/>
                      </a:cubicBezTo>
                      <a:cubicBezTo>
                        <a:pt x="814" y="531"/>
                        <a:pt x="832" y="514"/>
                        <a:pt x="832" y="492"/>
                      </a:cubicBezTo>
                      <a:cubicBezTo>
                        <a:pt x="832" y="470"/>
                        <a:pt x="814" y="452"/>
                        <a:pt x="792" y="452"/>
                      </a:cubicBezTo>
                      <a:cubicBezTo>
                        <a:pt x="792" y="452"/>
                        <a:pt x="792" y="452"/>
                        <a:pt x="792" y="4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grpSp>
          <p:sp>
            <p:nvSpPr>
              <p:cNvPr id="49" name="Freeform 5">
                <a:extLst>
                  <a:ext uri="{FF2B5EF4-FFF2-40B4-BE49-F238E27FC236}">
                    <a16:creationId xmlns:a16="http://schemas.microsoft.com/office/drawing/2014/main" id="{FA898CE1-94CD-48A9-9596-8B25CAD543AD}"/>
                  </a:ext>
                </a:extLst>
              </p:cNvPr>
              <p:cNvSpPr>
                <a:spLocks noChangeAspect="1"/>
              </p:cNvSpPr>
              <p:nvPr/>
            </p:nvSpPr>
            <p:spPr bwMode="auto">
              <a:xfrm>
                <a:off x="433822" y="2615257"/>
                <a:ext cx="661022" cy="632329"/>
              </a:xfrm>
              <a:custGeom>
                <a:avLst/>
                <a:gdLst>
                  <a:gd name="T0" fmla="*/ 1809 w 1894"/>
                  <a:gd name="T1" fmla="*/ 803 h 1807"/>
                  <a:gd name="T2" fmla="*/ 1616 w 1894"/>
                  <a:gd name="T3" fmla="*/ 353 h 1807"/>
                  <a:gd name="T4" fmla="*/ 1588 w 1894"/>
                  <a:gd name="T5" fmla="*/ 266 h 1807"/>
                  <a:gd name="T6" fmla="*/ 944 w 1894"/>
                  <a:gd name="T7" fmla="*/ 0 h 1807"/>
                  <a:gd name="T8" fmla="*/ 290 w 1894"/>
                  <a:gd name="T9" fmla="*/ 275 h 1807"/>
                  <a:gd name="T10" fmla="*/ 264 w 1894"/>
                  <a:gd name="T11" fmla="*/ 368 h 1807"/>
                  <a:gd name="T12" fmla="*/ 82 w 1894"/>
                  <a:gd name="T13" fmla="*/ 805 h 1807"/>
                  <a:gd name="T14" fmla="*/ 0 w 1894"/>
                  <a:gd name="T15" fmla="*/ 993 h 1807"/>
                  <a:gd name="T16" fmla="*/ 187 w 1894"/>
                  <a:gd name="T17" fmla="*/ 1239 h 1807"/>
                  <a:gd name="T18" fmla="*/ 263 w 1894"/>
                  <a:gd name="T19" fmla="*/ 1303 h 1807"/>
                  <a:gd name="T20" fmla="*/ 386 w 1894"/>
                  <a:gd name="T21" fmla="*/ 1303 h 1807"/>
                  <a:gd name="T22" fmla="*/ 466 w 1894"/>
                  <a:gd name="T23" fmla="*/ 1226 h 1807"/>
                  <a:gd name="T24" fmla="*/ 466 w 1894"/>
                  <a:gd name="T25" fmla="*/ 754 h 1807"/>
                  <a:gd name="T26" fmla="*/ 385 w 1894"/>
                  <a:gd name="T27" fmla="*/ 682 h 1807"/>
                  <a:gd name="T28" fmla="*/ 252 w 1894"/>
                  <a:gd name="T29" fmla="*/ 682 h 1807"/>
                  <a:gd name="T30" fmla="*/ 229 w 1894"/>
                  <a:gd name="T31" fmla="*/ 686 h 1807"/>
                  <a:gd name="T32" fmla="*/ 356 w 1894"/>
                  <a:gd name="T33" fmla="*/ 445 h 1807"/>
                  <a:gd name="T34" fmla="*/ 361 w 1894"/>
                  <a:gd name="T35" fmla="*/ 445 h 1807"/>
                  <a:gd name="T36" fmla="*/ 433 w 1894"/>
                  <a:gd name="T37" fmla="*/ 415 h 1807"/>
                  <a:gd name="T38" fmla="*/ 944 w 1894"/>
                  <a:gd name="T39" fmla="*/ 200 h 1807"/>
                  <a:gd name="T40" fmla="*/ 1447 w 1894"/>
                  <a:gd name="T41" fmla="*/ 408 h 1807"/>
                  <a:gd name="T42" fmla="*/ 1529 w 1894"/>
                  <a:gd name="T43" fmla="*/ 436 h 1807"/>
                  <a:gd name="T44" fmla="*/ 1662 w 1894"/>
                  <a:gd name="T45" fmla="*/ 686 h 1807"/>
                  <a:gd name="T46" fmla="*/ 1641 w 1894"/>
                  <a:gd name="T47" fmla="*/ 682 h 1807"/>
                  <a:gd name="T48" fmla="*/ 1515 w 1894"/>
                  <a:gd name="T49" fmla="*/ 682 h 1807"/>
                  <a:gd name="T50" fmla="*/ 1427 w 1894"/>
                  <a:gd name="T51" fmla="*/ 760 h 1807"/>
                  <a:gd name="T52" fmla="*/ 1427 w 1894"/>
                  <a:gd name="T53" fmla="*/ 1222 h 1807"/>
                  <a:gd name="T54" fmla="*/ 1513 w 1894"/>
                  <a:gd name="T55" fmla="*/ 1303 h 1807"/>
                  <a:gd name="T56" fmla="*/ 1583 w 1894"/>
                  <a:gd name="T57" fmla="*/ 1303 h 1807"/>
                  <a:gd name="T58" fmla="*/ 985 w 1894"/>
                  <a:gd name="T59" fmla="*/ 1657 h 1807"/>
                  <a:gd name="T60" fmla="*/ 917 w 1894"/>
                  <a:gd name="T61" fmla="*/ 1625 h 1807"/>
                  <a:gd name="T62" fmla="*/ 868 w 1894"/>
                  <a:gd name="T63" fmla="*/ 1625 h 1807"/>
                  <a:gd name="T64" fmla="*/ 779 w 1894"/>
                  <a:gd name="T65" fmla="*/ 1716 h 1807"/>
                  <a:gd name="T66" fmla="*/ 868 w 1894"/>
                  <a:gd name="T67" fmla="*/ 1807 h 1807"/>
                  <a:gd name="T68" fmla="*/ 917 w 1894"/>
                  <a:gd name="T69" fmla="*/ 1807 h 1807"/>
                  <a:gd name="T70" fmla="*/ 983 w 1894"/>
                  <a:gd name="T71" fmla="*/ 1777 h 1807"/>
                  <a:gd name="T72" fmla="*/ 1758 w 1894"/>
                  <a:gd name="T73" fmla="*/ 1218 h 1807"/>
                  <a:gd name="T74" fmla="*/ 1894 w 1894"/>
                  <a:gd name="T75" fmla="*/ 993 h 1807"/>
                  <a:gd name="T76" fmla="*/ 1809 w 1894"/>
                  <a:gd name="T77" fmla="*/ 803 h 1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94" h="1807">
                    <a:moveTo>
                      <a:pt x="1809" y="803"/>
                    </a:moveTo>
                    <a:cubicBezTo>
                      <a:pt x="1789" y="633"/>
                      <a:pt x="1720" y="479"/>
                      <a:pt x="1616" y="353"/>
                    </a:cubicBezTo>
                    <a:cubicBezTo>
                      <a:pt x="1622" y="322"/>
                      <a:pt x="1612" y="289"/>
                      <a:pt x="1588" y="266"/>
                    </a:cubicBezTo>
                    <a:cubicBezTo>
                      <a:pt x="1416" y="94"/>
                      <a:pt x="1187" y="0"/>
                      <a:pt x="944" y="0"/>
                    </a:cubicBezTo>
                    <a:cubicBezTo>
                      <a:pt x="696" y="0"/>
                      <a:pt x="464" y="97"/>
                      <a:pt x="290" y="275"/>
                    </a:cubicBezTo>
                    <a:cubicBezTo>
                      <a:pt x="265" y="300"/>
                      <a:pt x="257" y="336"/>
                      <a:pt x="264" y="368"/>
                    </a:cubicBezTo>
                    <a:cubicBezTo>
                      <a:pt x="166" y="491"/>
                      <a:pt x="102" y="641"/>
                      <a:pt x="82" y="805"/>
                    </a:cubicBezTo>
                    <a:cubicBezTo>
                      <a:pt x="32" y="852"/>
                      <a:pt x="0" y="918"/>
                      <a:pt x="0" y="993"/>
                    </a:cubicBezTo>
                    <a:cubicBezTo>
                      <a:pt x="0" y="1110"/>
                      <a:pt x="79" y="1208"/>
                      <a:pt x="187" y="1239"/>
                    </a:cubicBezTo>
                    <a:cubicBezTo>
                      <a:pt x="193" y="1272"/>
                      <a:pt x="230" y="1303"/>
                      <a:pt x="263" y="1303"/>
                    </a:cubicBezTo>
                    <a:cubicBezTo>
                      <a:pt x="386" y="1303"/>
                      <a:pt x="386" y="1303"/>
                      <a:pt x="386" y="1303"/>
                    </a:cubicBezTo>
                    <a:cubicBezTo>
                      <a:pt x="429" y="1303"/>
                      <a:pt x="466" y="1267"/>
                      <a:pt x="466" y="1226"/>
                    </a:cubicBezTo>
                    <a:cubicBezTo>
                      <a:pt x="466" y="754"/>
                      <a:pt x="466" y="754"/>
                      <a:pt x="466" y="754"/>
                    </a:cubicBezTo>
                    <a:cubicBezTo>
                      <a:pt x="466" y="719"/>
                      <a:pt x="427" y="682"/>
                      <a:pt x="385" y="682"/>
                    </a:cubicBezTo>
                    <a:cubicBezTo>
                      <a:pt x="252" y="682"/>
                      <a:pt x="252" y="682"/>
                      <a:pt x="252" y="682"/>
                    </a:cubicBezTo>
                    <a:cubicBezTo>
                      <a:pt x="244" y="682"/>
                      <a:pt x="236" y="684"/>
                      <a:pt x="229" y="686"/>
                    </a:cubicBezTo>
                    <a:cubicBezTo>
                      <a:pt x="257" y="598"/>
                      <a:pt x="300" y="516"/>
                      <a:pt x="356" y="445"/>
                    </a:cubicBezTo>
                    <a:cubicBezTo>
                      <a:pt x="358" y="445"/>
                      <a:pt x="360" y="445"/>
                      <a:pt x="361" y="445"/>
                    </a:cubicBezTo>
                    <a:cubicBezTo>
                      <a:pt x="387" y="445"/>
                      <a:pt x="413" y="435"/>
                      <a:pt x="433" y="415"/>
                    </a:cubicBezTo>
                    <a:cubicBezTo>
                      <a:pt x="569" y="276"/>
                      <a:pt x="750" y="200"/>
                      <a:pt x="944" y="200"/>
                    </a:cubicBezTo>
                    <a:cubicBezTo>
                      <a:pt x="1134" y="200"/>
                      <a:pt x="1312" y="274"/>
                      <a:pt x="1447" y="408"/>
                    </a:cubicBezTo>
                    <a:cubicBezTo>
                      <a:pt x="1470" y="430"/>
                      <a:pt x="1500" y="439"/>
                      <a:pt x="1529" y="436"/>
                    </a:cubicBezTo>
                    <a:cubicBezTo>
                      <a:pt x="1588" y="509"/>
                      <a:pt x="1634" y="594"/>
                      <a:pt x="1662" y="686"/>
                    </a:cubicBezTo>
                    <a:cubicBezTo>
                      <a:pt x="1656" y="684"/>
                      <a:pt x="1648" y="682"/>
                      <a:pt x="1641" y="682"/>
                    </a:cubicBezTo>
                    <a:cubicBezTo>
                      <a:pt x="1515" y="682"/>
                      <a:pt x="1515" y="682"/>
                      <a:pt x="1515" y="682"/>
                    </a:cubicBezTo>
                    <a:cubicBezTo>
                      <a:pt x="1457" y="682"/>
                      <a:pt x="1427" y="723"/>
                      <a:pt x="1427" y="760"/>
                    </a:cubicBezTo>
                    <a:cubicBezTo>
                      <a:pt x="1427" y="1222"/>
                      <a:pt x="1427" y="1222"/>
                      <a:pt x="1427" y="1222"/>
                    </a:cubicBezTo>
                    <a:cubicBezTo>
                      <a:pt x="1426" y="1273"/>
                      <a:pt x="1469" y="1303"/>
                      <a:pt x="1513" y="1303"/>
                    </a:cubicBezTo>
                    <a:cubicBezTo>
                      <a:pt x="1583" y="1303"/>
                      <a:pt x="1583" y="1303"/>
                      <a:pt x="1583" y="1303"/>
                    </a:cubicBezTo>
                    <a:cubicBezTo>
                      <a:pt x="1457" y="1506"/>
                      <a:pt x="1237" y="1644"/>
                      <a:pt x="985" y="1657"/>
                    </a:cubicBezTo>
                    <a:cubicBezTo>
                      <a:pt x="968" y="1638"/>
                      <a:pt x="944" y="1625"/>
                      <a:pt x="917" y="1625"/>
                    </a:cubicBezTo>
                    <a:cubicBezTo>
                      <a:pt x="868" y="1625"/>
                      <a:pt x="868" y="1625"/>
                      <a:pt x="868" y="1625"/>
                    </a:cubicBezTo>
                    <a:cubicBezTo>
                      <a:pt x="819" y="1625"/>
                      <a:pt x="779" y="1666"/>
                      <a:pt x="779" y="1716"/>
                    </a:cubicBezTo>
                    <a:cubicBezTo>
                      <a:pt x="779" y="1766"/>
                      <a:pt x="819" y="1807"/>
                      <a:pt x="868" y="1807"/>
                    </a:cubicBezTo>
                    <a:cubicBezTo>
                      <a:pt x="917" y="1807"/>
                      <a:pt x="917" y="1807"/>
                      <a:pt x="917" y="1807"/>
                    </a:cubicBezTo>
                    <a:cubicBezTo>
                      <a:pt x="943" y="1807"/>
                      <a:pt x="967" y="1795"/>
                      <a:pt x="983" y="1777"/>
                    </a:cubicBezTo>
                    <a:cubicBezTo>
                      <a:pt x="1337" y="1762"/>
                      <a:pt x="1637" y="1534"/>
                      <a:pt x="1758" y="1218"/>
                    </a:cubicBezTo>
                    <a:cubicBezTo>
                      <a:pt x="1839" y="1175"/>
                      <a:pt x="1894" y="1090"/>
                      <a:pt x="1894" y="993"/>
                    </a:cubicBezTo>
                    <a:cubicBezTo>
                      <a:pt x="1894" y="917"/>
                      <a:pt x="1861" y="850"/>
                      <a:pt x="1809" y="803"/>
                    </a:cubicBezTo>
                    <a:close/>
                  </a:path>
                </a:pathLst>
              </a:custGeom>
              <a:solidFill>
                <a:srgbClr val="FFFFFF">
                  <a:alpha val="30196"/>
                </a:srgbClr>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grpSp>
        <p:grpSp>
          <p:nvGrpSpPr>
            <p:cNvPr id="37" name="Group 36">
              <a:extLst>
                <a:ext uri="{FF2B5EF4-FFF2-40B4-BE49-F238E27FC236}">
                  <a16:creationId xmlns:a16="http://schemas.microsoft.com/office/drawing/2014/main" id="{A939E9F6-D041-46FD-90FA-D48318E9A8B8}"/>
                </a:ext>
              </a:extLst>
            </p:cNvPr>
            <p:cNvGrpSpPr>
              <a:grpSpLocks noChangeAspect="1"/>
            </p:cNvGrpSpPr>
            <p:nvPr/>
          </p:nvGrpSpPr>
          <p:grpSpPr bwMode="auto">
            <a:xfrm>
              <a:off x="328767" y="4454421"/>
              <a:ext cx="840652" cy="509808"/>
              <a:chOff x="1" y="2"/>
              <a:chExt cx="6553" cy="3974"/>
            </a:xfrm>
            <a:solidFill>
              <a:srgbClr val="FFFFFF">
                <a:alpha val="30196"/>
              </a:srgbClr>
            </a:solidFill>
          </p:grpSpPr>
          <p:sp>
            <p:nvSpPr>
              <p:cNvPr id="38" name="Freeform 5">
                <a:extLst>
                  <a:ext uri="{FF2B5EF4-FFF2-40B4-BE49-F238E27FC236}">
                    <a16:creationId xmlns:a16="http://schemas.microsoft.com/office/drawing/2014/main" id="{120BB1F8-FA23-4B24-9D5D-36301074DC3D}"/>
                  </a:ext>
                </a:extLst>
              </p:cNvPr>
              <p:cNvSpPr>
                <a:spLocks noEditPoints="1"/>
              </p:cNvSpPr>
              <p:nvPr/>
            </p:nvSpPr>
            <p:spPr bwMode="auto">
              <a:xfrm>
                <a:off x="829" y="2"/>
                <a:ext cx="4897" cy="3256"/>
              </a:xfrm>
              <a:custGeom>
                <a:avLst/>
                <a:gdLst>
                  <a:gd name="T0" fmla="*/ 1756 w 1840"/>
                  <a:gd name="T1" fmla="*/ 1219 h 1219"/>
                  <a:gd name="T2" fmla="*/ 84 w 1840"/>
                  <a:gd name="T3" fmla="*/ 1219 h 1219"/>
                  <a:gd name="T4" fmla="*/ 0 w 1840"/>
                  <a:gd name="T5" fmla="*/ 1135 h 1219"/>
                  <a:gd name="T6" fmla="*/ 0 w 1840"/>
                  <a:gd name="T7" fmla="*/ 84 h 1219"/>
                  <a:gd name="T8" fmla="*/ 84 w 1840"/>
                  <a:gd name="T9" fmla="*/ 0 h 1219"/>
                  <a:gd name="T10" fmla="*/ 1756 w 1840"/>
                  <a:gd name="T11" fmla="*/ 0 h 1219"/>
                  <a:gd name="T12" fmla="*/ 1840 w 1840"/>
                  <a:gd name="T13" fmla="*/ 84 h 1219"/>
                  <a:gd name="T14" fmla="*/ 1840 w 1840"/>
                  <a:gd name="T15" fmla="*/ 1135 h 1219"/>
                  <a:gd name="T16" fmla="*/ 1756 w 1840"/>
                  <a:gd name="T17" fmla="*/ 1219 h 1219"/>
                  <a:gd name="T18" fmla="*/ 133 w 1840"/>
                  <a:gd name="T19" fmla="*/ 1086 h 1219"/>
                  <a:gd name="T20" fmla="*/ 1707 w 1840"/>
                  <a:gd name="T21" fmla="*/ 1086 h 1219"/>
                  <a:gd name="T22" fmla="*/ 1707 w 1840"/>
                  <a:gd name="T23" fmla="*/ 133 h 1219"/>
                  <a:gd name="T24" fmla="*/ 133 w 1840"/>
                  <a:gd name="T25" fmla="*/ 133 h 1219"/>
                  <a:gd name="T26" fmla="*/ 133 w 1840"/>
                  <a:gd name="T27" fmla="*/ 1086 h 1219"/>
                  <a:gd name="T28" fmla="*/ 920 w 1840"/>
                  <a:gd name="T29" fmla="*/ 35 h 1219"/>
                  <a:gd name="T30" fmla="*/ 886 w 1840"/>
                  <a:gd name="T31" fmla="*/ 69 h 1219"/>
                  <a:gd name="T32" fmla="*/ 920 w 1840"/>
                  <a:gd name="T33" fmla="*/ 103 h 1219"/>
                  <a:gd name="T34" fmla="*/ 954 w 1840"/>
                  <a:gd name="T35" fmla="*/ 69 h 1219"/>
                  <a:gd name="T36" fmla="*/ 920 w 1840"/>
                  <a:gd name="T37" fmla="*/ 35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0" h="1219">
                    <a:moveTo>
                      <a:pt x="1756" y="1219"/>
                    </a:moveTo>
                    <a:cubicBezTo>
                      <a:pt x="84" y="1219"/>
                      <a:pt x="84" y="1219"/>
                      <a:pt x="84" y="1219"/>
                    </a:cubicBezTo>
                    <a:cubicBezTo>
                      <a:pt x="38" y="1219"/>
                      <a:pt x="0" y="1181"/>
                      <a:pt x="0" y="1135"/>
                    </a:cubicBezTo>
                    <a:cubicBezTo>
                      <a:pt x="0" y="84"/>
                      <a:pt x="0" y="84"/>
                      <a:pt x="0" y="84"/>
                    </a:cubicBezTo>
                    <a:cubicBezTo>
                      <a:pt x="0" y="38"/>
                      <a:pt x="38" y="0"/>
                      <a:pt x="84" y="0"/>
                    </a:cubicBezTo>
                    <a:cubicBezTo>
                      <a:pt x="1756" y="0"/>
                      <a:pt x="1756" y="0"/>
                      <a:pt x="1756" y="0"/>
                    </a:cubicBezTo>
                    <a:cubicBezTo>
                      <a:pt x="1803" y="0"/>
                      <a:pt x="1840" y="38"/>
                      <a:pt x="1840" y="84"/>
                    </a:cubicBezTo>
                    <a:cubicBezTo>
                      <a:pt x="1840" y="1135"/>
                      <a:pt x="1840" y="1135"/>
                      <a:pt x="1840" y="1135"/>
                    </a:cubicBezTo>
                    <a:cubicBezTo>
                      <a:pt x="1840" y="1181"/>
                      <a:pt x="1803" y="1219"/>
                      <a:pt x="1756" y="1219"/>
                    </a:cubicBezTo>
                    <a:close/>
                    <a:moveTo>
                      <a:pt x="133" y="1086"/>
                    </a:moveTo>
                    <a:cubicBezTo>
                      <a:pt x="1707" y="1086"/>
                      <a:pt x="1707" y="1086"/>
                      <a:pt x="1707" y="1086"/>
                    </a:cubicBezTo>
                    <a:cubicBezTo>
                      <a:pt x="1707" y="133"/>
                      <a:pt x="1707" y="133"/>
                      <a:pt x="1707" y="133"/>
                    </a:cubicBezTo>
                    <a:cubicBezTo>
                      <a:pt x="133" y="133"/>
                      <a:pt x="133" y="133"/>
                      <a:pt x="133" y="133"/>
                    </a:cubicBezTo>
                    <a:lnTo>
                      <a:pt x="133" y="1086"/>
                    </a:lnTo>
                    <a:close/>
                    <a:moveTo>
                      <a:pt x="920" y="35"/>
                    </a:moveTo>
                    <a:cubicBezTo>
                      <a:pt x="901" y="35"/>
                      <a:pt x="886" y="50"/>
                      <a:pt x="886" y="69"/>
                    </a:cubicBezTo>
                    <a:cubicBezTo>
                      <a:pt x="886" y="88"/>
                      <a:pt x="901" y="103"/>
                      <a:pt x="920" y="103"/>
                    </a:cubicBezTo>
                    <a:cubicBezTo>
                      <a:pt x="939" y="103"/>
                      <a:pt x="954" y="88"/>
                      <a:pt x="954" y="69"/>
                    </a:cubicBezTo>
                    <a:cubicBezTo>
                      <a:pt x="954" y="50"/>
                      <a:pt x="939" y="35"/>
                      <a:pt x="920" y="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sp>
            <p:nvSpPr>
              <p:cNvPr id="39" name="Freeform 6">
                <a:extLst>
                  <a:ext uri="{FF2B5EF4-FFF2-40B4-BE49-F238E27FC236}">
                    <a16:creationId xmlns:a16="http://schemas.microsoft.com/office/drawing/2014/main" id="{848E207A-3A05-44CD-84B9-5BC65AEB0B9A}"/>
                  </a:ext>
                </a:extLst>
              </p:cNvPr>
              <p:cNvSpPr>
                <a:spLocks noEditPoints="1"/>
              </p:cNvSpPr>
              <p:nvPr/>
            </p:nvSpPr>
            <p:spPr bwMode="auto">
              <a:xfrm>
                <a:off x="1" y="3618"/>
                <a:ext cx="6553" cy="358"/>
              </a:xfrm>
              <a:custGeom>
                <a:avLst/>
                <a:gdLst>
                  <a:gd name="T0" fmla="*/ 2395 w 2462"/>
                  <a:gd name="T1" fmla="*/ 134 h 134"/>
                  <a:gd name="T2" fmla="*/ 67 w 2462"/>
                  <a:gd name="T3" fmla="*/ 134 h 134"/>
                  <a:gd name="T4" fmla="*/ 0 w 2462"/>
                  <a:gd name="T5" fmla="*/ 67 h 134"/>
                  <a:gd name="T6" fmla="*/ 67 w 2462"/>
                  <a:gd name="T7" fmla="*/ 0 h 134"/>
                  <a:gd name="T8" fmla="*/ 2395 w 2462"/>
                  <a:gd name="T9" fmla="*/ 0 h 134"/>
                  <a:gd name="T10" fmla="*/ 2462 w 2462"/>
                  <a:gd name="T11" fmla="*/ 67 h 134"/>
                  <a:gd name="T12" fmla="*/ 2395 w 2462"/>
                  <a:gd name="T13" fmla="*/ 134 h 134"/>
                  <a:gd name="T14" fmla="*/ 185 w 2462"/>
                  <a:gd name="T15" fmla="*/ 33 h 134"/>
                  <a:gd name="T16" fmla="*/ 151 w 2462"/>
                  <a:gd name="T17" fmla="*/ 68 h 134"/>
                  <a:gd name="T18" fmla="*/ 185 w 2462"/>
                  <a:gd name="T19" fmla="*/ 102 h 134"/>
                  <a:gd name="T20" fmla="*/ 220 w 2462"/>
                  <a:gd name="T21" fmla="*/ 68 h 134"/>
                  <a:gd name="T22" fmla="*/ 185 w 2462"/>
                  <a:gd name="T23" fmla="*/ 33 h 134"/>
                  <a:gd name="T24" fmla="*/ 272 w 2462"/>
                  <a:gd name="T25" fmla="*/ 33 h 134"/>
                  <a:gd name="T26" fmla="*/ 237 w 2462"/>
                  <a:gd name="T27" fmla="*/ 68 h 134"/>
                  <a:gd name="T28" fmla="*/ 272 w 2462"/>
                  <a:gd name="T29" fmla="*/ 102 h 134"/>
                  <a:gd name="T30" fmla="*/ 306 w 2462"/>
                  <a:gd name="T31" fmla="*/ 68 h 134"/>
                  <a:gd name="T32" fmla="*/ 272 w 2462"/>
                  <a:gd name="T33" fmla="*/ 33 h 134"/>
                  <a:gd name="T34" fmla="*/ 361 w 2462"/>
                  <a:gd name="T35" fmla="*/ 33 h 134"/>
                  <a:gd name="T36" fmla="*/ 327 w 2462"/>
                  <a:gd name="T37" fmla="*/ 68 h 134"/>
                  <a:gd name="T38" fmla="*/ 361 w 2462"/>
                  <a:gd name="T39" fmla="*/ 102 h 134"/>
                  <a:gd name="T40" fmla="*/ 396 w 2462"/>
                  <a:gd name="T41" fmla="*/ 68 h 134"/>
                  <a:gd name="T42" fmla="*/ 361 w 2462"/>
                  <a:gd name="T43" fmla="*/ 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62" h="134">
                    <a:moveTo>
                      <a:pt x="2395" y="134"/>
                    </a:moveTo>
                    <a:cubicBezTo>
                      <a:pt x="67" y="134"/>
                      <a:pt x="67" y="134"/>
                      <a:pt x="67" y="134"/>
                    </a:cubicBezTo>
                    <a:cubicBezTo>
                      <a:pt x="30" y="134"/>
                      <a:pt x="0" y="104"/>
                      <a:pt x="0" y="67"/>
                    </a:cubicBezTo>
                    <a:cubicBezTo>
                      <a:pt x="0" y="30"/>
                      <a:pt x="30" y="0"/>
                      <a:pt x="67" y="0"/>
                    </a:cubicBezTo>
                    <a:cubicBezTo>
                      <a:pt x="2395" y="0"/>
                      <a:pt x="2395" y="0"/>
                      <a:pt x="2395" y="0"/>
                    </a:cubicBezTo>
                    <a:cubicBezTo>
                      <a:pt x="2432" y="0"/>
                      <a:pt x="2462" y="30"/>
                      <a:pt x="2462" y="67"/>
                    </a:cubicBezTo>
                    <a:cubicBezTo>
                      <a:pt x="2462" y="104"/>
                      <a:pt x="2432" y="134"/>
                      <a:pt x="2395" y="134"/>
                    </a:cubicBezTo>
                    <a:close/>
                    <a:moveTo>
                      <a:pt x="185" y="33"/>
                    </a:moveTo>
                    <a:cubicBezTo>
                      <a:pt x="166" y="33"/>
                      <a:pt x="151" y="49"/>
                      <a:pt x="151" y="68"/>
                    </a:cubicBezTo>
                    <a:cubicBezTo>
                      <a:pt x="151" y="86"/>
                      <a:pt x="166" y="102"/>
                      <a:pt x="185" y="102"/>
                    </a:cubicBezTo>
                    <a:cubicBezTo>
                      <a:pt x="204" y="102"/>
                      <a:pt x="220" y="86"/>
                      <a:pt x="220" y="68"/>
                    </a:cubicBezTo>
                    <a:cubicBezTo>
                      <a:pt x="220" y="49"/>
                      <a:pt x="204" y="33"/>
                      <a:pt x="185" y="33"/>
                    </a:cubicBezTo>
                    <a:moveTo>
                      <a:pt x="272" y="33"/>
                    </a:moveTo>
                    <a:cubicBezTo>
                      <a:pt x="253" y="33"/>
                      <a:pt x="237" y="49"/>
                      <a:pt x="237" y="68"/>
                    </a:cubicBezTo>
                    <a:cubicBezTo>
                      <a:pt x="237" y="86"/>
                      <a:pt x="253" y="102"/>
                      <a:pt x="272" y="102"/>
                    </a:cubicBezTo>
                    <a:cubicBezTo>
                      <a:pt x="290" y="102"/>
                      <a:pt x="306" y="86"/>
                      <a:pt x="306" y="68"/>
                    </a:cubicBezTo>
                    <a:cubicBezTo>
                      <a:pt x="306" y="49"/>
                      <a:pt x="290" y="33"/>
                      <a:pt x="272" y="33"/>
                    </a:cubicBezTo>
                    <a:moveTo>
                      <a:pt x="361" y="33"/>
                    </a:moveTo>
                    <a:cubicBezTo>
                      <a:pt x="342" y="33"/>
                      <a:pt x="327" y="49"/>
                      <a:pt x="327" y="68"/>
                    </a:cubicBezTo>
                    <a:cubicBezTo>
                      <a:pt x="327" y="86"/>
                      <a:pt x="342" y="102"/>
                      <a:pt x="361" y="102"/>
                    </a:cubicBezTo>
                    <a:cubicBezTo>
                      <a:pt x="380" y="102"/>
                      <a:pt x="396" y="86"/>
                      <a:pt x="396" y="68"/>
                    </a:cubicBezTo>
                    <a:cubicBezTo>
                      <a:pt x="396" y="49"/>
                      <a:pt x="380" y="33"/>
                      <a:pt x="361"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sp>
            <p:nvSpPr>
              <p:cNvPr id="40" name="Oval 7">
                <a:extLst>
                  <a:ext uri="{FF2B5EF4-FFF2-40B4-BE49-F238E27FC236}">
                    <a16:creationId xmlns:a16="http://schemas.microsoft.com/office/drawing/2014/main" id="{67F667FD-CAD6-4904-86DA-F2FB3746E268}"/>
                  </a:ext>
                </a:extLst>
              </p:cNvPr>
              <p:cNvSpPr>
                <a:spLocks noChangeArrowheads="1"/>
              </p:cNvSpPr>
              <p:nvPr/>
            </p:nvSpPr>
            <p:spPr bwMode="auto">
              <a:xfrm>
                <a:off x="3057" y="2024"/>
                <a:ext cx="426" cy="4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sp>
            <p:nvSpPr>
              <p:cNvPr id="41" name="Freeform 8">
                <a:extLst>
                  <a:ext uri="{FF2B5EF4-FFF2-40B4-BE49-F238E27FC236}">
                    <a16:creationId xmlns:a16="http://schemas.microsoft.com/office/drawing/2014/main" id="{64D78FEF-B06E-47F2-8171-1E1A04285F5E}"/>
                  </a:ext>
                </a:extLst>
              </p:cNvPr>
              <p:cNvSpPr>
                <a:spLocks/>
              </p:cNvSpPr>
              <p:nvPr/>
            </p:nvSpPr>
            <p:spPr bwMode="auto">
              <a:xfrm>
                <a:off x="2146" y="790"/>
                <a:ext cx="2244" cy="721"/>
              </a:xfrm>
              <a:custGeom>
                <a:avLst/>
                <a:gdLst>
                  <a:gd name="T0" fmla="*/ 782 w 843"/>
                  <a:gd name="T1" fmla="*/ 267 h 270"/>
                  <a:gd name="T2" fmla="*/ 743 w 843"/>
                  <a:gd name="T3" fmla="*/ 251 h 270"/>
                  <a:gd name="T4" fmla="*/ 420 w 843"/>
                  <a:gd name="T5" fmla="*/ 111 h 270"/>
                  <a:gd name="T6" fmla="*/ 100 w 843"/>
                  <a:gd name="T7" fmla="*/ 249 h 270"/>
                  <a:gd name="T8" fmla="*/ 21 w 843"/>
                  <a:gd name="T9" fmla="*/ 248 h 270"/>
                  <a:gd name="T10" fmla="*/ 22 w 843"/>
                  <a:gd name="T11" fmla="*/ 170 h 270"/>
                  <a:gd name="T12" fmla="*/ 420 w 843"/>
                  <a:gd name="T13" fmla="*/ 0 h 270"/>
                  <a:gd name="T14" fmla="*/ 822 w 843"/>
                  <a:gd name="T15" fmla="*/ 172 h 270"/>
                  <a:gd name="T16" fmla="*/ 822 w 843"/>
                  <a:gd name="T17" fmla="*/ 251 h 270"/>
                  <a:gd name="T18" fmla="*/ 782 w 843"/>
                  <a:gd name="T19" fmla="*/ 26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3" h="270">
                    <a:moveTo>
                      <a:pt x="782" y="267"/>
                    </a:moveTo>
                    <a:cubicBezTo>
                      <a:pt x="768" y="267"/>
                      <a:pt x="754" y="262"/>
                      <a:pt x="743" y="251"/>
                    </a:cubicBezTo>
                    <a:cubicBezTo>
                      <a:pt x="653" y="161"/>
                      <a:pt x="538" y="111"/>
                      <a:pt x="420" y="111"/>
                    </a:cubicBezTo>
                    <a:cubicBezTo>
                      <a:pt x="303" y="111"/>
                      <a:pt x="190" y="160"/>
                      <a:pt x="100" y="249"/>
                    </a:cubicBezTo>
                    <a:cubicBezTo>
                      <a:pt x="78" y="270"/>
                      <a:pt x="43" y="270"/>
                      <a:pt x="21" y="248"/>
                    </a:cubicBezTo>
                    <a:cubicBezTo>
                      <a:pt x="0" y="226"/>
                      <a:pt x="0" y="191"/>
                      <a:pt x="22" y="170"/>
                    </a:cubicBezTo>
                    <a:cubicBezTo>
                      <a:pt x="132" y="60"/>
                      <a:pt x="274" y="0"/>
                      <a:pt x="420" y="0"/>
                    </a:cubicBezTo>
                    <a:cubicBezTo>
                      <a:pt x="568" y="0"/>
                      <a:pt x="710" y="61"/>
                      <a:pt x="822" y="172"/>
                    </a:cubicBezTo>
                    <a:cubicBezTo>
                      <a:pt x="843" y="194"/>
                      <a:pt x="843" y="229"/>
                      <a:pt x="822" y="251"/>
                    </a:cubicBezTo>
                    <a:cubicBezTo>
                      <a:pt x="811" y="262"/>
                      <a:pt x="797" y="267"/>
                      <a:pt x="782" y="26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sp>
            <p:nvSpPr>
              <p:cNvPr id="42" name="Freeform 9">
                <a:extLst>
                  <a:ext uri="{FF2B5EF4-FFF2-40B4-BE49-F238E27FC236}">
                    <a16:creationId xmlns:a16="http://schemas.microsoft.com/office/drawing/2014/main" id="{8C33CA75-F6F5-405B-A272-85ED64031C13}"/>
                  </a:ext>
                </a:extLst>
              </p:cNvPr>
              <p:cNvSpPr>
                <a:spLocks/>
              </p:cNvSpPr>
              <p:nvPr/>
            </p:nvSpPr>
            <p:spPr bwMode="auto">
              <a:xfrm>
                <a:off x="2570" y="1391"/>
                <a:ext cx="1397" cy="542"/>
              </a:xfrm>
              <a:custGeom>
                <a:avLst/>
                <a:gdLst>
                  <a:gd name="T0" fmla="*/ 62 w 525"/>
                  <a:gd name="T1" fmla="*/ 203 h 203"/>
                  <a:gd name="T2" fmla="*/ 22 w 525"/>
                  <a:gd name="T3" fmla="*/ 186 h 203"/>
                  <a:gd name="T4" fmla="*/ 23 w 525"/>
                  <a:gd name="T5" fmla="*/ 107 h 203"/>
                  <a:gd name="T6" fmla="*/ 268 w 525"/>
                  <a:gd name="T7" fmla="*/ 0 h 203"/>
                  <a:gd name="T8" fmla="*/ 501 w 525"/>
                  <a:gd name="T9" fmla="*/ 97 h 203"/>
                  <a:gd name="T10" fmla="*/ 505 w 525"/>
                  <a:gd name="T11" fmla="*/ 175 h 203"/>
                  <a:gd name="T12" fmla="*/ 426 w 525"/>
                  <a:gd name="T13" fmla="*/ 179 h 203"/>
                  <a:gd name="T14" fmla="*/ 100 w 525"/>
                  <a:gd name="T15" fmla="*/ 187 h 203"/>
                  <a:gd name="T16" fmla="*/ 62 w 525"/>
                  <a:gd name="T17"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203">
                    <a:moveTo>
                      <a:pt x="62" y="203"/>
                    </a:moveTo>
                    <a:cubicBezTo>
                      <a:pt x="47" y="203"/>
                      <a:pt x="33" y="197"/>
                      <a:pt x="22" y="186"/>
                    </a:cubicBezTo>
                    <a:cubicBezTo>
                      <a:pt x="0" y="164"/>
                      <a:pt x="1" y="129"/>
                      <a:pt x="23" y="107"/>
                    </a:cubicBezTo>
                    <a:cubicBezTo>
                      <a:pt x="96" y="37"/>
                      <a:pt x="180" y="0"/>
                      <a:pt x="268" y="0"/>
                    </a:cubicBezTo>
                    <a:cubicBezTo>
                      <a:pt x="350" y="0"/>
                      <a:pt x="431" y="33"/>
                      <a:pt x="501" y="97"/>
                    </a:cubicBezTo>
                    <a:cubicBezTo>
                      <a:pt x="524" y="117"/>
                      <a:pt x="525" y="152"/>
                      <a:pt x="505" y="175"/>
                    </a:cubicBezTo>
                    <a:cubicBezTo>
                      <a:pt x="484" y="198"/>
                      <a:pt x="449" y="200"/>
                      <a:pt x="426" y="179"/>
                    </a:cubicBezTo>
                    <a:cubicBezTo>
                      <a:pt x="324" y="86"/>
                      <a:pt x="201" y="89"/>
                      <a:pt x="100" y="187"/>
                    </a:cubicBezTo>
                    <a:cubicBezTo>
                      <a:pt x="89" y="198"/>
                      <a:pt x="75" y="203"/>
                      <a:pt x="62"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58595B"/>
                  </a:solidFill>
                </a:endParaRPr>
              </a:p>
            </p:txBody>
          </p:sp>
        </p:grpSp>
      </p:grpSp>
      <p:pic>
        <p:nvPicPr>
          <p:cNvPr id="74" name="Picture 6" descr="https://collab.micron.com/hr/hr4hr/SiteCollectionImages/HR%20Branding/Exceptional_Group_Blue.png">
            <a:extLst>
              <a:ext uri="{FF2B5EF4-FFF2-40B4-BE49-F238E27FC236}">
                <a16:creationId xmlns:a16="http://schemas.microsoft.com/office/drawing/2014/main" id="{0EF2C6ED-9C7D-4063-A11B-3A59212E130D}"/>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849681" y="3069668"/>
            <a:ext cx="6492638" cy="2050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329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6254"/>
            <a:ext cx="9905998" cy="872837"/>
          </a:xfrm>
        </p:spPr>
        <p:txBody>
          <a:bodyPr>
            <a:normAutofit/>
          </a:bodyPr>
          <a:lstStyle/>
          <a:p>
            <a:pPr algn="ctr"/>
            <a:r>
              <a:rPr lang="en-US" dirty="0">
                <a:solidFill>
                  <a:schemeClr val="bg1"/>
                </a:solidFill>
              </a:rPr>
              <a:t>popular people analytics tools</a:t>
            </a:r>
          </a:p>
        </p:txBody>
      </p:sp>
      <p:sp>
        <p:nvSpPr>
          <p:cNvPr id="4" name="Slide Number Placeholder 3"/>
          <p:cNvSpPr>
            <a:spLocks noGrp="1"/>
          </p:cNvSpPr>
          <p:nvPr>
            <p:ph type="sldNum" sz="quarter" idx="12"/>
          </p:nvPr>
        </p:nvSpPr>
        <p:spPr/>
        <p:txBody>
          <a:bodyPr/>
          <a:lstStyle/>
          <a:p>
            <a:fld id="{B7E7695C-FCF1-4AA0-9B93-7941FED13DC4}" type="slidenum">
              <a:rPr lang="en-US" smtClean="0"/>
              <a:t>40</a:t>
            </a:fld>
            <a:endParaRPr lang="en-US"/>
          </a:p>
        </p:txBody>
      </p:sp>
      <p:pic>
        <p:nvPicPr>
          <p:cNvPr id="2056" name="Picture 8" descr="R">
            <a:extLst>
              <a:ext uri="{FF2B5EF4-FFF2-40B4-BE49-F238E27FC236}">
                <a16:creationId xmlns:a16="http://schemas.microsoft.com/office/drawing/2014/main" id="{71420957-246F-46BB-BF60-989ACDB8AEA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12305" y="1711182"/>
            <a:ext cx="1585081" cy="12284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python language">
            <a:extLst>
              <a:ext uri="{FF2B5EF4-FFF2-40B4-BE49-F238E27FC236}">
                <a16:creationId xmlns:a16="http://schemas.microsoft.com/office/drawing/2014/main" id="{55309B02-63E3-4693-8C40-8EAAE1EFAA93}"/>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358120" y="1538732"/>
            <a:ext cx="3475759" cy="1737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0A6ABEC6-91B8-4E00-8A8E-D0FF69841802}"/>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21437" y="3831066"/>
            <a:ext cx="3458640" cy="14148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as software">
            <a:extLst>
              <a:ext uri="{FF2B5EF4-FFF2-40B4-BE49-F238E27FC236}">
                <a16:creationId xmlns:a16="http://schemas.microsoft.com/office/drawing/2014/main" id="{93503D03-BB78-4895-BE01-0CADDF02781F}"/>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832060" y="4015812"/>
            <a:ext cx="2527877" cy="104540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DB77B408-480D-4A0A-B159-9DFA20F7AF1A}"/>
              </a:ext>
            </a:extLst>
          </p:cNvPr>
          <p:cNvGrpSpPr/>
          <p:nvPr/>
        </p:nvGrpSpPr>
        <p:grpSpPr>
          <a:xfrm>
            <a:off x="7833879" y="1538732"/>
            <a:ext cx="3150175" cy="1708098"/>
            <a:chOff x="7897235" y="1568514"/>
            <a:chExt cx="3150175" cy="1708098"/>
          </a:xfrm>
        </p:grpSpPr>
        <p:grpSp>
          <p:nvGrpSpPr>
            <p:cNvPr id="5" name="Group 4">
              <a:extLst>
                <a:ext uri="{FF2B5EF4-FFF2-40B4-BE49-F238E27FC236}">
                  <a16:creationId xmlns:a16="http://schemas.microsoft.com/office/drawing/2014/main" id="{91D2695A-CB0F-40A4-A203-2FD2117F0658}"/>
                </a:ext>
              </a:extLst>
            </p:cNvPr>
            <p:cNvGrpSpPr/>
            <p:nvPr/>
          </p:nvGrpSpPr>
          <p:grpSpPr>
            <a:xfrm>
              <a:off x="7897235" y="1568514"/>
              <a:ext cx="3150175" cy="1708098"/>
              <a:chOff x="7907099" y="1782617"/>
              <a:chExt cx="3841556" cy="2437312"/>
            </a:xfrm>
          </p:grpSpPr>
          <p:pic>
            <p:nvPicPr>
              <p:cNvPr id="1032" name="Picture 8" descr="Image result for matlab software">
                <a:extLst>
                  <a:ext uri="{FF2B5EF4-FFF2-40B4-BE49-F238E27FC236}">
                    <a16:creationId xmlns:a16="http://schemas.microsoft.com/office/drawing/2014/main" id="{3689F818-BB30-4711-8014-BFC4E62A5386}"/>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907099" y="1782617"/>
                <a:ext cx="1947379" cy="17488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F00E98-3D1A-432E-9932-3C8F1D49D782}"/>
                  </a:ext>
                </a:extLst>
              </p:cNvPr>
              <p:cNvSpPr txBox="1"/>
              <p:nvPr/>
            </p:nvSpPr>
            <p:spPr>
              <a:xfrm>
                <a:off x="9005455" y="3297669"/>
                <a:ext cx="2743200" cy="922260"/>
              </a:xfrm>
              <a:prstGeom prst="rect">
                <a:avLst/>
              </a:prstGeom>
              <a:noFill/>
            </p:spPr>
            <p:txBody>
              <a:bodyPr wrap="square" rtlCol="0">
                <a:spAutoFit/>
              </a:bodyPr>
              <a:lstStyle/>
              <a:p>
                <a:r>
                  <a:rPr lang="en-US" sz="3600" dirty="0">
                    <a:solidFill>
                      <a:schemeClr val="bg1"/>
                    </a:solidFill>
                    <a:latin typeface="Baskerville Old Face" panose="02020602080505020303" pitchFamily="18" charset="0"/>
                  </a:rPr>
                  <a:t>MATLAB</a:t>
                </a:r>
                <a:endParaRPr lang="en-US" sz="3600" baseline="30000" dirty="0">
                  <a:solidFill>
                    <a:schemeClr val="bg1"/>
                  </a:solidFill>
                  <a:latin typeface="Baskerville Old Face" panose="02020602080505020303" pitchFamily="18" charset="0"/>
                </a:endParaRPr>
              </a:p>
            </p:txBody>
          </p:sp>
        </p:grpSp>
        <p:sp>
          <p:nvSpPr>
            <p:cNvPr id="7" name="TextBox 6">
              <a:extLst>
                <a:ext uri="{FF2B5EF4-FFF2-40B4-BE49-F238E27FC236}">
                  <a16:creationId xmlns:a16="http://schemas.microsoft.com/office/drawing/2014/main" id="{E89DBC5C-074A-401B-AC60-BFE0C495672D}"/>
                </a:ext>
              </a:extLst>
            </p:cNvPr>
            <p:cNvSpPr txBox="1"/>
            <p:nvPr/>
          </p:nvSpPr>
          <p:spPr>
            <a:xfrm>
              <a:off x="10780990" y="2726575"/>
              <a:ext cx="266420" cy="215444"/>
            </a:xfrm>
            <a:prstGeom prst="rect">
              <a:avLst/>
            </a:prstGeom>
            <a:noFill/>
          </p:spPr>
          <p:txBody>
            <a:bodyPr wrap="none" rtlCol="0">
              <a:spAutoFit/>
            </a:bodyPr>
            <a:lstStyle/>
            <a:p>
              <a:r>
                <a:rPr lang="en-US" sz="800" dirty="0">
                  <a:solidFill>
                    <a:schemeClr val="bg1"/>
                  </a:solidFill>
                  <a:latin typeface="Baskerville Old Face" panose="02020602080505020303" pitchFamily="18" charset="0"/>
                </a:rPr>
                <a:t>®</a:t>
              </a:r>
            </a:p>
          </p:txBody>
        </p:sp>
      </p:grpSp>
      <p:pic>
        <p:nvPicPr>
          <p:cNvPr id="1034" name="Picture 10" descr="Image result for sql">
            <a:extLst>
              <a:ext uri="{FF2B5EF4-FFF2-40B4-BE49-F238E27FC236}">
                <a16:creationId xmlns:a16="http://schemas.microsoft.com/office/drawing/2014/main" id="{98AE8CD3-8ABD-4EAF-AF5D-951432226D15}"/>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7641229" y="3864615"/>
            <a:ext cx="2567236" cy="1347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292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6254"/>
            <a:ext cx="9905998" cy="872837"/>
          </a:xfrm>
        </p:spPr>
        <p:txBody>
          <a:bodyPr>
            <a:normAutofit/>
          </a:bodyPr>
          <a:lstStyle/>
          <a:p>
            <a:pPr algn="ctr"/>
            <a:r>
              <a:rPr lang="en-US" dirty="0">
                <a:solidFill>
                  <a:schemeClr val="bg1"/>
                </a:solidFill>
              </a:rPr>
              <a:t>popular people analytics tools</a:t>
            </a:r>
          </a:p>
        </p:txBody>
      </p:sp>
      <p:sp>
        <p:nvSpPr>
          <p:cNvPr id="4" name="Slide Number Placeholder 3"/>
          <p:cNvSpPr>
            <a:spLocks noGrp="1"/>
          </p:cNvSpPr>
          <p:nvPr>
            <p:ph type="sldNum" sz="quarter" idx="12"/>
          </p:nvPr>
        </p:nvSpPr>
        <p:spPr/>
        <p:txBody>
          <a:bodyPr/>
          <a:lstStyle/>
          <a:p>
            <a:fld id="{B7E7695C-FCF1-4AA0-9B93-7941FED13DC4}" type="slidenum">
              <a:rPr lang="en-US" smtClean="0"/>
              <a:t>41</a:t>
            </a:fld>
            <a:endParaRPr lang="en-US"/>
          </a:p>
        </p:txBody>
      </p:sp>
      <p:pic>
        <p:nvPicPr>
          <p:cNvPr id="3074" name="Picture 2" descr="https://media.licdn.com/dms/image/C4E12AQFUzctMjfCmyw/article-inline_image-shrink_1000_1488/0?e=1539216000&amp;v=beta&amp;t=ID4Fzs8ryO_gU91isLK4B66w3hLhxHVk-gDnG-hnAcU">
            <a:extLst>
              <a:ext uri="{FF2B5EF4-FFF2-40B4-BE49-F238E27FC236}">
                <a16:creationId xmlns:a16="http://schemas.microsoft.com/office/drawing/2014/main" id="{6EC6DD0A-C9DA-4ED7-9C4C-0D0F2D9EE08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13474" y="1039091"/>
            <a:ext cx="6144020" cy="52093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9E78CB7-B1AA-4BE4-9712-352AA23721C7}"/>
              </a:ext>
            </a:extLst>
          </p:cNvPr>
          <p:cNvSpPr txBox="1"/>
          <p:nvPr/>
        </p:nvSpPr>
        <p:spPr>
          <a:xfrm>
            <a:off x="1452364" y="6248399"/>
            <a:ext cx="8358908" cy="400110"/>
          </a:xfrm>
          <a:prstGeom prst="rect">
            <a:avLst/>
          </a:prstGeom>
          <a:noFill/>
        </p:spPr>
        <p:txBody>
          <a:bodyPr wrap="square" rtlCol="0">
            <a:spAutoFit/>
          </a:bodyPr>
          <a:lstStyle/>
          <a:p>
            <a:r>
              <a:rPr lang="en-US" sz="1000" dirty="0" err="1">
                <a:solidFill>
                  <a:schemeClr val="bg1"/>
                </a:solidFill>
              </a:rPr>
              <a:t>Piatetsky</a:t>
            </a:r>
            <a:r>
              <a:rPr lang="en-US" sz="1000" dirty="0">
                <a:solidFill>
                  <a:schemeClr val="bg1"/>
                </a:solidFill>
              </a:rPr>
              <a:t>, G. (2018, May 23). </a:t>
            </a:r>
            <a:r>
              <a:rPr lang="en-US" sz="1000" i="1" dirty="0">
                <a:solidFill>
                  <a:schemeClr val="bg1"/>
                </a:solidFill>
              </a:rPr>
              <a:t>Python eats away at R: Top software for analytics, data science, machine learning in 2018 – Trends and analysis</a:t>
            </a:r>
            <a:r>
              <a:rPr lang="en-US" sz="1000" dirty="0">
                <a:solidFill>
                  <a:schemeClr val="bg1"/>
                </a:solidFill>
              </a:rPr>
              <a:t>.</a:t>
            </a:r>
            <a:endParaRPr lang="en-US" sz="1000" i="1" dirty="0">
              <a:solidFill>
                <a:schemeClr val="bg1"/>
              </a:solidFill>
            </a:endParaRPr>
          </a:p>
          <a:p>
            <a:r>
              <a:rPr lang="en-US" sz="1000" i="1" dirty="0">
                <a:solidFill>
                  <a:schemeClr val="bg1"/>
                </a:solidFill>
              </a:rPr>
              <a:t>	</a:t>
            </a:r>
            <a:r>
              <a:rPr lang="en-US" sz="1000" dirty="0">
                <a:solidFill>
                  <a:schemeClr val="bg1"/>
                </a:solidFill>
              </a:rPr>
              <a:t>Retrieved from https://www.linkedin.com/pulse/python-eats-away-r-top-software-analytics-data-2018-gregory/</a:t>
            </a:r>
          </a:p>
        </p:txBody>
      </p:sp>
    </p:spTree>
    <p:extLst>
      <p:ext uri="{BB962C8B-B14F-4D97-AF65-F5344CB8AC3E}">
        <p14:creationId xmlns:p14="http://schemas.microsoft.com/office/powerpoint/2010/main" val="2853388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6254"/>
            <a:ext cx="9905998" cy="872837"/>
          </a:xfrm>
        </p:spPr>
        <p:txBody>
          <a:bodyPr>
            <a:normAutofit/>
          </a:bodyPr>
          <a:lstStyle/>
          <a:p>
            <a:pPr algn="ctr"/>
            <a:r>
              <a:rPr lang="en-US" dirty="0">
                <a:solidFill>
                  <a:schemeClr val="bg1"/>
                </a:solidFill>
              </a:rPr>
              <a:t>popular people analytics tools</a:t>
            </a:r>
          </a:p>
        </p:txBody>
      </p:sp>
      <p:sp>
        <p:nvSpPr>
          <p:cNvPr id="4" name="Slide Number Placeholder 3"/>
          <p:cNvSpPr>
            <a:spLocks noGrp="1"/>
          </p:cNvSpPr>
          <p:nvPr>
            <p:ph type="sldNum" sz="quarter" idx="12"/>
          </p:nvPr>
        </p:nvSpPr>
        <p:spPr/>
        <p:txBody>
          <a:bodyPr/>
          <a:lstStyle/>
          <a:p>
            <a:fld id="{B7E7695C-FCF1-4AA0-9B93-7941FED13DC4}" type="slidenum">
              <a:rPr lang="en-US" smtClean="0"/>
              <a:t>42</a:t>
            </a:fld>
            <a:endParaRPr lang="en-US"/>
          </a:p>
        </p:txBody>
      </p:sp>
      <p:sp>
        <p:nvSpPr>
          <p:cNvPr id="6" name="TextBox 5">
            <a:extLst>
              <a:ext uri="{FF2B5EF4-FFF2-40B4-BE49-F238E27FC236}">
                <a16:creationId xmlns:a16="http://schemas.microsoft.com/office/drawing/2014/main" id="{49E78CB7-B1AA-4BE4-9712-352AA23721C7}"/>
              </a:ext>
            </a:extLst>
          </p:cNvPr>
          <p:cNvSpPr txBox="1"/>
          <p:nvPr/>
        </p:nvSpPr>
        <p:spPr>
          <a:xfrm>
            <a:off x="1385884" y="6248399"/>
            <a:ext cx="8358908" cy="400110"/>
          </a:xfrm>
          <a:prstGeom prst="rect">
            <a:avLst/>
          </a:prstGeom>
          <a:noFill/>
        </p:spPr>
        <p:txBody>
          <a:bodyPr wrap="square" rtlCol="0">
            <a:spAutoFit/>
          </a:bodyPr>
          <a:lstStyle/>
          <a:p>
            <a:r>
              <a:rPr lang="en-US" sz="1000" dirty="0">
                <a:solidFill>
                  <a:schemeClr val="bg1"/>
                </a:solidFill>
              </a:rPr>
              <a:t>Kopf, D. (2018, May 6). </a:t>
            </a:r>
            <a:r>
              <a:rPr lang="en-US" sz="1000" i="1" dirty="0">
                <a:solidFill>
                  <a:schemeClr val="bg1"/>
                </a:solidFill>
              </a:rPr>
              <a:t>R and Python are joining forces, in the most ambitious crossover event of the year – for programmers. </a:t>
            </a:r>
            <a:r>
              <a:rPr lang="en-US" sz="1000" dirty="0">
                <a:solidFill>
                  <a:schemeClr val="bg1"/>
                </a:solidFill>
              </a:rPr>
              <a:t>Retrieved from 	https://qz.com/1270139/r-and-python-are-joining-forces-in-the-most-ambitious-crossover-event-of-the-year-for-programmers/</a:t>
            </a:r>
          </a:p>
        </p:txBody>
      </p:sp>
      <p:pic>
        <p:nvPicPr>
          <p:cNvPr id="3" name="Picture 2">
            <a:extLst>
              <a:ext uri="{FF2B5EF4-FFF2-40B4-BE49-F238E27FC236}">
                <a16:creationId xmlns:a16="http://schemas.microsoft.com/office/drawing/2014/main" id="{95E3A050-87E7-488C-A5EB-1741EAEBACA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14842" y="918954"/>
            <a:ext cx="3811695" cy="5227846"/>
          </a:xfrm>
          <a:prstGeom prst="rect">
            <a:avLst/>
          </a:prstGeom>
        </p:spPr>
      </p:pic>
    </p:spTree>
    <p:extLst>
      <p:ext uri="{BB962C8B-B14F-4D97-AF65-F5344CB8AC3E}">
        <p14:creationId xmlns:p14="http://schemas.microsoft.com/office/powerpoint/2010/main" val="3676770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pPr algn="ctr"/>
            <a:r>
              <a:rPr lang="en-US" dirty="0">
                <a:solidFill>
                  <a:schemeClr val="bg1"/>
                </a:solidFill>
              </a:rPr>
              <a:t>What is        ?</a:t>
            </a:r>
          </a:p>
        </p:txBody>
      </p:sp>
      <p:sp>
        <p:nvSpPr>
          <p:cNvPr id="4" name="Slide Number Placeholder 3"/>
          <p:cNvSpPr>
            <a:spLocks noGrp="1"/>
          </p:cNvSpPr>
          <p:nvPr>
            <p:ph type="sldNum" sz="quarter" idx="12"/>
          </p:nvPr>
        </p:nvSpPr>
        <p:spPr/>
        <p:txBody>
          <a:bodyPr/>
          <a:lstStyle/>
          <a:p>
            <a:fld id="{B7E7695C-FCF1-4AA0-9B93-7941FED13DC4}" type="slidenum">
              <a:rPr lang="en-US" smtClean="0"/>
              <a:t>43</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431637" y="1320800"/>
            <a:ext cx="10060710" cy="4922981"/>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800" dirty="0">
                <a:solidFill>
                  <a:srgbClr val="0077C8"/>
                </a:solidFill>
              </a:rPr>
              <a:t>“An integrated suite of software facilities for </a:t>
            </a:r>
            <a:r>
              <a:rPr lang="en-US" sz="12800" b="1" i="1" dirty="0">
                <a:solidFill>
                  <a:srgbClr val="0077C8"/>
                </a:solidFill>
              </a:rPr>
              <a:t>data </a:t>
            </a:r>
          </a:p>
          <a:p>
            <a:pPr marL="0" indent="0" algn="ctr">
              <a:buNone/>
            </a:pPr>
            <a:r>
              <a:rPr lang="en-US" sz="12800" b="1" i="1" dirty="0">
                <a:solidFill>
                  <a:srgbClr val="0077C8"/>
                </a:solidFill>
              </a:rPr>
              <a:t>manipulation</a:t>
            </a:r>
            <a:r>
              <a:rPr lang="en-US" sz="12800" dirty="0">
                <a:solidFill>
                  <a:srgbClr val="0077C8"/>
                </a:solidFill>
              </a:rPr>
              <a:t>, </a:t>
            </a:r>
            <a:r>
              <a:rPr lang="en-US" sz="12800" b="1" i="1" dirty="0">
                <a:solidFill>
                  <a:srgbClr val="0077C8"/>
                </a:solidFill>
              </a:rPr>
              <a:t>calculation </a:t>
            </a:r>
            <a:r>
              <a:rPr lang="en-US" sz="12800" dirty="0">
                <a:solidFill>
                  <a:srgbClr val="0077C8"/>
                </a:solidFill>
              </a:rPr>
              <a:t>and </a:t>
            </a:r>
            <a:r>
              <a:rPr lang="en-US" sz="12800" b="1" i="1" dirty="0">
                <a:solidFill>
                  <a:srgbClr val="0077C8"/>
                </a:solidFill>
              </a:rPr>
              <a:t>graphical display”</a:t>
            </a:r>
          </a:p>
          <a:p>
            <a:pPr marL="0" indent="0">
              <a:buNone/>
            </a:pPr>
            <a:endParaRPr lang="en-US" b="1" i="1" dirty="0"/>
          </a:p>
          <a:p>
            <a:pPr marL="0" indent="0">
              <a:buNone/>
            </a:pPr>
            <a:r>
              <a:rPr lang="en-US" sz="9600" b="1" dirty="0">
                <a:solidFill>
                  <a:schemeClr val="bg1"/>
                </a:solidFill>
              </a:rPr>
              <a:t>R Includes:</a:t>
            </a:r>
            <a:endParaRPr lang="en-US" sz="9600" dirty="0">
              <a:solidFill>
                <a:schemeClr val="bg1"/>
              </a:solidFill>
            </a:endParaRPr>
          </a:p>
          <a:p>
            <a:r>
              <a:rPr lang="en-US" sz="9600" dirty="0">
                <a:solidFill>
                  <a:schemeClr val="bg1"/>
                </a:solidFill>
              </a:rPr>
              <a:t>An effective </a:t>
            </a:r>
            <a:r>
              <a:rPr lang="en-US" sz="9600" b="1" i="1" dirty="0">
                <a:solidFill>
                  <a:schemeClr val="bg1"/>
                </a:solidFill>
              </a:rPr>
              <a:t>data handling and storage </a:t>
            </a:r>
            <a:r>
              <a:rPr lang="en-US" sz="9600" dirty="0">
                <a:solidFill>
                  <a:schemeClr val="bg1"/>
                </a:solidFill>
              </a:rPr>
              <a:t>facility</a:t>
            </a:r>
          </a:p>
          <a:p>
            <a:r>
              <a:rPr lang="en-US" sz="9600" dirty="0">
                <a:solidFill>
                  <a:schemeClr val="bg1"/>
                </a:solidFill>
              </a:rPr>
              <a:t>A </a:t>
            </a:r>
            <a:r>
              <a:rPr lang="en-US" sz="9600" b="1" i="1" dirty="0">
                <a:solidFill>
                  <a:schemeClr val="bg1"/>
                </a:solidFill>
              </a:rPr>
              <a:t>suite of operators </a:t>
            </a:r>
            <a:r>
              <a:rPr lang="en-US" sz="9600" dirty="0">
                <a:solidFill>
                  <a:schemeClr val="bg1"/>
                </a:solidFill>
              </a:rPr>
              <a:t>for calculations on </a:t>
            </a:r>
            <a:r>
              <a:rPr lang="en-US" sz="9600" b="1" i="1" dirty="0">
                <a:solidFill>
                  <a:schemeClr val="bg1"/>
                </a:solidFill>
              </a:rPr>
              <a:t>arrays </a:t>
            </a:r>
            <a:r>
              <a:rPr lang="en-US" sz="9600" dirty="0">
                <a:solidFill>
                  <a:schemeClr val="bg1"/>
                </a:solidFill>
              </a:rPr>
              <a:t>and </a:t>
            </a:r>
            <a:r>
              <a:rPr lang="en-US" sz="9600" b="1" i="1" dirty="0">
                <a:solidFill>
                  <a:schemeClr val="bg1"/>
                </a:solidFill>
              </a:rPr>
              <a:t>matrices</a:t>
            </a:r>
            <a:endParaRPr lang="en-US" sz="9600" dirty="0">
              <a:solidFill>
                <a:schemeClr val="bg1"/>
              </a:solidFill>
            </a:endParaRPr>
          </a:p>
          <a:p>
            <a:r>
              <a:rPr lang="en-US" sz="9600" dirty="0">
                <a:solidFill>
                  <a:schemeClr val="bg1"/>
                </a:solidFill>
              </a:rPr>
              <a:t>A large, coherent, </a:t>
            </a:r>
            <a:r>
              <a:rPr lang="en-US" sz="9600" b="1" i="1" dirty="0">
                <a:solidFill>
                  <a:schemeClr val="bg1"/>
                </a:solidFill>
              </a:rPr>
              <a:t>integrated collection </a:t>
            </a:r>
            <a:r>
              <a:rPr lang="en-US" sz="9600" dirty="0">
                <a:solidFill>
                  <a:schemeClr val="bg1"/>
                </a:solidFill>
              </a:rPr>
              <a:t>of </a:t>
            </a:r>
            <a:r>
              <a:rPr lang="en-US" sz="9600" b="1" i="1" dirty="0">
                <a:solidFill>
                  <a:schemeClr val="bg1"/>
                </a:solidFill>
              </a:rPr>
              <a:t>tools </a:t>
            </a:r>
            <a:r>
              <a:rPr lang="en-US" sz="9600" dirty="0">
                <a:solidFill>
                  <a:schemeClr val="bg1"/>
                </a:solidFill>
              </a:rPr>
              <a:t>for </a:t>
            </a:r>
            <a:r>
              <a:rPr lang="en-US" sz="9600" b="1" i="1" dirty="0">
                <a:solidFill>
                  <a:schemeClr val="bg1"/>
                </a:solidFill>
              </a:rPr>
              <a:t>data analysis</a:t>
            </a:r>
            <a:endParaRPr lang="en-US" sz="9600" dirty="0">
              <a:solidFill>
                <a:schemeClr val="bg1"/>
              </a:solidFill>
            </a:endParaRPr>
          </a:p>
          <a:p>
            <a:r>
              <a:rPr lang="en-US" sz="9600" b="1" i="1" dirty="0">
                <a:solidFill>
                  <a:schemeClr val="bg1"/>
                </a:solidFill>
              </a:rPr>
              <a:t>Graphical facilities </a:t>
            </a:r>
            <a:r>
              <a:rPr lang="en-US" sz="9600" dirty="0">
                <a:solidFill>
                  <a:schemeClr val="bg1"/>
                </a:solidFill>
              </a:rPr>
              <a:t>for data analysis and display</a:t>
            </a:r>
          </a:p>
          <a:p>
            <a:r>
              <a:rPr lang="en-US" sz="9600" dirty="0">
                <a:solidFill>
                  <a:schemeClr val="bg1"/>
                </a:solidFill>
              </a:rPr>
              <a:t>A well developed, simple and effective </a:t>
            </a:r>
            <a:r>
              <a:rPr lang="en-US" sz="9600" b="1" i="1" dirty="0">
                <a:solidFill>
                  <a:schemeClr val="bg1"/>
                </a:solidFill>
              </a:rPr>
              <a:t>programming language</a:t>
            </a:r>
          </a:p>
          <a:p>
            <a:pPr marL="0" indent="0">
              <a:buNone/>
            </a:pPr>
            <a:endParaRPr lang="en-US" sz="1050" dirty="0">
              <a:solidFill>
                <a:schemeClr val="bg1"/>
              </a:solidFill>
            </a:endParaRPr>
          </a:p>
          <a:p>
            <a:pPr marL="0" indent="0">
              <a:buNone/>
            </a:pPr>
            <a:endParaRPr lang="en-US" sz="1050" dirty="0">
              <a:solidFill>
                <a:schemeClr val="bg1"/>
              </a:solidFill>
            </a:endParaRPr>
          </a:p>
          <a:p>
            <a:pPr marL="0" indent="0">
              <a:buNone/>
            </a:pPr>
            <a:endParaRPr lang="en-US" sz="1050" dirty="0">
              <a:solidFill>
                <a:schemeClr val="bg1"/>
              </a:solidFill>
            </a:endParaRPr>
          </a:p>
          <a:p>
            <a:pPr marL="411480" lvl="1" indent="0">
              <a:buNone/>
            </a:pPr>
            <a:endParaRPr lang="en-US" dirty="0"/>
          </a:p>
          <a:p>
            <a:pPr marL="171450" indent="-171450"/>
            <a:endParaRPr lang="en-US" dirty="0"/>
          </a:p>
          <a:p>
            <a:pPr marL="171450" indent="-171450"/>
            <a:endParaRPr lang="en-US" dirty="0"/>
          </a:p>
        </p:txBody>
      </p:sp>
      <p:pic>
        <p:nvPicPr>
          <p:cNvPr id="7" name="Picture 8" descr="R">
            <a:extLst>
              <a:ext uri="{FF2B5EF4-FFF2-40B4-BE49-F238E27FC236}">
                <a16:creationId xmlns:a16="http://schemas.microsoft.com/office/drawing/2014/main" id="{AB9080C0-5582-4AC6-B587-F67AD2051F0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332036" y="161014"/>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289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pPr algn="ctr"/>
            <a:r>
              <a:rPr lang="en-US" dirty="0">
                <a:solidFill>
                  <a:schemeClr val="bg1"/>
                </a:solidFill>
              </a:rPr>
              <a:t>How do it get        ?</a:t>
            </a:r>
          </a:p>
        </p:txBody>
      </p:sp>
      <p:sp>
        <p:nvSpPr>
          <p:cNvPr id="4" name="Slide Number Placeholder 3"/>
          <p:cNvSpPr>
            <a:spLocks noGrp="1"/>
          </p:cNvSpPr>
          <p:nvPr>
            <p:ph type="sldNum" sz="quarter" idx="12"/>
          </p:nvPr>
        </p:nvSpPr>
        <p:spPr/>
        <p:txBody>
          <a:bodyPr/>
          <a:lstStyle/>
          <a:p>
            <a:fld id="{B7E7695C-FCF1-4AA0-9B93-7941FED13DC4}" type="slidenum">
              <a:rPr lang="en-US" smtClean="0"/>
              <a:t>44</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069109" y="1283565"/>
            <a:ext cx="10319326" cy="492298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5100" dirty="0">
                <a:solidFill>
                  <a:srgbClr val="808285"/>
                </a:solidFill>
                <a:latin typeface="Consolas" panose="020B0609020204030204" pitchFamily="49" charset="0"/>
              </a:rPr>
              <a:t>The Comprehensive R Archive Network (CRAN)</a:t>
            </a:r>
          </a:p>
          <a:p>
            <a:pPr marL="0" indent="0" algn="ctr">
              <a:buNone/>
            </a:pPr>
            <a:endParaRPr lang="en-US" sz="2200" dirty="0">
              <a:solidFill>
                <a:srgbClr val="808285"/>
              </a:solidFill>
              <a:latin typeface="Consolas" panose="020B0609020204030204" pitchFamily="49" charset="0"/>
            </a:endParaRPr>
          </a:p>
          <a:p>
            <a:r>
              <a:rPr lang="en-US" sz="4500" dirty="0">
                <a:solidFill>
                  <a:schemeClr val="bg1"/>
                </a:solidFill>
              </a:rPr>
              <a:t>CRAN is a network of web servers around the world</a:t>
            </a:r>
          </a:p>
          <a:p>
            <a:endParaRPr lang="en-US" sz="1300" dirty="0">
              <a:solidFill>
                <a:schemeClr val="bg1"/>
              </a:solidFill>
            </a:endParaRPr>
          </a:p>
          <a:p>
            <a:r>
              <a:rPr lang="en-US" sz="4500" dirty="0">
                <a:solidFill>
                  <a:schemeClr val="bg1"/>
                </a:solidFill>
              </a:rPr>
              <a:t>Stores identical, up-to-date, versions of code and documentation for R</a:t>
            </a:r>
          </a:p>
          <a:p>
            <a:endParaRPr lang="en-US" sz="1300" dirty="0">
              <a:solidFill>
                <a:schemeClr val="bg1"/>
              </a:solidFill>
            </a:endParaRPr>
          </a:p>
          <a:p>
            <a:r>
              <a:rPr lang="en-US" sz="4500" dirty="0">
                <a:solidFill>
                  <a:schemeClr val="bg1"/>
                </a:solidFill>
              </a:rPr>
              <a:t>R can be extended easily via </a:t>
            </a:r>
            <a:r>
              <a:rPr lang="en-US" sz="4500" b="1" dirty="0">
                <a:solidFill>
                  <a:schemeClr val="bg1"/>
                </a:solidFill>
              </a:rPr>
              <a:t>packages</a:t>
            </a:r>
          </a:p>
          <a:p>
            <a:pPr lvl="1">
              <a:buFont typeface="Wingdings" panose="05000000000000000000" pitchFamily="2" charset="2"/>
              <a:buChar char="§"/>
            </a:pPr>
            <a:r>
              <a:rPr lang="en-US" sz="3200" dirty="0">
                <a:solidFill>
                  <a:schemeClr val="bg1"/>
                </a:solidFill>
              </a:rPr>
              <a:t>Anyone can develop and share R packages on CRAN</a:t>
            </a:r>
          </a:p>
          <a:p>
            <a:pPr lvl="1">
              <a:buFont typeface="Wingdings" panose="05000000000000000000" pitchFamily="2" charset="2"/>
              <a:buChar char="§"/>
            </a:pPr>
            <a:r>
              <a:rPr lang="en-US" sz="3200" dirty="0">
                <a:solidFill>
                  <a:schemeClr val="bg1"/>
                </a:solidFill>
              </a:rPr>
              <a:t>As of 8/1/2018 CRAN featured 12,888 available packages!</a:t>
            </a:r>
          </a:p>
          <a:p>
            <a:endParaRPr lang="en-US" sz="2800" dirty="0">
              <a:solidFill>
                <a:schemeClr val="bg1"/>
              </a:solidFill>
            </a:endParaRPr>
          </a:p>
          <a:p>
            <a:pPr marL="0" indent="0">
              <a:buNone/>
            </a:pPr>
            <a:r>
              <a:rPr lang="en-US" sz="4800" dirty="0">
                <a:solidFill>
                  <a:schemeClr val="bg1"/>
                </a:solidFill>
              </a:rPr>
              <a:t> </a:t>
            </a:r>
          </a:p>
          <a:p>
            <a:pPr marL="0" indent="0">
              <a:buNone/>
            </a:pPr>
            <a:endParaRPr lang="en-US" sz="1050" dirty="0">
              <a:solidFill>
                <a:schemeClr val="bg1"/>
              </a:solidFill>
            </a:endParaRPr>
          </a:p>
          <a:p>
            <a:pPr marL="0" indent="0">
              <a:buNone/>
            </a:pPr>
            <a:endParaRPr lang="en-US" sz="1050" dirty="0">
              <a:solidFill>
                <a:schemeClr val="bg1"/>
              </a:solidFill>
            </a:endParaRPr>
          </a:p>
          <a:p>
            <a:pPr marL="0" indent="0">
              <a:buNone/>
            </a:pPr>
            <a:endParaRPr lang="en-US" sz="1050" dirty="0">
              <a:solidFill>
                <a:schemeClr val="bg1"/>
              </a:solidFill>
            </a:endParaRPr>
          </a:p>
          <a:p>
            <a:pPr marL="411480" lvl="1" indent="0">
              <a:buNone/>
            </a:pPr>
            <a:endParaRPr lang="en-US" dirty="0"/>
          </a:p>
          <a:p>
            <a:pPr marL="171450" indent="-171450"/>
            <a:endParaRPr lang="en-US" dirty="0"/>
          </a:p>
          <a:p>
            <a:pPr marL="171450" indent="-171450"/>
            <a:endParaRPr lang="en-US" dirty="0"/>
          </a:p>
        </p:txBody>
      </p:sp>
      <p:pic>
        <p:nvPicPr>
          <p:cNvPr id="7" name="Picture 8" descr="R">
            <a:extLst>
              <a:ext uri="{FF2B5EF4-FFF2-40B4-BE49-F238E27FC236}">
                <a16:creationId xmlns:a16="http://schemas.microsoft.com/office/drawing/2014/main" id="{AB9080C0-5582-4AC6-B587-F67AD2051F0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107891" y="156396"/>
            <a:ext cx="922950" cy="7152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7A5F7A7-049F-41B2-BD17-B65E49BD2E2E}"/>
              </a:ext>
            </a:extLst>
          </p:cNvPr>
          <p:cNvSpPr txBox="1"/>
          <p:nvPr/>
        </p:nvSpPr>
        <p:spPr>
          <a:xfrm>
            <a:off x="3055504" y="5441723"/>
            <a:ext cx="6346537" cy="769441"/>
          </a:xfrm>
          <a:prstGeom prst="rect">
            <a:avLst/>
          </a:prstGeom>
          <a:noFill/>
        </p:spPr>
        <p:txBody>
          <a:bodyPr wrap="square" rtlCol="0">
            <a:spAutoFit/>
          </a:bodyPr>
          <a:lstStyle/>
          <a:p>
            <a:r>
              <a:rPr lang="en-US" sz="4400" dirty="0">
                <a:solidFill>
                  <a:srgbClr val="0077C8"/>
                </a:solidFill>
              </a:rPr>
              <a:t>https://cran.r-project.org/</a:t>
            </a:r>
          </a:p>
        </p:txBody>
      </p:sp>
    </p:spTree>
    <p:extLst>
      <p:ext uri="{BB962C8B-B14F-4D97-AF65-F5344CB8AC3E}">
        <p14:creationId xmlns:p14="http://schemas.microsoft.com/office/powerpoint/2010/main" val="3330051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6254"/>
            <a:ext cx="9905998" cy="872837"/>
          </a:xfrm>
        </p:spPr>
        <p:txBody>
          <a:bodyPr>
            <a:normAutofit/>
          </a:bodyPr>
          <a:lstStyle/>
          <a:p>
            <a:pPr algn="ctr"/>
            <a:r>
              <a:rPr lang="en-US" dirty="0">
                <a:solidFill>
                  <a:schemeClr val="bg1"/>
                </a:solidFill>
              </a:rPr>
              <a:t>Common people analytics tools</a:t>
            </a:r>
          </a:p>
        </p:txBody>
      </p:sp>
      <p:sp>
        <p:nvSpPr>
          <p:cNvPr id="4" name="Slide Number Placeholder 3"/>
          <p:cNvSpPr>
            <a:spLocks noGrp="1"/>
          </p:cNvSpPr>
          <p:nvPr>
            <p:ph type="sldNum" sz="quarter" idx="12"/>
          </p:nvPr>
        </p:nvSpPr>
        <p:spPr/>
        <p:txBody>
          <a:bodyPr/>
          <a:lstStyle/>
          <a:p>
            <a:fld id="{B7E7695C-FCF1-4AA0-9B93-7941FED13DC4}" type="slidenum">
              <a:rPr lang="en-US" smtClean="0"/>
              <a:t>45</a:t>
            </a:fld>
            <a:endParaRPr lang="en-US"/>
          </a:p>
        </p:txBody>
      </p:sp>
      <p:pic>
        <p:nvPicPr>
          <p:cNvPr id="5122" name="Picture 2" descr="Related image">
            <a:extLst>
              <a:ext uri="{FF2B5EF4-FFF2-40B4-BE49-F238E27FC236}">
                <a16:creationId xmlns:a16="http://schemas.microsoft.com/office/drawing/2014/main" id="{CF413EDA-3A46-488B-8D9F-0B9269CCF5E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048000" y="2114982"/>
            <a:ext cx="6096000" cy="2139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9F0AEB4-0B4F-4218-A8DC-9ECF29FBEAB8}"/>
              </a:ext>
            </a:extLst>
          </p:cNvPr>
          <p:cNvSpPr txBox="1"/>
          <p:nvPr/>
        </p:nvSpPr>
        <p:spPr>
          <a:xfrm>
            <a:off x="3334326" y="4946102"/>
            <a:ext cx="6346537" cy="769441"/>
          </a:xfrm>
          <a:prstGeom prst="rect">
            <a:avLst/>
          </a:prstGeom>
          <a:noFill/>
        </p:spPr>
        <p:txBody>
          <a:bodyPr wrap="square" rtlCol="0">
            <a:spAutoFit/>
          </a:bodyPr>
          <a:lstStyle/>
          <a:p>
            <a:r>
              <a:rPr lang="en-US" sz="4400" dirty="0">
                <a:solidFill>
                  <a:srgbClr val="0077C8"/>
                </a:solidFill>
              </a:rPr>
              <a:t>https://www.rstudio.com/</a:t>
            </a:r>
          </a:p>
        </p:txBody>
      </p:sp>
    </p:spTree>
    <p:extLst>
      <p:ext uri="{BB962C8B-B14F-4D97-AF65-F5344CB8AC3E}">
        <p14:creationId xmlns:p14="http://schemas.microsoft.com/office/powerpoint/2010/main" val="2781480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88000"/>
                <a:hueMod val="106000"/>
                <a:satMod val="140000"/>
                <a:lumMod val="54000"/>
              </a:schemeClr>
              <a:schemeClr val="bg2">
                <a:tint val="98000"/>
                <a:hueMod val="90000"/>
                <a:satMod val="150000"/>
                <a:lumMod val="16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0C065C3-0FE3-4452-B765-CB05BBB2A98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alphaModFix amt="30000"/>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 name="Group 12">
            <a:extLst>
              <a:ext uri="{FF2B5EF4-FFF2-40B4-BE49-F238E27FC236}">
                <a16:creationId xmlns:a16="http://schemas.microsoft.com/office/drawing/2014/main" id="{9795E515-5F57-431F-9A0D-3A0419DF757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45BCBFE-0478-4767-BF2E-FC2C548BA62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03928F-F6DA-470C-81A0-CF7D9DE0341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ADA095F6-E326-4450-A2D6-DB2BF989B8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6B067F9A-FDF2-49EC-B4FF-CD4B90F78923}"/>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F1331213-D19D-49FC-8616-168A14565A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2ADFE242-96FC-4A14-8C59-90CD6DE1D9F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A97B7BC-40BD-494B-9C6B-AF3045559A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3D7F35CF-F44C-491F-904D-A31ED832137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4D9BF7E-18C2-452C-B139-4ED58D7A03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700A6223-AD38-426F-A6FE-7926CAEF31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D172AA94-449F-45EB-94E6-67C186C32DD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7D4F697-8937-4F4C-83C5-770B3FCB828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10AF1D59-5117-4D47-8414-4BB61F944BD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2387DC33-88B3-4718-8C94-41659EA33A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D4E7EC64-4763-4F04-B2E4-E400364D728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581717DF-9FD4-47CB-9579-E34DF7E8754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CD8EF50-6E58-4B2D-90B6-AFF236A73BC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524A268-142A-4CBF-BB8B-DC1FCBC8F78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56A0E6F3-B76B-4813-B44B-56CE11A8A0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A74CED8D-B902-4B76-9CC8-30A09B2FA19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ED007BD7-ED56-4566-B1FF-707160024A6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0AD48D2-5BC8-4C80-B126-B1A201242B8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E14C82F-9F35-4D61-B758-7BCE32DECBF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540CE06-9028-497A-AC64-CF0ED60A745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A4825B3B-52CD-4F08-BA02-6C2B0EFEDE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6877A5EF-B8B8-44D3-AA57-4BBF89206D3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0BB365C-9180-4208-92CF-AB6A88848C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8D1134D2-53A6-41D5-AC1A-5254A2FBD08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24C7FA73-07CD-479A-9B9E-DAD4D3B2BFC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AB24DF92-B081-4701-B58D-913261A00D7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AB4DF275-6B82-4AA9-A7A9-138E631E30B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972A3812-16AD-453E-B1E6-9F39894F79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8FB6759A-BAD8-4073-86A2-6DDD73DE2AF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9FCCB0F4-1178-47C1-9EE2-234EA715C1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CB01BF0B-7EB0-4C18-80BE-20D2EAC048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3266E9DA-C937-48E0-8F98-90A467760F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8A9C00D-0425-4E68-A1DE-BCE5BD6BBD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46230904-E744-4B55-84FF-826A6B737BF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D4291668-8AF0-4784-BC06-870768F53F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D917DCBD-774B-4AAF-92AE-D18289FFC4D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9E50122E-0F19-4D65-9CB2-E22C3EA84ACD}"/>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BC28A765-6E8B-4352-BD0C-35474F70AC8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0AC30A17-F494-44EB-9817-1B8B255CE46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088D59F-32BD-4932-9C22-9AA0FCDA74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B18BBE45-5F21-47FA-B291-AC802D71556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A1BD992D-1C4B-4E69-A627-A45D8958E0D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71C0498-7105-455E-8B0A-233F850F18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F6FA78CC-C0B1-422F-B535-05580A9716A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49A1BACF-EE5E-46F8-8968-D4CF18BC01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AF8DFAF-8AF7-453E-AED7-89E59FBD7D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F8C26D97-8DA4-4556-92E4-2AE66B365B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EEF9D855-A8A7-44CC-919C-BEA327F2542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11F0B045-803C-4067-A182-066EEB2C4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C1FCACB-EFEF-4B54-99A6-E327A637C25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9" name="Group 68">
            <a:extLst>
              <a:ext uri="{FF2B5EF4-FFF2-40B4-BE49-F238E27FC236}">
                <a16:creationId xmlns:a16="http://schemas.microsoft.com/office/drawing/2014/main" id="{096A8A5D-137F-4A8A-9811-F7A867F02E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 name="Rectangle 69">
              <a:extLst>
                <a:ext uri="{FF2B5EF4-FFF2-40B4-BE49-F238E27FC236}">
                  <a16:creationId xmlns:a16="http://schemas.microsoft.com/office/drawing/2014/main" id="{6EA64E00-438F-4B4F-9366-7A7230A9A0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a:extLst>
                <a:ext uri="{FF2B5EF4-FFF2-40B4-BE49-F238E27FC236}">
                  <a16:creationId xmlns:a16="http://schemas.microsoft.com/office/drawing/2014/main" id="{59E6386A-8042-4EC7-A981-EFAC2ACB89D5}"/>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7264978" y="2185988"/>
            <a:ext cx="4042783" cy="1008713"/>
          </a:xfrm>
        </p:spPr>
        <p:txBody>
          <a:bodyPr vert="horz" lIns="91440" tIns="45720" rIns="91440" bIns="45720" rtlCol="0" anchor="b">
            <a:normAutofit/>
          </a:bodyPr>
          <a:lstStyle/>
          <a:p>
            <a:r>
              <a:rPr lang="en-US" sz="4800" dirty="0"/>
              <a:t>tutorial</a:t>
            </a:r>
          </a:p>
        </p:txBody>
      </p:sp>
      <p:pic>
        <p:nvPicPr>
          <p:cNvPr id="6" name="Picture 4" descr="Image result for people analytics">
            <a:extLst>
              <a:ext uri="{FF2B5EF4-FFF2-40B4-BE49-F238E27FC236}">
                <a16:creationId xmlns:a16="http://schemas.microsoft.com/office/drawing/2014/main" id="{9796330A-F220-452B-80C5-B2B0BC70C948}"/>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5596" y="10"/>
            <a:ext cx="694672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FA686C7-6B08-416F-AEF3-C204079363A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4" name="Rectangle 5">
              <a:extLst>
                <a:ext uri="{FF2B5EF4-FFF2-40B4-BE49-F238E27FC236}">
                  <a16:creationId xmlns:a16="http://schemas.microsoft.com/office/drawing/2014/main" id="{2BBDDDB2-3938-4066-91BA-4907AF88266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D2125FCC-F305-4C4C-9CB1-14B83ADD733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7">
              <a:extLst>
                <a:ext uri="{FF2B5EF4-FFF2-40B4-BE49-F238E27FC236}">
                  <a16:creationId xmlns:a16="http://schemas.microsoft.com/office/drawing/2014/main" id="{96643530-0EE0-4AC8-8241-ED8E26ED83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Rectangle 8">
              <a:extLst>
                <a:ext uri="{FF2B5EF4-FFF2-40B4-BE49-F238E27FC236}">
                  <a16:creationId xmlns:a16="http://schemas.microsoft.com/office/drawing/2014/main" id="{A784F0C8-95D3-4D7D-8FA9-326D3DEA266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4D49008E-3A2F-4C2C-85EB-1D228F38E6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0">
              <a:extLst>
                <a:ext uri="{FF2B5EF4-FFF2-40B4-BE49-F238E27FC236}">
                  <a16:creationId xmlns:a16="http://schemas.microsoft.com/office/drawing/2014/main" id="{B09CB0F8-91EE-4A04-91CD-9B9D390ED6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1">
              <a:extLst>
                <a:ext uri="{FF2B5EF4-FFF2-40B4-BE49-F238E27FC236}">
                  <a16:creationId xmlns:a16="http://schemas.microsoft.com/office/drawing/2014/main" id="{954CB039-9A52-4C07-BDB1-747876D868A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2">
              <a:extLst>
                <a:ext uri="{FF2B5EF4-FFF2-40B4-BE49-F238E27FC236}">
                  <a16:creationId xmlns:a16="http://schemas.microsoft.com/office/drawing/2014/main" id="{AD9FE313-C425-42A8-92A9-82E74C40966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3">
              <a:extLst>
                <a:ext uri="{FF2B5EF4-FFF2-40B4-BE49-F238E27FC236}">
                  <a16:creationId xmlns:a16="http://schemas.microsoft.com/office/drawing/2014/main" id="{CD506FC5-3A23-48B7-9771-7B77E6DA0F4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4">
              <a:extLst>
                <a:ext uri="{FF2B5EF4-FFF2-40B4-BE49-F238E27FC236}">
                  <a16:creationId xmlns:a16="http://schemas.microsoft.com/office/drawing/2014/main" id="{6FF54CDF-21B0-46AE-B402-234E62F9D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5">
              <a:extLst>
                <a:ext uri="{FF2B5EF4-FFF2-40B4-BE49-F238E27FC236}">
                  <a16:creationId xmlns:a16="http://schemas.microsoft.com/office/drawing/2014/main" id="{EE88784D-C24D-4FBD-AF34-85BA74966F4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6">
              <a:extLst>
                <a:ext uri="{FF2B5EF4-FFF2-40B4-BE49-F238E27FC236}">
                  <a16:creationId xmlns:a16="http://schemas.microsoft.com/office/drawing/2014/main" id="{F524C128-9723-4A4D-BFB5-7EBD5B24FB9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7">
              <a:extLst>
                <a:ext uri="{FF2B5EF4-FFF2-40B4-BE49-F238E27FC236}">
                  <a16:creationId xmlns:a16="http://schemas.microsoft.com/office/drawing/2014/main" id="{9C742EF7-4F82-4B4A-9693-4F794B6A50A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8">
              <a:extLst>
                <a:ext uri="{FF2B5EF4-FFF2-40B4-BE49-F238E27FC236}">
                  <a16:creationId xmlns:a16="http://schemas.microsoft.com/office/drawing/2014/main" id="{0265747A-2114-4F0F-81B6-618FD38958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9">
              <a:extLst>
                <a:ext uri="{FF2B5EF4-FFF2-40B4-BE49-F238E27FC236}">
                  <a16:creationId xmlns:a16="http://schemas.microsoft.com/office/drawing/2014/main" id="{99E488E3-470E-4FC6-A3B0-141DF162D80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0">
              <a:extLst>
                <a:ext uri="{FF2B5EF4-FFF2-40B4-BE49-F238E27FC236}">
                  <a16:creationId xmlns:a16="http://schemas.microsoft.com/office/drawing/2014/main" id="{612B7DC5-03F3-4B7B-9520-D66144F168D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1">
              <a:extLst>
                <a:ext uri="{FF2B5EF4-FFF2-40B4-BE49-F238E27FC236}">
                  <a16:creationId xmlns:a16="http://schemas.microsoft.com/office/drawing/2014/main" id="{B2355AA2-DB69-485A-B600-E3DF02F2DFF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2">
              <a:extLst>
                <a:ext uri="{FF2B5EF4-FFF2-40B4-BE49-F238E27FC236}">
                  <a16:creationId xmlns:a16="http://schemas.microsoft.com/office/drawing/2014/main" id="{4DC3AC80-2B15-428E-8B1E-53312C6663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3">
              <a:extLst>
                <a:ext uri="{FF2B5EF4-FFF2-40B4-BE49-F238E27FC236}">
                  <a16:creationId xmlns:a16="http://schemas.microsoft.com/office/drawing/2014/main" id="{C48F81D6-640C-4483-9773-8C7BFF461DC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4">
              <a:extLst>
                <a:ext uri="{FF2B5EF4-FFF2-40B4-BE49-F238E27FC236}">
                  <a16:creationId xmlns:a16="http://schemas.microsoft.com/office/drawing/2014/main" id="{C7AA2EE3-7411-4DCB-B79E-0C5C95D7C7D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5">
              <a:extLst>
                <a:ext uri="{FF2B5EF4-FFF2-40B4-BE49-F238E27FC236}">
                  <a16:creationId xmlns:a16="http://schemas.microsoft.com/office/drawing/2014/main" id="{8B84BFA3-B122-4CA5-8C28-79134C9752E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6">
              <a:extLst>
                <a:ext uri="{FF2B5EF4-FFF2-40B4-BE49-F238E27FC236}">
                  <a16:creationId xmlns:a16="http://schemas.microsoft.com/office/drawing/2014/main" id="{A7C22B06-B32B-46EB-9428-B7CA7DA1F80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7">
              <a:extLst>
                <a:ext uri="{FF2B5EF4-FFF2-40B4-BE49-F238E27FC236}">
                  <a16:creationId xmlns:a16="http://schemas.microsoft.com/office/drawing/2014/main" id="{1AE1D740-5AF4-4B8F-B533-C8CD4E56EC2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8">
              <a:extLst>
                <a:ext uri="{FF2B5EF4-FFF2-40B4-BE49-F238E27FC236}">
                  <a16:creationId xmlns:a16="http://schemas.microsoft.com/office/drawing/2014/main" id="{555B0792-99B8-4014-AC84-7B39D21294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9">
              <a:extLst>
                <a:ext uri="{FF2B5EF4-FFF2-40B4-BE49-F238E27FC236}">
                  <a16:creationId xmlns:a16="http://schemas.microsoft.com/office/drawing/2014/main" id="{395B90B6-A4DE-4EEF-B53E-395E8D4AF3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0">
              <a:extLst>
                <a:ext uri="{FF2B5EF4-FFF2-40B4-BE49-F238E27FC236}">
                  <a16:creationId xmlns:a16="http://schemas.microsoft.com/office/drawing/2014/main" id="{A0117576-A27F-4175-BD9D-EE15C96D984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1">
              <a:extLst>
                <a:ext uri="{FF2B5EF4-FFF2-40B4-BE49-F238E27FC236}">
                  <a16:creationId xmlns:a16="http://schemas.microsoft.com/office/drawing/2014/main" id="{93C8332E-93D3-4919-A977-06EC765564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2">
              <a:extLst>
                <a:ext uri="{FF2B5EF4-FFF2-40B4-BE49-F238E27FC236}">
                  <a16:creationId xmlns:a16="http://schemas.microsoft.com/office/drawing/2014/main" id="{B086AC0E-8130-47AC-A510-5285FAE6596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Rectangle 33">
              <a:extLst>
                <a:ext uri="{FF2B5EF4-FFF2-40B4-BE49-F238E27FC236}">
                  <a16:creationId xmlns:a16="http://schemas.microsoft.com/office/drawing/2014/main" id="{DF1BC1DF-8089-49D8-9535-EAB0D7C9A4C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97388BAE-DCB9-4B88-9CDE-6FA3304D3A2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5">
              <a:extLst>
                <a:ext uri="{FF2B5EF4-FFF2-40B4-BE49-F238E27FC236}">
                  <a16:creationId xmlns:a16="http://schemas.microsoft.com/office/drawing/2014/main" id="{7E059A96-E5FE-4EE1-9C6D-3AB208BF67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6">
              <a:extLst>
                <a:ext uri="{FF2B5EF4-FFF2-40B4-BE49-F238E27FC236}">
                  <a16:creationId xmlns:a16="http://schemas.microsoft.com/office/drawing/2014/main" id="{CD6A3DCE-FBEE-41E7-A0EC-CA23A1DF3C6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7">
              <a:extLst>
                <a:ext uri="{FF2B5EF4-FFF2-40B4-BE49-F238E27FC236}">
                  <a16:creationId xmlns:a16="http://schemas.microsoft.com/office/drawing/2014/main" id="{52966C83-B07E-463F-B982-F3E074D9D16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8">
              <a:extLst>
                <a:ext uri="{FF2B5EF4-FFF2-40B4-BE49-F238E27FC236}">
                  <a16:creationId xmlns:a16="http://schemas.microsoft.com/office/drawing/2014/main" id="{0F475B53-6578-4C68-AC7C-3BE28EA6AD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9">
              <a:extLst>
                <a:ext uri="{FF2B5EF4-FFF2-40B4-BE49-F238E27FC236}">
                  <a16:creationId xmlns:a16="http://schemas.microsoft.com/office/drawing/2014/main" id="{8475C02B-D024-4E20-9EF3-2A7E9674077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0">
              <a:extLst>
                <a:ext uri="{FF2B5EF4-FFF2-40B4-BE49-F238E27FC236}">
                  <a16:creationId xmlns:a16="http://schemas.microsoft.com/office/drawing/2014/main" id="{1F5EF5DC-7372-4549-B0A6-800F1940683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1">
              <a:extLst>
                <a:ext uri="{FF2B5EF4-FFF2-40B4-BE49-F238E27FC236}">
                  <a16:creationId xmlns:a16="http://schemas.microsoft.com/office/drawing/2014/main" id="{8B908D96-CCB2-426B-862C-2BDB2AF717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2">
              <a:extLst>
                <a:ext uri="{FF2B5EF4-FFF2-40B4-BE49-F238E27FC236}">
                  <a16:creationId xmlns:a16="http://schemas.microsoft.com/office/drawing/2014/main" id="{26752E6D-E46B-4DA2-B280-5C696EF4FD1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3">
              <a:extLst>
                <a:ext uri="{FF2B5EF4-FFF2-40B4-BE49-F238E27FC236}">
                  <a16:creationId xmlns:a16="http://schemas.microsoft.com/office/drawing/2014/main" id="{011E7A27-73CF-4E1E-8AE2-B88B96F3B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4">
              <a:extLst>
                <a:ext uri="{FF2B5EF4-FFF2-40B4-BE49-F238E27FC236}">
                  <a16:creationId xmlns:a16="http://schemas.microsoft.com/office/drawing/2014/main" id="{1DBE1EE2-4667-4A45-80F7-217D3B6FA7D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Rectangle 45">
              <a:extLst>
                <a:ext uri="{FF2B5EF4-FFF2-40B4-BE49-F238E27FC236}">
                  <a16:creationId xmlns:a16="http://schemas.microsoft.com/office/drawing/2014/main" id="{A48239BC-3712-4110-AE92-4AC892603DE7}"/>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14B6D739-1C93-4350-BC14-ED88C6341B8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7">
              <a:extLst>
                <a:ext uri="{FF2B5EF4-FFF2-40B4-BE49-F238E27FC236}">
                  <a16:creationId xmlns:a16="http://schemas.microsoft.com/office/drawing/2014/main" id="{2F73DF89-CB95-4798-90CA-B7A1DF2D36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8">
              <a:extLst>
                <a:ext uri="{FF2B5EF4-FFF2-40B4-BE49-F238E27FC236}">
                  <a16:creationId xmlns:a16="http://schemas.microsoft.com/office/drawing/2014/main" id="{1DA7D977-8D60-47B5-8071-30A6FA0C90F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9">
              <a:extLst>
                <a:ext uri="{FF2B5EF4-FFF2-40B4-BE49-F238E27FC236}">
                  <a16:creationId xmlns:a16="http://schemas.microsoft.com/office/drawing/2014/main" id="{4A241594-4FC5-4570-94B2-724F248A6B1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0">
              <a:extLst>
                <a:ext uri="{FF2B5EF4-FFF2-40B4-BE49-F238E27FC236}">
                  <a16:creationId xmlns:a16="http://schemas.microsoft.com/office/drawing/2014/main" id="{9D31F634-1A34-473E-A0FA-D06EB57D976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1">
              <a:extLst>
                <a:ext uri="{FF2B5EF4-FFF2-40B4-BE49-F238E27FC236}">
                  <a16:creationId xmlns:a16="http://schemas.microsoft.com/office/drawing/2014/main" id="{CE20C679-7385-48FF-BBE5-5BA7C0E7002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2">
              <a:extLst>
                <a:ext uri="{FF2B5EF4-FFF2-40B4-BE49-F238E27FC236}">
                  <a16:creationId xmlns:a16="http://schemas.microsoft.com/office/drawing/2014/main" id="{ADF9CA3B-265F-4927-BA79-0A676AF3F5C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3">
              <a:extLst>
                <a:ext uri="{FF2B5EF4-FFF2-40B4-BE49-F238E27FC236}">
                  <a16:creationId xmlns:a16="http://schemas.microsoft.com/office/drawing/2014/main" id="{B138D01D-340C-4DB0-A0E1-D54B9319D5F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4">
              <a:extLst>
                <a:ext uri="{FF2B5EF4-FFF2-40B4-BE49-F238E27FC236}">
                  <a16:creationId xmlns:a16="http://schemas.microsoft.com/office/drawing/2014/main" id="{B56918B0-069B-4C98-995E-4D6B0B1765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5">
              <a:extLst>
                <a:ext uri="{FF2B5EF4-FFF2-40B4-BE49-F238E27FC236}">
                  <a16:creationId xmlns:a16="http://schemas.microsoft.com/office/drawing/2014/main" id="{2BD45940-09B7-4CD3-90E7-0EA2CF6A03B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6">
              <a:extLst>
                <a:ext uri="{FF2B5EF4-FFF2-40B4-BE49-F238E27FC236}">
                  <a16:creationId xmlns:a16="http://schemas.microsoft.com/office/drawing/2014/main" id="{347A8664-7179-419E-A26E-8250762910A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7">
              <a:extLst>
                <a:ext uri="{FF2B5EF4-FFF2-40B4-BE49-F238E27FC236}">
                  <a16:creationId xmlns:a16="http://schemas.microsoft.com/office/drawing/2014/main" id="{B7350394-4D50-4E2E-8AF2-F4A52E734D1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8">
              <a:extLst>
                <a:ext uri="{FF2B5EF4-FFF2-40B4-BE49-F238E27FC236}">
                  <a16:creationId xmlns:a16="http://schemas.microsoft.com/office/drawing/2014/main" id="{6B464294-4049-4542-A83E-22B8CC63316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9" name="Group 128">
            <a:extLst>
              <a:ext uri="{FF2B5EF4-FFF2-40B4-BE49-F238E27FC236}">
                <a16:creationId xmlns:a16="http://schemas.microsoft.com/office/drawing/2014/main" id="{4C78E281-F596-4ECB-979A-89D89452AA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0" name="Freeform 32">
              <a:extLst>
                <a:ext uri="{FF2B5EF4-FFF2-40B4-BE49-F238E27FC236}">
                  <a16:creationId xmlns:a16="http://schemas.microsoft.com/office/drawing/2014/main" id="{C20E68C0-5C9E-4DA6-83AD-0EC3179BB3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3">
              <a:extLst>
                <a:ext uri="{FF2B5EF4-FFF2-40B4-BE49-F238E27FC236}">
                  <a16:creationId xmlns:a16="http://schemas.microsoft.com/office/drawing/2014/main" id="{80C08ED9-C9F6-4168-816A-F5C5F3AF5AA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4">
              <a:extLst>
                <a:ext uri="{FF2B5EF4-FFF2-40B4-BE49-F238E27FC236}">
                  <a16:creationId xmlns:a16="http://schemas.microsoft.com/office/drawing/2014/main" id="{0A83E4BF-890D-4E0A-A720-48088D42241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5">
              <a:extLst>
                <a:ext uri="{FF2B5EF4-FFF2-40B4-BE49-F238E27FC236}">
                  <a16:creationId xmlns:a16="http://schemas.microsoft.com/office/drawing/2014/main" id="{996F9B33-C769-451E-9044-EA85C625CA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6">
              <a:extLst>
                <a:ext uri="{FF2B5EF4-FFF2-40B4-BE49-F238E27FC236}">
                  <a16:creationId xmlns:a16="http://schemas.microsoft.com/office/drawing/2014/main" id="{F91D6EA2-C024-4E53-A81E-A50907517B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7">
              <a:extLst>
                <a:ext uri="{FF2B5EF4-FFF2-40B4-BE49-F238E27FC236}">
                  <a16:creationId xmlns:a16="http://schemas.microsoft.com/office/drawing/2014/main" id="{233F8C4E-A946-462B-9703-971ABD45DCE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38">
              <a:extLst>
                <a:ext uri="{FF2B5EF4-FFF2-40B4-BE49-F238E27FC236}">
                  <a16:creationId xmlns:a16="http://schemas.microsoft.com/office/drawing/2014/main" id="{06059614-A557-45C6-B625-488D41C394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39">
              <a:extLst>
                <a:ext uri="{FF2B5EF4-FFF2-40B4-BE49-F238E27FC236}">
                  <a16:creationId xmlns:a16="http://schemas.microsoft.com/office/drawing/2014/main" id="{26BCD22B-880F-40F8-88AC-CD92853487B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40">
              <a:extLst>
                <a:ext uri="{FF2B5EF4-FFF2-40B4-BE49-F238E27FC236}">
                  <a16:creationId xmlns:a16="http://schemas.microsoft.com/office/drawing/2014/main" id="{52324B00-0190-4453-9F81-F0E9138009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Rectangle 41">
              <a:extLst>
                <a:ext uri="{FF2B5EF4-FFF2-40B4-BE49-F238E27FC236}">
                  <a16:creationId xmlns:a16="http://schemas.microsoft.com/office/drawing/2014/main" id="{33BE57C0-F93F-4C88-B489-0BFA90D01BBE}"/>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1645544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bg1"/>
                </a:solidFill>
              </a:rPr>
              <a:t>				Using </a:t>
            </a:r>
          </a:p>
        </p:txBody>
      </p:sp>
      <p:sp>
        <p:nvSpPr>
          <p:cNvPr id="4" name="Slide Number Placeholder 3"/>
          <p:cNvSpPr>
            <a:spLocks noGrp="1"/>
          </p:cNvSpPr>
          <p:nvPr>
            <p:ph type="sldNum" sz="quarter" idx="12"/>
          </p:nvPr>
        </p:nvSpPr>
        <p:spPr/>
        <p:txBody>
          <a:bodyPr/>
          <a:lstStyle/>
          <a:p>
            <a:fld id="{B7E7695C-FCF1-4AA0-9B93-7941FED13DC4}" type="slidenum">
              <a:rPr lang="en-US" smtClean="0"/>
              <a:t>47</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3001" y="1246909"/>
            <a:ext cx="10515600" cy="491374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4200" dirty="0">
                <a:solidFill>
                  <a:schemeClr val="bg1"/>
                </a:solidFill>
              </a:rPr>
              <a:t>Extensive online help system:</a:t>
            </a:r>
          </a:p>
          <a:p>
            <a:pPr marL="0" indent="0">
              <a:buNone/>
            </a:pPr>
            <a:endParaRPr lang="en-US" sz="1400" dirty="0">
              <a:solidFill>
                <a:schemeClr val="bg1"/>
              </a:solidFill>
            </a:endParaRPr>
          </a:p>
          <a:p>
            <a:pPr marL="457200" lvl="1" indent="0">
              <a:buNone/>
            </a:pPr>
            <a:r>
              <a:rPr lang="en-US" sz="3800" dirty="0">
                <a:solidFill>
                  <a:srgbClr val="0077C8"/>
                </a:solidFill>
              </a:rPr>
              <a:t>&gt; </a:t>
            </a:r>
            <a:r>
              <a:rPr lang="en-US" sz="3800" dirty="0" err="1">
                <a:solidFill>
                  <a:srgbClr val="0077C8"/>
                </a:solidFill>
              </a:rPr>
              <a:t>help.start</a:t>
            </a:r>
            <a:r>
              <a:rPr lang="en-US" sz="3800" dirty="0">
                <a:solidFill>
                  <a:srgbClr val="0077C8"/>
                </a:solidFill>
              </a:rPr>
              <a:t>() </a:t>
            </a:r>
            <a:r>
              <a:rPr lang="en-US" sz="3800" dirty="0">
                <a:solidFill>
                  <a:schemeClr val="bg1"/>
                </a:solidFill>
              </a:rPr>
              <a:t>…opens your browser to R help</a:t>
            </a:r>
          </a:p>
          <a:p>
            <a:pPr marL="457200" lvl="1" indent="0">
              <a:buNone/>
            </a:pPr>
            <a:endParaRPr lang="en-US" sz="1400" dirty="0">
              <a:solidFill>
                <a:schemeClr val="bg1"/>
              </a:solidFill>
            </a:endParaRPr>
          </a:p>
          <a:p>
            <a:pPr marL="457200" lvl="1" indent="0">
              <a:buNone/>
            </a:pPr>
            <a:r>
              <a:rPr lang="en-US" sz="3800" dirty="0">
                <a:solidFill>
                  <a:srgbClr val="0077C8"/>
                </a:solidFill>
              </a:rPr>
              <a:t>&gt; help(mean) </a:t>
            </a:r>
            <a:r>
              <a:rPr lang="en-US" sz="3800" dirty="0">
                <a:solidFill>
                  <a:schemeClr val="bg1"/>
                </a:solidFill>
              </a:rPr>
              <a:t>or </a:t>
            </a:r>
            <a:r>
              <a:rPr lang="en-US" sz="3800" dirty="0">
                <a:solidFill>
                  <a:srgbClr val="0077C8"/>
                </a:solidFill>
              </a:rPr>
              <a:t>&gt; ?mean </a:t>
            </a:r>
            <a:r>
              <a:rPr lang="en-US" sz="3800" dirty="0">
                <a:solidFill>
                  <a:schemeClr val="bg1"/>
                </a:solidFill>
              </a:rPr>
              <a:t>…help for specific functions</a:t>
            </a:r>
          </a:p>
          <a:p>
            <a:pPr marL="457200" lvl="1" indent="0">
              <a:buNone/>
            </a:pPr>
            <a:endParaRPr lang="en-US" sz="1400" dirty="0">
              <a:solidFill>
                <a:schemeClr val="bg1"/>
              </a:solidFill>
            </a:endParaRPr>
          </a:p>
          <a:p>
            <a:pPr marL="457200" lvl="1" indent="0">
              <a:buNone/>
            </a:pPr>
            <a:r>
              <a:rPr lang="en-US" sz="3800" dirty="0">
                <a:solidFill>
                  <a:srgbClr val="0077C8"/>
                </a:solidFill>
              </a:rPr>
              <a:t>&gt; </a:t>
            </a:r>
            <a:r>
              <a:rPr lang="en-US" sz="3800" dirty="0" err="1">
                <a:solidFill>
                  <a:srgbClr val="0077C8"/>
                </a:solidFill>
              </a:rPr>
              <a:t>help.search</a:t>
            </a:r>
            <a:r>
              <a:rPr lang="en-US" sz="3800" dirty="0">
                <a:solidFill>
                  <a:srgbClr val="0077C8"/>
                </a:solidFill>
              </a:rPr>
              <a:t>(“regression”) </a:t>
            </a:r>
            <a:r>
              <a:rPr lang="en-US" sz="3800" dirty="0">
                <a:solidFill>
                  <a:schemeClr val="bg1"/>
                </a:solidFill>
              </a:rPr>
              <a:t>or </a:t>
            </a:r>
            <a:r>
              <a:rPr lang="en-US" sz="3800" dirty="0">
                <a:solidFill>
                  <a:srgbClr val="0077C8"/>
                </a:solidFill>
              </a:rPr>
              <a:t>&gt; ??regression </a:t>
            </a:r>
            <a:r>
              <a:rPr lang="en-US" sz="3800" dirty="0">
                <a:solidFill>
                  <a:schemeClr val="bg1"/>
                </a:solidFill>
              </a:rPr>
              <a:t>…help with concepts</a:t>
            </a:r>
          </a:p>
          <a:p>
            <a:pPr marL="457200" lvl="1" indent="0">
              <a:buNone/>
            </a:pPr>
            <a:endParaRPr lang="en-US" sz="1400" dirty="0">
              <a:solidFill>
                <a:schemeClr val="bg1"/>
              </a:solidFill>
            </a:endParaRPr>
          </a:p>
          <a:p>
            <a:pPr marL="457200" lvl="1" indent="0">
              <a:buNone/>
            </a:pPr>
            <a:r>
              <a:rPr lang="en-US" sz="3800" dirty="0">
                <a:solidFill>
                  <a:srgbClr val="0077C8"/>
                </a:solidFill>
              </a:rPr>
              <a:t>&gt; find(“</a:t>
            </a:r>
            <a:r>
              <a:rPr lang="en-US" sz="3800" dirty="0" err="1">
                <a:solidFill>
                  <a:srgbClr val="0077C8"/>
                </a:solidFill>
              </a:rPr>
              <a:t>t.test</a:t>
            </a:r>
            <a:r>
              <a:rPr lang="en-US" sz="3800" dirty="0">
                <a:solidFill>
                  <a:srgbClr val="0077C8"/>
                </a:solidFill>
              </a:rPr>
              <a:t>”) </a:t>
            </a:r>
            <a:r>
              <a:rPr lang="en-US" sz="3800" dirty="0">
                <a:solidFill>
                  <a:schemeClr val="bg1"/>
                </a:solidFill>
              </a:rPr>
              <a:t>…what package to search in</a:t>
            </a:r>
          </a:p>
          <a:p>
            <a:pPr marL="457200" lvl="1" indent="0">
              <a:buNone/>
            </a:pPr>
            <a:endParaRPr lang="en-US" sz="1400" dirty="0">
              <a:solidFill>
                <a:schemeClr val="bg1"/>
              </a:solidFill>
            </a:endParaRPr>
          </a:p>
          <a:p>
            <a:pPr marL="457200" lvl="1" indent="0">
              <a:buNone/>
            </a:pPr>
            <a:r>
              <a:rPr lang="en-US" sz="3800" dirty="0">
                <a:solidFill>
                  <a:srgbClr val="0077C8"/>
                </a:solidFill>
              </a:rPr>
              <a:t>&gt; apropos(“</a:t>
            </a:r>
            <a:r>
              <a:rPr lang="en-US" sz="3800" dirty="0" err="1">
                <a:solidFill>
                  <a:srgbClr val="0077C8"/>
                </a:solidFill>
              </a:rPr>
              <a:t>glm</a:t>
            </a:r>
            <a:r>
              <a:rPr lang="en-US" sz="3800" dirty="0">
                <a:solidFill>
                  <a:srgbClr val="0077C8"/>
                </a:solidFill>
              </a:rPr>
              <a:t>”) </a:t>
            </a:r>
            <a:r>
              <a:rPr lang="en-US" sz="3800" dirty="0">
                <a:solidFill>
                  <a:schemeClr val="bg1"/>
                </a:solidFill>
              </a:rPr>
              <a:t>…names all objects that (partially) match</a:t>
            </a:r>
            <a:endParaRPr lang="en-US" sz="1050" dirty="0">
              <a:solidFill>
                <a:schemeClr val="bg1"/>
              </a:solidFill>
            </a:endParaRPr>
          </a:p>
          <a:p>
            <a:pPr marL="0" indent="0">
              <a:buNone/>
            </a:pPr>
            <a:endParaRPr lang="en-US" sz="1050" dirty="0">
              <a:solidFill>
                <a:schemeClr val="bg1"/>
              </a:solidFill>
            </a:endParaRPr>
          </a:p>
          <a:p>
            <a:pPr marL="0" indent="0">
              <a:buNone/>
            </a:pPr>
            <a:endParaRPr lang="en-US" sz="1050" dirty="0">
              <a:solidFill>
                <a:schemeClr val="bg1"/>
              </a:solidFill>
            </a:endParaRPr>
          </a:p>
          <a:p>
            <a:pPr marL="411480" lvl="1" indent="0">
              <a:buNone/>
            </a:pPr>
            <a:endParaRPr lang="en-US" dirty="0"/>
          </a:p>
          <a:p>
            <a:pPr marL="171450" indent="-171450"/>
            <a:endParaRPr lang="en-US" dirty="0"/>
          </a:p>
          <a:p>
            <a:pPr marL="171450" indent="-171450"/>
            <a:endParaRPr lang="en-US" dirty="0"/>
          </a:p>
        </p:txBody>
      </p:sp>
      <p:pic>
        <p:nvPicPr>
          <p:cNvPr id="7" name="Picture 8" descr="R">
            <a:extLst>
              <a:ext uri="{FF2B5EF4-FFF2-40B4-BE49-F238E27FC236}">
                <a16:creationId xmlns:a16="http://schemas.microsoft.com/office/drawing/2014/main" id="{9DA077E1-4E4F-4E29-BA8F-4A9231A81D0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67383" y="162435"/>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8501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bg1"/>
                </a:solidFill>
              </a:rPr>
              <a:t>				Using </a:t>
            </a:r>
          </a:p>
        </p:txBody>
      </p:sp>
      <p:sp>
        <p:nvSpPr>
          <p:cNvPr id="4" name="Slide Number Placeholder 3"/>
          <p:cNvSpPr>
            <a:spLocks noGrp="1"/>
          </p:cNvSpPr>
          <p:nvPr>
            <p:ph type="sldNum" sz="quarter" idx="12"/>
          </p:nvPr>
        </p:nvSpPr>
        <p:spPr/>
        <p:txBody>
          <a:bodyPr/>
          <a:lstStyle/>
          <a:p>
            <a:fld id="{B7E7695C-FCF1-4AA0-9B93-7941FED13DC4}" type="slidenum">
              <a:rPr lang="en-US" smtClean="0"/>
              <a:t>48</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3001" y="1246909"/>
            <a:ext cx="10515600" cy="491374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4200" dirty="0">
                <a:solidFill>
                  <a:schemeClr val="bg1"/>
                </a:solidFill>
              </a:rPr>
              <a:t>Some native R functions have demos:</a:t>
            </a:r>
          </a:p>
          <a:p>
            <a:pPr marL="0" indent="0">
              <a:buNone/>
            </a:pPr>
            <a:endParaRPr lang="en-US" sz="1400" dirty="0">
              <a:solidFill>
                <a:schemeClr val="bg1"/>
              </a:solidFill>
            </a:endParaRPr>
          </a:p>
          <a:p>
            <a:pPr marL="457200" lvl="1" indent="0">
              <a:buNone/>
            </a:pPr>
            <a:r>
              <a:rPr lang="en-US" sz="4000" dirty="0">
                <a:solidFill>
                  <a:srgbClr val="0077C8"/>
                </a:solidFill>
              </a:rPr>
              <a:t>&gt; demo(Hershey) </a:t>
            </a:r>
            <a:r>
              <a:rPr lang="en-US" sz="4000" dirty="0">
                <a:solidFill>
                  <a:schemeClr val="bg1"/>
                </a:solidFill>
              </a:rPr>
              <a:t>…fonts and characters</a:t>
            </a:r>
          </a:p>
          <a:p>
            <a:pPr marL="457200" lvl="1" indent="0">
              <a:buNone/>
            </a:pPr>
            <a:endParaRPr lang="en-US" sz="1200" dirty="0">
              <a:solidFill>
                <a:srgbClr val="0077C8"/>
              </a:solidFill>
            </a:endParaRPr>
          </a:p>
          <a:p>
            <a:pPr marL="457200" lvl="1" indent="0">
              <a:buNone/>
            </a:pPr>
            <a:r>
              <a:rPr lang="en-US" sz="4000" dirty="0">
                <a:solidFill>
                  <a:srgbClr val="0077C8"/>
                </a:solidFill>
              </a:rPr>
              <a:t>&gt; demo(</a:t>
            </a:r>
            <a:r>
              <a:rPr lang="en-US" sz="4000" dirty="0" err="1">
                <a:solidFill>
                  <a:srgbClr val="0077C8"/>
                </a:solidFill>
              </a:rPr>
              <a:t>plotmath</a:t>
            </a:r>
            <a:r>
              <a:rPr lang="en-US" sz="4000" dirty="0">
                <a:solidFill>
                  <a:srgbClr val="0077C8"/>
                </a:solidFill>
              </a:rPr>
              <a:t>) </a:t>
            </a:r>
            <a:r>
              <a:rPr lang="en-US" sz="4000" dirty="0">
                <a:solidFill>
                  <a:schemeClr val="bg1"/>
                </a:solidFill>
              </a:rPr>
              <a:t>…equation editor</a:t>
            </a:r>
          </a:p>
          <a:p>
            <a:pPr marL="457200" lvl="1" indent="0">
              <a:buNone/>
            </a:pPr>
            <a:endParaRPr lang="en-US" sz="1600" dirty="0">
              <a:solidFill>
                <a:srgbClr val="0077C8"/>
              </a:solidFill>
            </a:endParaRPr>
          </a:p>
          <a:p>
            <a:pPr marL="457200" lvl="1" indent="0">
              <a:buNone/>
            </a:pPr>
            <a:r>
              <a:rPr lang="en-US" sz="4000" dirty="0">
                <a:solidFill>
                  <a:srgbClr val="0077C8"/>
                </a:solidFill>
              </a:rPr>
              <a:t>&gt; demo(</a:t>
            </a:r>
            <a:r>
              <a:rPr lang="en-US" sz="4000" dirty="0" err="1">
                <a:solidFill>
                  <a:srgbClr val="0077C8"/>
                </a:solidFill>
              </a:rPr>
              <a:t>persp</a:t>
            </a:r>
            <a:r>
              <a:rPr lang="en-US" sz="4000" dirty="0">
                <a:solidFill>
                  <a:srgbClr val="0077C8"/>
                </a:solidFill>
              </a:rPr>
              <a:t>) </a:t>
            </a:r>
            <a:r>
              <a:rPr lang="en-US" sz="4000" dirty="0">
                <a:solidFill>
                  <a:schemeClr val="bg1"/>
                </a:solidFill>
              </a:rPr>
              <a:t>…density plots</a:t>
            </a:r>
          </a:p>
          <a:p>
            <a:pPr marL="457200" lvl="1" indent="0">
              <a:buNone/>
            </a:pPr>
            <a:endParaRPr lang="en-US" sz="1200" dirty="0">
              <a:solidFill>
                <a:srgbClr val="0077C8"/>
              </a:solidFill>
            </a:endParaRPr>
          </a:p>
          <a:p>
            <a:pPr marL="457200" lvl="1" indent="0">
              <a:buNone/>
            </a:pPr>
            <a:r>
              <a:rPr lang="en-US" sz="4000" dirty="0">
                <a:solidFill>
                  <a:srgbClr val="0077C8"/>
                </a:solidFill>
              </a:rPr>
              <a:t>&gt; demo(graphics) </a:t>
            </a:r>
            <a:r>
              <a:rPr lang="en-US" sz="4000" dirty="0">
                <a:solidFill>
                  <a:schemeClr val="bg1"/>
                </a:solidFill>
              </a:rPr>
              <a:t>…plots and charts</a:t>
            </a:r>
          </a:p>
          <a:p>
            <a:pPr marL="0" indent="0">
              <a:buNone/>
            </a:pPr>
            <a:endParaRPr lang="en-US" sz="1050" dirty="0">
              <a:solidFill>
                <a:schemeClr val="bg1"/>
              </a:solidFill>
            </a:endParaRPr>
          </a:p>
          <a:p>
            <a:pPr marL="0" indent="0">
              <a:buNone/>
            </a:pPr>
            <a:endParaRPr lang="en-US" sz="1050" dirty="0">
              <a:solidFill>
                <a:schemeClr val="bg1"/>
              </a:solidFill>
            </a:endParaRPr>
          </a:p>
          <a:p>
            <a:pPr marL="411480" lvl="1" indent="0">
              <a:buNone/>
            </a:pPr>
            <a:endParaRPr lang="en-US" dirty="0"/>
          </a:p>
          <a:p>
            <a:pPr marL="171450" indent="-171450"/>
            <a:endParaRPr lang="en-US" dirty="0"/>
          </a:p>
          <a:p>
            <a:pPr marL="171450" indent="-171450"/>
            <a:endParaRPr lang="en-US" dirty="0"/>
          </a:p>
        </p:txBody>
      </p:sp>
      <p:pic>
        <p:nvPicPr>
          <p:cNvPr id="7" name="Picture 8" descr="R">
            <a:extLst>
              <a:ext uri="{FF2B5EF4-FFF2-40B4-BE49-F238E27FC236}">
                <a16:creationId xmlns:a16="http://schemas.microsoft.com/office/drawing/2014/main" id="{9DA077E1-4E4F-4E29-BA8F-4A9231A81D0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67383" y="162435"/>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480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bg1"/>
                </a:solidFill>
              </a:rPr>
              <a:t>				Using </a:t>
            </a:r>
          </a:p>
        </p:txBody>
      </p:sp>
      <p:sp>
        <p:nvSpPr>
          <p:cNvPr id="4" name="Slide Number Placeholder 3"/>
          <p:cNvSpPr>
            <a:spLocks noGrp="1"/>
          </p:cNvSpPr>
          <p:nvPr>
            <p:ph type="sldNum" sz="quarter" idx="12"/>
          </p:nvPr>
        </p:nvSpPr>
        <p:spPr/>
        <p:txBody>
          <a:bodyPr/>
          <a:lstStyle/>
          <a:p>
            <a:fld id="{B7E7695C-FCF1-4AA0-9B93-7941FED13DC4}" type="slidenum">
              <a:rPr lang="en-US" smtClean="0"/>
              <a:t>49</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3001" y="1246909"/>
            <a:ext cx="10515600" cy="4913745"/>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2300" dirty="0">
                <a:solidFill>
                  <a:schemeClr val="bg1"/>
                </a:solidFill>
              </a:rPr>
              <a:t>R Console</a:t>
            </a:r>
          </a:p>
          <a:p>
            <a:pPr marL="0" indent="0">
              <a:buNone/>
            </a:pPr>
            <a:endParaRPr lang="en-US" sz="1100" dirty="0">
              <a:solidFill>
                <a:schemeClr val="bg1"/>
              </a:solidFill>
            </a:endParaRPr>
          </a:p>
          <a:p>
            <a:r>
              <a:rPr lang="en-US" sz="8600" dirty="0">
                <a:solidFill>
                  <a:schemeClr val="bg1"/>
                </a:solidFill>
              </a:rPr>
              <a:t>You can type commands directly into the console</a:t>
            </a:r>
          </a:p>
          <a:p>
            <a:pPr lvl="1">
              <a:buFont typeface="Wingdings" panose="05000000000000000000" pitchFamily="2" charset="2"/>
              <a:buChar char="§"/>
            </a:pPr>
            <a:r>
              <a:rPr lang="en-US" sz="4900" i="1" dirty="0">
                <a:solidFill>
                  <a:schemeClr val="bg1"/>
                </a:solidFill>
              </a:rPr>
              <a:t>Expressions</a:t>
            </a:r>
            <a:endParaRPr lang="en-US" sz="4900" dirty="0">
              <a:solidFill>
                <a:schemeClr val="bg1"/>
              </a:solidFill>
            </a:endParaRPr>
          </a:p>
          <a:p>
            <a:pPr lvl="1">
              <a:buFont typeface="Wingdings" panose="05000000000000000000" pitchFamily="2" charset="2"/>
              <a:buChar char="§"/>
            </a:pPr>
            <a:r>
              <a:rPr lang="en-US" sz="4900" dirty="0">
                <a:solidFill>
                  <a:schemeClr val="bg1"/>
                </a:solidFill>
              </a:rPr>
              <a:t>The R </a:t>
            </a:r>
            <a:r>
              <a:rPr lang="en-US" sz="4900" i="1" dirty="0">
                <a:solidFill>
                  <a:schemeClr val="bg1"/>
                </a:solidFill>
              </a:rPr>
              <a:t>interpreter </a:t>
            </a:r>
            <a:r>
              <a:rPr lang="en-US" sz="4900" dirty="0">
                <a:solidFill>
                  <a:schemeClr val="bg1"/>
                </a:solidFill>
              </a:rPr>
              <a:t>will evaluate the expressions and respond with a result (or an error)</a:t>
            </a:r>
          </a:p>
          <a:p>
            <a:r>
              <a:rPr lang="en-US" sz="8600" dirty="0">
                <a:solidFill>
                  <a:schemeClr val="bg1"/>
                </a:solidFill>
              </a:rPr>
              <a:t>You will see the default command </a:t>
            </a:r>
            <a:r>
              <a:rPr lang="en-US" sz="8600" i="1" dirty="0">
                <a:solidFill>
                  <a:schemeClr val="bg1"/>
                </a:solidFill>
              </a:rPr>
              <a:t>prompt</a:t>
            </a:r>
            <a:r>
              <a:rPr lang="en-US" sz="8600" dirty="0">
                <a:solidFill>
                  <a:schemeClr val="bg1"/>
                </a:solidFill>
              </a:rPr>
              <a:t> </a:t>
            </a:r>
            <a:r>
              <a:rPr lang="en-US" sz="8600" dirty="0">
                <a:solidFill>
                  <a:srgbClr val="0077C8"/>
                </a:solidFill>
              </a:rPr>
              <a:t>&gt;</a:t>
            </a:r>
          </a:p>
          <a:p>
            <a:pPr lvl="1">
              <a:buFont typeface="Wingdings" panose="05000000000000000000" pitchFamily="2" charset="2"/>
              <a:buChar char="§"/>
            </a:pPr>
            <a:r>
              <a:rPr lang="en-US" sz="4900" dirty="0">
                <a:solidFill>
                  <a:schemeClr val="bg1"/>
                </a:solidFill>
              </a:rPr>
              <a:t>For example </a:t>
            </a:r>
            <a:r>
              <a:rPr lang="en-US" sz="4900" dirty="0">
                <a:solidFill>
                  <a:srgbClr val="0077C8"/>
                </a:solidFill>
              </a:rPr>
              <a:t>&gt; 17+3</a:t>
            </a:r>
          </a:p>
          <a:p>
            <a:r>
              <a:rPr lang="en-US" sz="8600" dirty="0">
                <a:solidFill>
                  <a:schemeClr val="bg1"/>
                </a:solidFill>
              </a:rPr>
              <a:t>If you enter an incomplete command, R will prompt you with a </a:t>
            </a:r>
            <a:r>
              <a:rPr lang="en-US" sz="8600" dirty="0">
                <a:solidFill>
                  <a:srgbClr val="0077C8"/>
                </a:solidFill>
              </a:rPr>
              <a:t>+</a:t>
            </a:r>
          </a:p>
          <a:p>
            <a:pPr lvl="1">
              <a:buFont typeface="Wingdings" panose="05000000000000000000" pitchFamily="2" charset="2"/>
              <a:buChar char="§"/>
            </a:pPr>
            <a:r>
              <a:rPr lang="en-US" sz="4900" dirty="0">
                <a:solidFill>
                  <a:schemeClr val="bg1"/>
                </a:solidFill>
              </a:rPr>
              <a:t>For example, </a:t>
            </a:r>
            <a:r>
              <a:rPr lang="en-US" sz="4900" dirty="0">
                <a:solidFill>
                  <a:srgbClr val="0077C8"/>
                </a:solidFill>
              </a:rPr>
              <a:t>&gt; 1 * 2 * 3 * 4 * 5 *</a:t>
            </a:r>
          </a:p>
          <a:p>
            <a:pPr marL="457200" lvl="1" indent="0">
              <a:buNone/>
            </a:pPr>
            <a:r>
              <a:rPr lang="en-US" sz="4900" dirty="0">
                <a:solidFill>
                  <a:srgbClr val="0077C8"/>
                </a:solidFill>
              </a:rPr>
              <a:t>	                + 6 * 7 * 8 * 9 * 10</a:t>
            </a:r>
          </a:p>
          <a:p>
            <a:r>
              <a:rPr lang="en-US" sz="8600" dirty="0">
                <a:solidFill>
                  <a:schemeClr val="bg1"/>
                </a:solidFill>
              </a:rPr>
              <a:t>Scroll up or down to see history, or type </a:t>
            </a:r>
            <a:r>
              <a:rPr lang="en-US" sz="8600" dirty="0">
                <a:solidFill>
                  <a:srgbClr val="0077C8"/>
                </a:solidFill>
              </a:rPr>
              <a:t>history()</a:t>
            </a:r>
            <a:endParaRPr lang="en-US" sz="3100" dirty="0">
              <a:solidFill>
                <a:srgbClr val="0077C8"/>
              </a:solidFill>
            </a:endParaRPr>
          </a:p>
          <a:p>
            <a:pPr marL="0" indent="0">
              <a:buNone/>
            </a:pPr>
            <a:endParaRPr lang="en-US" sz="1050" dirty="0">
              <a:solidFill>
                <a:schemeClr val="bg1"/>
              </a:solidFill>
            </a:endParaRPr>
          </a:p>
          <a:p>
            <a:pPr marL="411480" lvl="1" indent="0">
              <a:buNone/>
            </a:pPr>
            <a:endParaRPr lang="en-US" dirty="0"/>
          </a:p>
          <a:p>
            <a:pPr marL="171450" indent="-171450"/>
            <a:endParaRPr lang="en-US" dirty="0"/>
          </a:p>
          <a:p>
            <a:pPr marL="171450" indent="-171450"/>
            <a:endParaRPr lang="en-US" dirty="0"/>
          </a:p>
        </p:txBody>
      </p:sp>
      <p:pic>
        <p:nvPicPr>
          <p:cNvPr id="7" name="Picture 8" descr="R">
            <a:extLst>
              <a:ext uri="{FF2B5EF4-FFF2-40B4-BE49-F238E27FC236}">
                <a16:creationId xmlns:a16="http://schemas.microsoft.com/office/drawing/2014/main" id="{9DA077E1-4E4F-4E29-BA8F-4A9231A81D0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67383" y="162435"/>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87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6254"/>
            <a:ext cx="9905998" cy="872837"/>
          </a:xfrm>
        </p:spPr>
        <p:txBody>
          <a:bodyPr/>
          <a:lstStyle/>
          <a:p>
            <a:pPr algn="ctr"/>
            <a:r>
              <a:rPr lang="en-US" dirty="0">
                <a:solidFill>
                  <a:schemeClr val="bg1"/>
                </a:solidFill>
              </a:rPr>
              <a:t>Learning objects</a:t>
            </a:r>
          </a:p>
        </p:txBody>
      </p:sp>
      <p:sp>
        <p:nvSpPr>
          <p:cNvPr id="4" name="Slide Number Placeholder 3"/>
          <p:cNvSpPr>
            <a:spLocks noGrp="1"/>
          </p:cNvSpPr>
          <p:nvPr>
            <p:ph type="sldNum" sz="quarter" idx="12"/>
          </p:nvPr>
        </p:nvSpPr>
        <p:spPr/>
        <p:txBody>
          <a:bodyPr/>
          <a:lstStyle/>
          <a:p>
            <a:fld id="{B7E7695C-FCF1-4AA0-9B93-7941FED13DC4}" type="slidenum">
              <a:rPr lang="en-US" smtClean="0"/>
              <a:t>5</a:t>
            </a:fld>
            <a:endParaRPr lang="en-US"/>
          </a:p>
        </p:txBody>
      </p:sp>
      <p:sp>
        <p:nvSpPr>
          <p:cNvPr id="74" name="Content Placeholder 5">
            <a:extLst>
              <a:ext uri="{FF2B5EF4-FFF2-40B4-BE49-F238E27FC236}">
                <a16:creationId xmlns:a16="http://schemas.microsoft.com/office/drawing/2014/main" id="{2AB049A2-0A61-4BD2-B3C5-1F3639B01248}"/>
              </a:ext>
            </a:extLst>
          </p:cNvPr>
          <p:cNvSpPr>
            <a:spLocks noGrp="1"/>
          </p:cNvSpPr>
          <p:nvPr>
            <p:ph sz="half" idx="1"/>
          </p:nvPr>
        </p:nvSpPr>
        <p:spPr>
          <a:xfrm>
            <a:off x="1143001" y="1592982"/>
            <a:ext cx="10515600" cy="4472854"/>
          </a:xfrm>
        </p:spPr>
        <p:txBody>
          <a:bodyPr>
            <a:normAutofit fontScale="77500" lnSpcReduction="20000"/>
          </a:bodyPr>
          <a:lstStyle/>
          <a:p>
            <a:pPr marL="742950" indent="-742950">
              <a:buFont typeface="+mj-lt"/>
              <a:buAutoNum type="arabicPeriod"/>
            </a:pPr>
            <a:r>
              <a:rPr lang="en-US" sz="4000" dirty="0">
                <a:solidFill>
                  <a:schemeClr val="bg1"/>
                </a:solidFill>
              </a:rPr>
              <a:t>Awareness of </a:t>
            </a:r>
            <a:r>
              <a:rPr lang="en-US" sz="4000" b="1" dirty="0">
                <a:solidFill>
                  <a:schemeClr val="bg1"/>
                </a:solidFill>
              </a:rPr>
              <a:t>strategies </a:t>
            </a:r>
            <a:r>
              <a:rPr lang="en-US" sz="4000" dirty="0">
                <a:solidFill>
                  <a:schemeClr val="bg1"/>
                </a:solidFill>
              </a:rPr>
              <a:t>for finding, developing, and retaining top talent in the workplace</a:t>
            </a:r>
          </a:p>
          <a:p>
            <a:pPr marL="742950" indent="-742950">
              <a:buFont typeface="+mj-lt"/>
              <a:buAutoNum type="arabicPeriod"/>
            </a:pPr>
            <a:endParaRPr lang="en-US" sz="4000" dirty="0">
              <a:solidFill>
                <a:schemeClr val="bg1"/>
              </a:solidFill>
            </a:endParaRPr>
          </a:p>
          <a:p>
            <a:pPr marL="742950" indent="-742950">
              <a:buFont typeface="+mj-lt"/>
              <a:buAutoNum type="arabicPeriod"/>
            </a:pPr>
            <a:r>
              <a:rPr lang="en-US" sz="4000" dirty="0">
                <a:solidFill>
                  <a:schemeClr val="bg1"/>
                </a:solidFill>
              </a:rPr>
              <a:t>Ability to recognize suitable </a:t>
            </a:r>
            <a:r>
              <a:rPr lang="en-US" sz="4000" b="1" dirty="0">
                <a:solidFill>
                  <a:schemeClr val="bg1"/>
                </a:solidFill>
              </a:rPr>
              <a:t>tools</a:t>
            </a:r>
            <a:r>
              <a:rPr lang="en-US" sz="4000" dirty="0">
                <a:solidFill>
                  <a:schemeClr val="bg1"/>
                </a:solidFill>
              </a:rPr>
              <a:t> for conducting applied people analytics</a:t>
            </a:r>
          </a:p>
          <a:p>
            <a:pPr marL="742950" indent="-742950">
              <a:buFont typeface="+mj-lt"/>
              <a:buAutoNum type="arabicPeriod"/>
            </a:pPr>
            <a:endParaRPr lang="en-US" sz="4000" dirty="0">
              <a:solidFill>
                <a:schemeClr val="bg1"/>
              </a:solidFill>
            </a:endParaRPr>
          </a:p>
          <a:p>
            <a:pPr marL="742950" indent="-742950">
              <a:buFont typeface="+mj-lt"/>
              <a:buAutoNum type="arabicPeriod"/>
            </a:pPr>
            <a:r>
              <a:rPr lang="en-US" sz="4000" dirty="0">
                <a:solidFill>
                  <a:schemeClr val="bg1"/>
                </a:solidFill>
              </a:rPr>
              <a:t>Understanding the purposes of various statistical and machine learning </a:t>
            </a:r>
            <a:r>
              <a:rPr lang="en-US" sz="4000" b="1" dirty="0">
                <a:solidFill>
                  <a:schemeClr val="bg1"/>
                </a:solidFill>
              </a:rPr>
              <a:t>methods</a:t>
            </a:r>
          </a:p>
          <a:p>
            <a:pPr lvl="0"/>
            <a:endParaRPr lang="en-US" dirty="0">
              <a:solidFill>
                <a:schemeClr val="bg1"/>
              </a:solidFill>
            </a:endParaRPr>
          </a:p>
        </p:txBody>
      </p:sp>
    </p:spTree>
    <p:extLst>
      <p:ext uri="{BB962C8B-B14F-4D97-AF65-F5344CB8AC3E}">
        <p14:creationId xmlns:p14="http://schemas.microsoft.com/office/powerpoint/2010/main" val="3737215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bg1"/>
                </a:solidFill>
              </a:rPr>
              <a:t>				Using </a:t>
            </a:r>
          </a:p>
        </p:txBody>
      </p:sp>
      <p:sp>
        <p:nvSpPr>
          <p:cNvPr id="4" name="Slide Number Placeholder 3"/>
          <p:cNvSpPr>
            <a:spLocks noGrp="1"/>
          </p:cNvSpPr>
          <p:nvPr>
            <p:ph type="sldNum" sz="quarter" idx="12"/>
          </p:nvPr>
        </p:nvSpPr>
        <p:spPr/>
        <p:txBody>
          <a:bodyPr/>
          <a:lstStyle/>
          <a:p>
            <a:fld id="{B7E7695C-FCF1-4AA0-9B93-7941FED13DC4}" type="slidenum">
              <a:rPr lang="en-US" smtClean="0"/>
              <a:t>50</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3001" y="1246909"/>
            <a:ext cx="10515600" cy="4913745"/>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2300" dirty="0">
                <a:solidFill>
                  <a:schemeClr val="bg1"/>
                </a:solidFill>
              </a:rPr>
              <a:t>R as a Calculator</a:t>
            </a:r>
          </a:p>
          <a:p>
            <a:pPr marL="0" indent="0">
              <a:buNone/>
            </a:pPr>
            <a:endParaRPr lang="en-US" sz="1100" dirty="0">
              <a:solidFill>
                <a:schemeClr val="bg1"/>
              </a:solidFill>
            </a:endParaRPr>
          </a:p>
          <a:p>
            <a:pPr marL="0" indent="0">
              <a:buNone/>
            </a:pPr>
            <a:r>
              <a:rPr lang="en-US" sz="11200" dirty="0">
                <a:solidFill>
                  <a:srgbClr val="0077C8"/>
                </a:solidFill>
              </a:rPr>
              <a:t>&gt; print(“Hello world!”) or “Hello world!” (case sensitive)</a:t>
            </a:r>
          </a:p>
          <a:p>
            <a:pPr marL="0" indent="0">
              <a:buNone/>
            </a:pPr>
            <a:r>
              <a:rPr lang="en-US" sz="6400" dirty="0">
                <a:solidFill>
                  <a:schemeClr val="bg1"/>
                </a:solidFill>
              </a:rPr>
              <a:t> [1] “Hello world!”</a:t>
            </a:r>
          </a:p>
          <a:p>
            <a:pPr marL="0" indent="0">
              <a:buNone/>
            </a:pPr>
            <a:endParaRPr lang="en-US" sz="3200" dirty="0">
              <a:solidFill>
                <a:schemeClr val="bg1"/>
              </a:solidFill>
            </a:endParaRPr>
          </a:p>
          <a:p>
            <a:pPr marL="0" indent="0">
              <a:buNone/>
            </a:pPr>
            <a:r>
              <a:rPr lang="en-US" sz="11200" dirty="0">
                <a:solidFill>
                  <a:srgbClr val="0077C8"/>
                </a:solidFill>
              </a:rPr>
              <a:t>&gt; 1 + pi</a:t>
            </a:r>
          </a:p>
          <a:p>
            <a:pPr marL="0" indent="0">
              <a:buNone/>
            </a:pPr>
            <a:r>
              <a:rPr lang="en-US" sz="6400" dirty="0">
                <a:solidFill>
                  <a:schemeClr val="bg1"/>
                </a:solidFill>
              </a:rPr>
              <a:t>[1] 4.141593</a:t>
            </a:r>
          </a:p>
          <a:p>
            <a:pPr marL="0" indent="0">
              <a:buNone/>
            </a:pPr>
            <a:endParaRPr lang="en-US" sz="3200" dirty="0">
              <a:solidFill>
                <a:schemeClr val="bg1"/>
              </a:solidFill>
            </a:endParaRPr>
          </a:p>
          <a:p>
            <a:pPr marL="0" indent="0">
              <a:buNone/>
            </a:pPr>
            <a:r>
              <a:rPr lang="en-US" sz="11200" dirty="0">
                <a:solidFill>
                  <a:srgbClr val="0077C8"/>
                </a:solidFill>
              </a:rPr>
              <a:t>&gt; 234/87754</a:t>
            </a:r>
          </a:p>
          <a:p>
            <a:pPr marL="0" indent="0">
              <a:buNone/>
            </a:pPr>
            <a:r>
              <a:rPr lang="en-US" sz="6400" dirty="0">
                <a:solidFill>
                  <a:schemeClr val="bg1"/>
                </a:solidFill>
              </a:rPr>
              <a:t>[1] 0.002666545</a:t>
            </a:r>
          </a:p>
          <a:p>
            <a:pPr marL="0" indent="0">
              <a:buNone/>
            </a:pPr>
            <a:endParaRPr lang="en-US" sz="3200" dirty="0">
              <a:solidFill>
                <a:schemeClr val="bg1"/>
              </a:solidFill>
            </a:endParaRPr>
          </a:p>
          <a:p>
            <a:pPr marL="171450" indent="-171450"/>
            <a:endParaRPr lang="en-US" dirty="0"/>
          </a:p>
        </p:txBody>
      </p:sp>
      <p:pic>
        <p:nvPicPr>
          <p:cNvPr id="7" name="Picture 8" descr="R">
            <a:extLst>
              <a:ext uri="{FF2B5EF4-FFF2-40B4-BE49-F238E27FC236}">
                <a16:creationId xmlns:a16="http://schemas.microsoft.com/office/drawing/2014/main" id="{9DA077E1-4E4F-4E29-BA8F-4A9231A81D0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67383" y="162435"/>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932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bg1"/>
                </a:solidFill>
              </a:rPr>
              <a:t>				Using </a:t>
            </a:r>
          </a:p>
        </p:txBody>
      </p:sp>
      <p:sp>
        <p:nvSpPr>
          <p:cNvPr id="4" name="Slide Number Placeholder 3"/>
          <p:cNvSpPr>
            <a:spLocks noGrp="1"/>
          </p:cNvSpPr>
          <p:nvPr>
            <p:ph type="sldNum" sz="quarter" idx="12"/>
          </p:nvPr>
        </p:nvSpPr>
        <p:spPr/>
        <p:txBody>
          <a:bodyPr/>
          <a:lstStyle/>
          <a:p>
            <a:fld id="{B7E7695C-FCF1-4AA0-9B93-7941FED13DC4}" type="slidenum">
              <a:rPr lang="en-US" smtClean="0"/>
              <a:t>51</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3001" y="1246909"/>
            <a:ext cx="10515600" cy="4913745"/>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2300" dirty="0">
                <a:solidFill>
                  <a:schemeClr val="bg1"/>
                </a:solidFill>
              </a:rPr>
              <a:t>R as a Calculator</a:t>
            </a:r>
          </a:p>
          <a:p>
            <a:pPr marL="0" indent="0">
              <a:buNone/>
            </a:pPr>
            <a:endParaRPr lang="en-US" sz="1100" dirty="0">
              <a:solidFill>
                <a:schemeClr val="bg1"/>
              </a:solidFill>
            </a:endParaRPr>
          </a:p>
          <a:p>
            <a:pPr marL="0" indent="0">
              <a:buNone/>
            </a:pPr>
            <a:r>
              <a:rPr lang="en-US" sz="11200" dirty="0">
                <a:solidFill>
                  <a:srgbClr val="0077C8"/>
                </a:solidFill>
              </a:rPr>
              <a:t>&gt; (1 + 0.05)^8</a:t>
            </a:r>
          </a:p>
          <a:p>
            <a:pPr marL="0" indent="0">
              <a:buNone/>
            </a:pPr>
            <a:r>
              <a:rPr lang="en-US" sz="6400" dirty="0">
                <a:solidFill>
                  <a:schemeClr val="bg1"/>
                </a:solidFill>
              </a:rPr>
              <a:t>[1] 1.477455</a:t>
            </a:r>
          </a:p>
          <a:p>
            <a:pPr marL="0" indent="0">
              <a:buNone/>
            </a:pPr>
            <a:endParaRPr lang="en-US" sz="3200" dirty="0">
              <a:solidFill>
                <a:schemeClr val="bg1"/>
              </a:solidFill>
            </a:endParaRPr>
          </a:p>
          <a:p>
            <a:pPr marL="0" indent="0">
              <a:buNone/>
            </a:pPr>
            <a:r>
              <a:rPr lang="en-US" sz="11200" dirty="0">
                <a:solidFill>
                  <a:srgbClr val="0077C8"/>
                </a:solidFill>
              </a:rPr>
              <a:t>&gt; 23.76*log(8)/(23 + tan(9))</a:t>
            </a:r>
          </a:p>
          <a:p>
            <a:pPr marL="0" indent="0">
              <a:buNone/>
            </a:pPr>
            <a:r>
              <a:rPr lang="en-US" sz="6400" dirty="0">
                <a:solidFill>
                  <a:schemeClr val="bg1"/>
                </a:solidFill>
              </a:rPr>
              <a:t>[1] 2.191246</a:t>
            </a:r>
          </a:p>
          <a:p>
            <a:pPr marL="0" indent="0">
              <a:buNone/>
            </a:pPr>
            <a:endParaRPr lang="en-US" sz="3200" dirty="0">
              <a:solidFill>
                <a:schemeClr val="bg1"/>
              </a:solidFill>
            </a:endParaRPr>
          </a:p>
          <a:p>
            <a:pPr marL="342900" lvl="2" indent="-342900"/>
            <a:r>
              <a:rPr lang="en-US" sz="11200" dirty="0">
                <a:solidFill>
                  <a:schemeClr val="bg1"/>
                </a:solidFill>
              </a:rPr>
              <a:t>The “[1]” means that the index of the first item displayed in the row is 1</a:t>
            </a:r>
          </a:p>
          <a:p>
            <a:pPr marL="0" indent="0">
              <a:buNone/>
            </a:pPr>
            <a:endParaRPr lang="en-US" sz="12800" dirty="0">
              <a:solidFill>
                <a:schemeClr val="bg1"/>
              </a:solidFill>
            </a:endParaRPr>
          </a:p>
          <a:p>
            <a:pPr marL="0" indent="0">
              <a:buNone/>
            </a:pPr>
            <a:endParaRPr lang="en-US" sz="12800" dirty="0">
              <a:solidFill>
                <a:schemeClr val="bg1"/>
              </a:solidFill>
            </a:endParaRPr>
          </a:p>
          <a:p>
            <a:pPr marL="411480" lvl="1" indent="0">
              <a:buNone/>
            </a:pPr>
            <a:endParaRPr lang="en-US" dirty="0"/>
          </a:p>
          <a:p>
            <a:pPr marL="171450" indent="-171450"/>
            <a:endParaRPr lang="en-US" dirty="0"/>
          </a:p>
          <a:p>
            <a:pPr marL="171450" indent="-171450"/>
            <a:endParaRPr lang="en-US" dirty="0"/>
          </a:p>
        </p:txBody>
      </p:sp>
      <p:pic>
        <p:nvPicPr>
          <p:cNvPr id="7" name="Picture 8" descr="R">
            <a:extLst>
              <a:ext uri="{FF2B5EF4-FFF2-40B4-BE49-F238E27FC236}">
                <a16:creationId xmlns:a16="http://schemas.microsoft.com/office/drawing/2014/main" id="{9DA077E1-4E4F-4E29-BA8F-4A9231A81D0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67383" y="162435"/>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364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bg1"/>
                </a:solidFill>
              </a:rPr>
              <a:t>				Using </a:t>
            </a:r>
          </a:p>
        </p:txBody>
      </p:sp>
      <p:sp>
        <p:nvSpPr>
          <p:cNvPr id="4" name="Slide Number Placeholder 3"/>
          <p:cNvSpPr>
            <a:spLocks noGrp="1"/>
          </p:cNvSpPr>
          <p:nvPr>
            <p:ph type="sldNum" sz="quarter" idx="12"/>
          </p:nvPr>
        </p:nvSpPr>
        <p:spPr/>
        <p:txBody>
          <a:bodyPr/>
          <a:lstStyle/>
          <a:p>
            <a:fld id="{B7E7695C-FCF1-4AA0-9B93-7941FED13DC4}" type="slidenum">
              <a:rPr lang="en-US" smtClean="0"/>
              <a:t>52</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3001" y="1122218"/>
            <a:ext cx="10515600" cy="49456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5200" dirty="0">
                <a:solidFill>
                  <a:schemeClr val="bg1"/>
                </a:solidFill>
              </a:rPr>
              <a:t>Vectors</a:t>
            </a:r>
          </a:p>
          <a:p>
            <a:pPr marL="0" indent="0">
              <a:buNone/>
            </a:pPr>
            <a:endParaRPr lang="en-US" sz="1100" dirty="0">
              <a:solidFill>
                <a:schemeClr val="bg1"/>
              </a:solidFill>
            </a:endParaRPr>
          </a:p>
          <a:p>
            <a:pPr marL="457200" lvl="1" indent="-457200"/>
            <a:r>
              <a:rPr lang="en-US" sz="3600" dirty="0">
                <a:solidFill>
                  <a:schemeClr val="bg1"/>
                </a:solidFill>
              </a:rPr>
              <a:t>In </a:t>
            </a:r>
            <a:r>
              <a:rPr lang="en-US" sz="3600" b="1" dirty="0">
                <a:solidFill>
                  <a:schemeClr val="bg1"/>
                </a:solidFill>
              </a:rPr>
              <a:t>R</a:t>
            </a:r>
            <a:r>
              <a:rPr lang="en-US" sz="3600" dirty="0">
                <a:solidFill>
                  <a:schemeClr val="bg1"/>
                </a:solidFill>
              </a:rPr>
              <a:t>, any number that is entered in the console is interpreted as a </a:t>
            </a:r>
            <a:r>
              <a:rPr lang="en-US" sz="3600" b="1" i="1" dirty="0">
                <a:solidFill>
                  <a:schemeClr val="bg1"/>
                </a:solidFill>
              </a:rPr>
              <a:t>vector </a:t>
            </a:r>
            <a:r>
              <a:rPr lang="en-US" sz="3600" dirty="0">
                <a:solidFill>
                  <a:schemeClr val="bg1"/>
                </a:solidFill>
              </a:rPr>
              <a:t>(an ordered collection of numbers)</a:t>
            </a:r>
          </a:p>
          <a:p>
            <a:pPr marL="457200" lvl="1" indent="-457200"/>
            <a:endParaRPr lang="en-US" sz="900" dirty="0">
              <a:solidFill>
                <a:schemeClr val="bg1"/>
              </a:solidFill>
            </a:endParaRPr>
          </a:p>
          <a:p>
            <a:pPr marL="457200" lvl="1" indent="-457200"/>
            <a:r>
              <a:rPr lang="en-US" sz="3600" dirty="0">
                <a:solidFill>
                  <a:schemeClr val="bg1"/>
                </a:solidFill>
              </a:rPr>
              <a:t>You can create longer vectors using the c(…) function</a:t>
            </a:r>
          </a:p>
          <a:p>
            <a:pPr marL="0" lvl="1" indent="0">
              <a:buNone/>
            </a:pPr>
            <a:r>
              <a:rPr lang="en-US" sz="2300" dirty="0">
                <a:solidFill>
                  <a:srgbClr val="0077C8"/>
                </a:solidFill>
              </a:rPr>
              <a:t>&gt; c(0, 1, 1, 2, 7, 9)</a:t>
            </a:r>
          </a:p>
          <a:p>
            <a:pPr marL="0" lvl="1" indent="0">
              <a:buNone/>
            </a:pPr>
            <a:r>
              <a:rPr lang="en-US" sz="2300" dirty="0">
                <a:solidFill>
                  <a:schemeClr val="bg1"/>
                </a:solidFill>
              </a:rPr>
              <a:t>[1] 0 1 1 2 7 9</a:t>
            </a:r>
          </a:p>
          <a:p>
            <a:pPr marL="0" indent="0">
              <a:buNone/>
            </a:pPr>
            <a:endParaRPr lang="en-US" sz="12800" dirty="0">
              <a:solidFill>
                <a:schemeClr val="bg1"/>
              </a:solidFill>
            </a:endParaRPr>
          </a:p>
          <a:p>
            <a:pPr marL="0" indent="0">
              <a:buNone/>
            </a:pPr>
            <a:endParaRPr lang="en-US" sz="12800" dirty="0">
              <a:solidFill>
                <a:schemeClr val="bg1"/>
              </a:solidFill>
            </a:endParaRPr>
          </a:p>
          <a:p>
            <a:pPr marL="411480" lvl="1" indent="0">
              <a:buNone/>
            </a:pPr>
            <a:endParaRPr lang="en-US" dirty="0"/>
          </a:p>
          <a:p>
            <a:pPr marL="171450" indent="-171450"/>
            <a:endParaRPr lang="en-US" dirty="0"/>
          </a:p>
          <a:p>
            <a:pPr marL="171450" indent="-171450"/>
            <a:endParaRPr lang="en-US" dirty="0"/>
          </a:p>
        </p:txBody>
      </p:sp>
      <p:pic>
        <p:nvPicPr>
          <p:cNvPr id="7" name="Picture 8" descr="R">
            <a:extLst>
              <a:ext uri="{FF2B5EF4-FFF2-40B4-BE49-F238E27FC236}">
                <a16:creationId xmlns:a16="http://schemas.microsoft.com/office/drawing/2014/main" id="{9DA077E1-4E4F-4E29-BA8F-4A9231A81D0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67383" y="162435"/>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9098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bg1"/>
                </a:solidFill>
              </a:rPr>
              <a:t>				Using </a:t>
            </a:r>
          </a:p>
        </p:txBody>
      </p:sp>
      <p:sp>
        <p:nvSpPr>
          <p:cNvPr id="4" name="Slide Number Placeholder 3"/>
          <p:cNvSpPr>
            <a:spLocks noGrp="1"/>
          </p:cNvSpPr>
          <p:nvPr>
            <p:ph type="sldNum" sz="quarter" idx="12"/>
          </p:nvPr>
        </p:nvSpPr>
        <p:spPr/>
        <p:txBody>
          <a:bodyPr/>
          <a:lstStyle/>
          <a:p>
            <a:fld id="{B7E7695C-FCF1-4AA0-9B93-7941FED13DC4}" type="slidenum">
              <a:rPr lang="en-US" smtClean="0"/>
              <a:t>53</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3001" y="1215025"/>
            <a:ext cx="10515600" cy="5323561"/>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8400" dirty="0">
                <a:solidFill>
                  <a:schemeClr val="bg1"/>
                </a:solidFill>
              </a:rPr>
              <a:t>Vectors</a:t>
            </a:r>
          </a:p>
          <a:p>
            <a:pPr marL="0" indent="0">
              <a:buNone/>
            </a:pPr>
            <a:endParaRPr lang="en-US" sz="1100" dirty="0">
              <a:solidFill>
                <a:schemeClr val="bg1"/>
              </a:solidFill>
            </a:endParaRPr>
          </a:p>
          <a:p>
            <a:r>
              <a:rPr lang="en-US" sz="4300" dirty="0">
                <a:solidFill>
                  <a:schemeClr val="bg1"/>
                </a:solidFill>
              </a:rPr>
              <a:t>Use the </a:t>
            </a:r>
            <a:r>
              <a:rPr lang="en-US" sz="4300" b="1" i="1" dirty="0">
                <a:solidFill>
                  <a:schemeClr val="bg1"/>
                </a:solidFill>
              </a:rPr>
              <a:t>sequence operator</a:t>
            </a:r>
          </a:p>
          <a:p>
            <a:pPr marL="0" lvl="1" indent="0">
              <a:buNone/>
            </a:pPr>
            <a:r>
              <a:rPr lang="en-US" sz="4200" dirty="0">
                <a:solidFill>
                  <a:srgbClr val="0077C8"/>
                </a:solidFill>
              </a:rPr>
              <a:t>&gt; 1:30</a:t>
            </a:r>
          </a:p>
          <a:p>
            <a:pPr marL="0" lvl="1" indent="0">
              <a:buNone/>
            </a:pPr>
            <a:r>
              <a:rPr lang="en-US" sz="3400" dirty="0">
                <a:solidFill>
                  <a:schemeClr val="bg1"/>
                </a:solidFill>
              </a:rPr>
              <a:t>[1] 1 2 3 4 5 6 7 8 9 10 11 12 13 14 15 16 17 18 19 20 21 22 23 24 25 26 27 28 29 30</a:t>
            </a:r>
          </a:p>
          <a:p>
            <a:pPr marL="0" lvl="1" indent="0">
              <a:buNone/>
            </a:pPr>
            <a:endParaRPr lang="en-US" sz="2400" dirty="0">
              <a:solidFill>
                <a:schemeClr val="bg1"/>
              </a:solidFill>
            </a:endParaRPr>
          </a:p>
          <a:p>
            <a:r>
              <a:rPr lang="en-US" sz="4200" dirty="0">
                <a:solidFill>
                  <a:schemeClr val="bg1"/>
                </a:solidFill>
              </a:rPr>
              <a:t>Perform an </a:t>
            </a:r>
            <a:r>
              <a:rPr lang="en-US" sz="4200" b="1" i="1" dirty="0">
                <a:solidFill>
                  <a:schemeClr val="bg1"/>
                </a:solidFill>
              </a:rPr>
              <a:t>operation </a:t>
            </a:r>
            <a:r>
              <a:rPr lang="en-US" sz="4200" dirty="0">
                <a:solidFill>
                  <a:schemeClr val="bg1"/>
                </a:solidFill>
              </a:rPr>
              <a:t>on two vectors</a:t>
            </a:r>
          </a:p>
          <a:p>
            <a:pPr marL="0" indent="0">
              <a:buNone/>
            </a:pPr>
            <a:r>
              <a:rPr lang="en-US" sz="4200" dirty="0">
                <a:solidFill>
                  <a:srgbClr val="0077C8"/>
                </a:solidFill>
              </a:rPr>
              <a:t>&gt; c(1, 2, 3) + c(11, 13, 15)</a:t>
            </a:r>
          </a:p>
          <a:p>
            <a:pPr marL="0" indent="0">
              <a:buNone/>
            </a:pPr>
            <a:r>
              <a:rPr lang="en-US" sz="3400" dirty="0">
                <a:solidFill>
                  <a:schemeClr val="bg1"/>
                </a:solidFill>
              </a:rPr>
              <a:t>[1] 12 15 18</a:t>
            </a:r>
          </a:p>
          <a:p>
            <a:pPr marL="0" indent="0">
              <a:buNone/>
            </a:pPr>
            <a:endParaRPr lang="en-US" dirty="0">
              <a:solidFill>
                <a:schemeClr val="bg1"/>
              </a:solidFill>
            </a:endParaRPr>
          </a:p>
          <a:p>
            <a:r>
              <a:rPr lang="en-US" sz="4200" dirty="0">
                <a:solidFill>
                  <a:schemeClr val="bg1"/>
                </a:solidFill>
              </a:rPr>
              <a:t>Enter expressions using characters</a:t>
            </a:r>
          </a:p>
          <a:p>
            <a:pPr marL="0" indent="0">
              <a:buNone/>
            </a:pPr>
            <a:r>
              <a:rPr lang="en-US" sz="4200" dirty="0">
                <a:solidFill>
                  <a:srgbClr val="0077C8"/>
                </a:solidFill>
              </a:rPr>
              <a:t>&gt; “APA is awesome!</a:t>
            </a:r>
          </a:p>
          <a:p>
            <a:pPr marL="0" indent="0">
              <a:buNone/>
            </a:pPr>
            <a:r>
              <a:rPr lang="en-US" sz="3400" dirty="0">
                <a:solidFill>
                  <a:schemeClr val="bg1"/>
                </a:solidFill>
              </a:rPr>
              <a:t>[1] “APA is awesome!”</a:t>
            </a:r>
          </a:p>
          <a:p>
            <a:pPr marL="0" indent="0">
              <a:buNone/>
            </a:pPr>
            <a:endParaRPr lang="en-US" sz="12800" dirty="0">
              <a:solidFill>
                <a:schemeClr val="bg1"/>
              </a:solidFill>
            </a:endParaRPr>
          </a:p>
          <a:p>
            <a:pPr marL="0" indent="0">
              <a:buNone/>
            </a:pPr>
            <a:endParaRPr lang="en-US" sz="12800" dirty="0">
              <a:solidFill>
                <a:schemeClr val="bg1"/>
              </a:solidFill>
            </a:endParaRPr>
          </a:p>
          <a:p>
            <a:pPr marL="411480" lvl="1" indent="0">
              <a:buNone/>
            </a:pPr>
            <a:endParaRPr lang="en-US" dirty="0"/>
          </a:p>
          <a:p>
            <a:pPr marL="171450" indent="-171450"/>
            <a:endParaRPr lang="en-US" dirty="0"/>
          </a:p>
          <a:p>
            <a:pPr marL="171450" indent="-171450"/>
            <a:endParaRPr lang="en-US" dirty="0"/>
          </a:p>
        </p:txBody>
      </p:sp>
      <p:pic>
        <p:nvPicPr>
          <p:cNvPr id="7" name="Picture 8" descr="R">
            <a:extLst>
              <a:ext uri="{FF2B5EF4-FFF2-40B4-BE49-F238E27FC236}">
                <a16:creationId xmlns:a16="http://schemas.microsoft.com/office/drawing/2014/main" id="{9DA077E1-4E4F-4E29-BA8F-4A9231A81D0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67383" y="162435"/>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928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bg1"/>
                </a:solidFill>
              </a:rPr>
              <a:t>				Using </a:t>
            </a:r>
          </a:p>
        </p:txBody>
      </p:sp>
      <p:sp>
        <p:nvSpPr>
          <p:cNvPr id="4" name="Slide Number Placeholder 3"/>
          <p:cNvSpPr>
            <a:spLocks noGrp="1"/>
          </p:cNvSpPr>
          <p:nvPr>
            <p:ph type="sldNum" sz="quarter" idx="12"/>
          </p:nvPr>
        </p:nvSpPr>
        <p:spPr/>
        <p:txBody>
          <a:bodyPr/>
          <a:lstStyle/>
          <a:p>
            <a:fld id="{B7E7695C-FCF1-4AA0-9B93-7941FED13DC4}" type="slidenum">
              <a:rPr lang="en-US" smtClean="0"/>
              <a:t>54</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3001" y="1215025"/>
            <a:ext cx="10515600" cy="5323561"/>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0" dirty="0">
                <a:solidFill>
                  <a:schemeClr val="bg1"/>
                </a:solidFill>
              </a:rPr>
              <a:t>Functions</a:t>
            </a:r>
          </a:p>
          <a:p>
            <a:r>
              <a:rPr lang="en-US" sz="11200" dirty="0">
                <a:solidFill>
                  <a:schemeClr val="bg1"/>
                </a:solidFill>
              </a:rPr>
              <a:t>In R, </a:t>
            </a:r>
            <a:r>
              <a:rPr lang="en-US" sz="11200" b="1" i="1" dirty="0">
                <a:solidFill>
                  <a:schemeClr val="bg1"/>
                </a:solidFill>
              </a:rPr>
              <a:t>functions</a:t>
            </a:r>
            <a:r>
              <a:rPr lang="en-US" sz="11200" dirty="0">
                <a:solidFill>
                  <a:schemeClr val="bg1"/>
                </a:solidFill>
              </a:rPr>
              <a:t> performance all of the work </a:t>
            </a:r>
          </a:p>
          <a:p>
            <a:r>
              <a:rPr lang="en-US" sz="11200" dirty="0">
                <a:solidFill>
                  <a:schemeClr val="bg1"/>
                </a:solidFill>
              </a:rPr>
              <a:t> Most functions take the following general form: </a:t>
            </a:r>
            <a:r>
              <a:rPr lang="en-US" sz="11200" b="1" dirty="0">
                <a:solidFill>
                  <a:schemeClr val="bg1"/>
                </a:solidFill>
              </a:rPr>
              <a:t>f(argument1, argument2, …)</a:t>
            </a:r>
            <a:endParaRPr lang="en-US" sz="11200" dirty="0">
              <a:solidFill>
                <a:schemeClr val="bg1"/>
              </a:solidFill>
            </a:endParaRPr>
          </a:p>
          <a:p>
            <a:pPr marL="0" indent="0">
              <a:buNone/>
            </a:pPr>
            <a:r>
              <a:rPr lang="en-US" sz="11200" dirty="0">
                <a:solidFill>
                  <a:srgbClr val="0077C8"/>
                </a:solidFill>
              </a:rPr>
              <a:t>&gt; </a:t>
            </a:r>
            <a:r>
              <a:rPr lang="en-US" sz="11200" dirty="0" err="1">
                <a:solidFill>
                  <a:srgbClr val="0077C8"/>
                </a:solidFill>
              </a:rPr>
              <a:t>exp</a:t>
            </a:r>
            <a:r>
              <a:rPr lang="en-US" sz="11200" dirty="0">
                <a:solidFill>
                  <a:srgbClr val="0077C8"/>
                </a:solidFill>
              </a:rPr>
              <a:t>(1)</a:t>
            </a:r>
          </a:p>
          <a:p>
            <a:pPr marL="0" indent="0">
              <a:buNone/>
            </a:pPr>
            <a:r>
              <a:rPr lang="en-US" sz="8000" dirty="0">
                <a:solidFill>
                  <a:schemeClr val="bg1"/>
                </a:solidFill>
              </a:rPr>
              <a:t>[1] 2.718282</a:t>
            </a:r>
          </a:p>
          <a:p>
            <a:r>
              <a:rPr lang="en-US" sz="11200" dirty="0">
                <a:solidFill>
                  <a:schemeClr val="bg1"/>
                </a:solidFill>
              </a:rPr>
              <a:t> Some functions are in the form of operators</a:t>
            </a:r>
          </a:p>
          <a:p>
            <a:pPr marL="0" indent="0">
              <a:buNone/>
            </a:pPr>
            <a:r>
              <a:rPr lang="en-US" sz="11200" dirty="0">
                <a:solidFill>
                  <a:srgbClr val="0077C8"/>
                </a:solidFill>
              </a:rPr>
              <a:t>&gt; 3==4</a:t>
            </a:r>
          </a:p>
          <a:p>
            <a:pPr marL="0" indent="0">
              <a:buNone/>
            </a:pPr>
            <a:r>
              <a:rPr lang="en-US" sz="8000" dirty="0">
                <a:solidFill>
                  <a:schemeClr val="bg1"/>
                </a:solidFill>
              </a:rPr>
              <a:t>[1] FALSE</a:t>
            </a:r>
          </a:p>
          <a:p>
            <a:pPr marL="0" indent="0">
              <a:buNone/>
            </a:pPr>
            <a:endParaRPr lang="en-US" sz="11200" dirty="0">
              <a:solidFill>
                <a:schemeClr val="bg1"/>
              </a:solidFill>
            </a:endParaRPr>
          </a:p>
          <a:p>
            <a:pPr marL="411480" lvl="1" indent="0">
              <a:buNone/>
            </a:pPr>
            <a:endParaRPr lang="en-US" sz="11200" dirty="0"/>
          </a:p>
          <a:p>
            <a:pPr marL="171450" indent="-171450"/>
            <a:endParaRPr lang="en-US" sz="11200" dirty="0"/>
          </a:p>
          <a:p>
            <a:pPr marL="171450" indent="-171450"/>
            <a:endParaRPr lang="en-US" dirty="0"/>
          </a:p>
        </p:txBody>
      </p:sp>
      <p:pic>
        <p:nvPicPr>
          <p:cNvPr id="7" name="Picture 8" descr="R">
            <a:extLst>
              <a:ext uri="{FF2B5EF4-FFF2-40B4-BE49-F238E27FC236}">
                <a16:creationId xmlns:a16="http://schemas.microsoft.com/office/drawing/2014/main" id="{9DA077E1-4E4F-4E29-BA8F-4A9231A81D0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67383" y="162435"/>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923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bg1"/>
                </a:solidFill>
              </a:rPr>
              <a:t>				Using </a:t>
            </a:r>
          </a:p>
        </p:txBody>
      </p:sp>
      <p:sp>
        <p:nvSpPr>
          <p:cNvPr id="4" name="Slide Number Placeholder 3"/>
          <p:cNvSpPr>
            <a:spLocks noGrp="1"/>
          </p:cNvSpPr>
          <p:nvPr>
            <p:ph type="sldNum" sz="quarter" idx="12"/>
          </p:nvPr>
        </p:nvSpPr>
        <p:spPr/>
        <p:txBody>
          <a:bodyPr/>
          <a:lstStyle/>
          <a:p>
            <a:fld id="{B7E7695C-FCF1-4AA0-9B93-7941FED13DC4}" type="slidenum">
              <a:rPr lang="en-US" smtClean="0"/>
              <a:t>55</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143001" y="1215025"/>
            <a:ext cx="10515600" cy="53235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4400" dirty="0">
                <a:solidFill>
                  <a:schemeClr val="bg1"/>
                </a:solidFill>
              </a:rPr>
              <a:t>Functions</a:t>
            </a:r>
          </a:p>
          <a:p>
            <a:r>
              <a:rPr lang="en-US" sz="3200" dirty="0">
                <a:solidFill>
                  <a:schemeClr val="bg1"/>
                </a:solidFill>
              </a:rPr>
              <a:t> You can define your own functions, and “call” them in R</a:t>
            </a:r>
          </a:p>
          <a:p>
            <a:pPr marL="0" indent="0">
              <a:buNone/>
            </a:pPr>
            <a:r>
              <a:rPr lang="en-US" sz="3200" dirty="0">
                <a:solidFill>
                  <a:srgbClr val="0077C8"/>
                </a:solidFill>
              </a:rPr>
              <a:t>&gt; </a:t>
            </a:r>
            <a:r>
              <a:rPr lang="en-US" sz="3200" dirty="0" err="1">
                <a:solidFill>
                  <a:srgbClr val="0077C8"/>
                </a:solidFill>
              </a:rPr>
              <a:t>my.function</a:t>
            </a:r>
            <a:r>
              <a:rPr lang="en-US" sz="3200" dirty="0">
                <a:solidFill>
                  <a:srgbClr val="0077C8"/>
                </a:solidFill>
              </a:rPr>
              <a:t> &lt;- function(x, y) {x + y}</a:t>
            </a:r>
          </a:p>
          <a:p>
            <a:pPr marL="0" indent="0">
              <a:buNone/>
            </a:pPr>
            <a:r>
              <a:rPr lang="en-US" sz="3200" dirty="0">
                <a:solidFill>
                  <a:srgbClr val="0077C8"/>
                </a:solidFill>
              </a:rPr>
              <a:t>&gt; </a:t>
            </a:r>
            <a:r>
              <a:rPr lang="en-US" sz="3200" dirty="0" err="1">
                <a:solidFill>
                  <a:srgbClr val="0077C8"/>
                </a:solidFill>
              </a:rPr>
              <a:t>my.function</a:t>
            </a:r>
            <a:r>
              <a:rPr lang="en-US" sz="3200" dirty="0">
                <a:solidFill>
                  <a:srgbClr val="0077C8"/>
                </a:solidFill>
              </a:rPr>
              <a:t>(1, 2)</a:t>
            </a:r>
          </a:p>
          <a:p>
            <a:pPr marL="0" indent="0">
              <a:buNone/>
            </a:pPr>
            <a:r>
              <a:rPr lang="en-US" dirty="0">
                <a:solidFill>
                  <a:schemeClr val="bg1"/>
                </a:solidFill>
              </a:rPr>
              <a:t>[1]  3</a:t>
            </a:r>
          </a:p>
          <a:p>
            <a:pPr marL="0" indent="0">
              <a:buNone/>
            </a:pPr>
            <a:endParaRPr lang="en-US" sz="11200" dirty="0">
              <a:solidFill>
                <a:schemeClr val="bg1"/>
              </a:solidFill>
            </a:endParaRPr>
          </a:p>
          <a:p>
            <a:pPr marL="0" indent="0">
              <a:buNone/>
            </a:pPr>
            <a:endParaRPr lang="en-US" sz="11200" dirty="0">
              <a:solidFill>
                <a:schemeClr val="bg1"/>
              </a:solidFill>
            </a:endParaRPr>
          </a:p>
          <a:p>
            <a:pPr marL="411480" lvl="1" indent="0">
              <a:buNone/>
            </a:pPr>
            <a:endParaRPr lang="en-US" sz="11200" dirty="0"/>
          </a:p>
          <a:p>
            <a:pPr marL="171450" indent="-171450"/>
            <a:endParaRPr lang="en-US" sz="11200" dirty="0"/>
          </a:p>
          <a:p>
            <a:pPr marL="171450" indent="-171450"/>
            <a:endParaRPr lang="en-US" dirty="0"/>
          </a:p>
        </p:txBody>
      </p:sp>
      <p:pic>
        <p:nvPicPr>
          <p:cNvPr id="7" name="Picture 8" descr="R">
            <a:extLst>
              <a:ext uri="{FF2B5EF4-FFF2-40B4-BE49-F238E27FC236}">
                <a16:creationId xmlns:a16="http://schemas.microsoft.com/office/drawing/2014/main" id="{9DA077E1-4E4F-4E29-BA8F-4A9231A81D0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67383" y="162435"/>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1212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bg1"/>
                </a:solidFill>
              </a:rPr>
              <a:t>				Using </a:t>
            </a:r>
          </a:p>
        </p:txBody>
      </p:sp>
      <p:sp>
        <p:nvSpPr>
          <p:cNvPr id="4" name="Slide Number Placeholder 3"/>
          <p:cNvSpPr>
            <a:spLocks noGrp="1"/>
          </p:cNvSpPr>
          <p:nvPr>
            <p:ph type="sldNum" sz="quarter" idx="12"/>
          </p:nvPr>
        </p:nvSpPr>
        <p:spPr/>
        <p:txBody>
          <a:bodyPr/>
          <a:lstStyle/>
          <a:p>
            <a:fld id="{B7E7695C-FCF1-4AA0-9B93-7941FED13DC4}" type="slidenum">
              <a:rPr lang="en-US" smtClean="0"/>
              <a:t>56</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977030" y="1215025"/>
            <a:ext cx="10681571" cy="532356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4400" dirty="0">
                <a:solidFill>
                  <a:schemeClr val="bg1"/>
                </a:solidFill>
              </a:rPr>
              <a:t>Variables</a:t>
            </a:r>
          </a:p>
          <a:p>
            <a:r>
              <a:rPr lang="en-US" sz="2800" dirty="0">
                <a:solidFill>
                  <a:schemeClr val="bg1"/>
                </a:solidFill>
              </a:rPr>
              <a:t>R lets you </a:t>
            </a:r>
            <a:r>
              <a:rPr lang="en-US" sz="2800" b="1" i="1" dirty="0">
                <a:solidFill>
                  <a:schemeClr val="bg1"/>
                </a:solidFill>
              </a:rPr>
              <a:t>assign values to variables or data frames </a:t>
            </a:r>
            <a:r>
              <a:rPr lang="en-US" sz="2800" dirty="0">
                <a:solidFill>
                  <a:schemeClr val="bg1"/>
                </a:solidFill>
              </a:rPr>
              <a:t>and refer to them by name</a:t>
            </a:r>
          </a:p>
          <a:p>
            <a:r>
              <a:rPr lang="en-US" sz="2800" dirty="0">
                <a:solidFill>
                  <a:schemeClr val="bg1"/>
                </a:solidFill>
              </a:rPr>
              <a:t>In R, the assignment operator is &lt;-</a:t>
            </a:r>
          </a:p>
          <a:p>
            <a:pPr marL="0" indent="0">
              <a:buNone/>
            </a:pPr>
            <a:r>
              <a:rPr lang="en-US" sz="2800" dirty="0">
                <a:solidFill>
                  <a:srgbClr val="0077C8"/>
                </a:solidFill>
              </a:rPr>
              <a:t>&gt; w &lt;- 1</a:t>
            </a:r>
          </a:p>
          <a:p>
            <a:pPr marL="0" indent="0">
              <a:buNone/>
            </a:pPr>
            <a:r>
              <a:rPr lang="en-US" sz="2800" dirty="0">
                <a:solidFill>
                  <a:srgbClr val="0077C8"/>
                </a:solidFill>
              </a:rPr>
              <a:t>&gt; x &lt;- 2</a:t>
            </a:r>
          </a:p>
          <a:p>
            <a:pPr marL="0" indent="0">
              <a:buNone/>
            </a:pPr>
            <a:r>
              <a:rPr lang="en-US" sz="2800" dirty="0">
                <a:solidFill>
                  <a:srgbClr val="0077C8"/>
                </a:solidFill>
              </a:rPr>
              <a:t>&gt; y &lt;- 3</a:t>
            </a:r>
          </a:p>
          <a:p>
            <a:pPr marL="0" indent="0">
              <a:buNone/>
            </a:pPr>
            <a:r>
              <a:rPr lang="en-US" sz="2800" dirty="0">
                <a:solidFill>
                  <a:srgbClr val="0077C8"/>
                </a:solidFill>
              </a:rPr>
              <a:t>&gt; z &lt;- c(w, x, y)</a:t>
            </a:r>
          </a:p>
          <a:p>
            <a:pPr marL="0" indent="0">
              <a:buNone/>
            </a:pPr>
            <a:r>
              <a:rPr lang="en-US" sz="2800" dirty="0">
                <a:solidFill>
                  <a:schemeClr val="bg1"/>
                </a:solidFill>
              </a:rPr>
              <a:t>…evaluate z to see what stores as z (once z is assigned, even if you change the value of x or y, z will not change)</a:t>
            </a:r>
          </a:p>
          <a:p>
            <a:pPr marL="0" indent="0">
              <a:buNone/>
            </a:pPr>
            <a:r>
              <a:rPr lang="en-US" sz="2800" dirty="0">
                <a:solidFill>
                  <a:srgbClr val="0077C8"/>
                </a:solidFill>
              </a:rPr>
              <a:t>&gt; z</a:t>
            </a:r>
          </a:p>
          <a:p>
            <a:pPr marL="0" indent="0">
              <a:buNone/>
            </a:pPr>
            <a:r>
              <a:rPr lang="en-US" sz="2100" dirty="0">
                <a:solidFill>
                  <a:schemeClr val="bg1"/>
                </a:solidFill>
              </a:rPr>
              <a:t>[1]  1  2  3</a:t>
            </a:r>
          </a:p>
          <a:p>
            <a:pPr marL="0" indent="0">
              <a:buNone/>
            </a:pPr>
            <a:r>
              <a:rPr lang="en-US" sz="2900" dirty="0">
                <a:solidFill>
                  <a:srgbClr val="0077C8"/>
                </a:solidFill>
              </a:rPr>
              <a:t>&gt; z[3]</a:t>
            </a:r>
            <a:r>
              <a:rPr lang="en-US" sz="2900" dirty="0">
                <a:solidFill>
                  <a:schemeClr val="bg1"/>
                </a:solidFill>
              </a:rPr>
              <a:t> …let’s fetch the 3</a:t>
            </a:r>
            <a:r>
              <a:rPr lang="en-US" sz="2900" baseline="30000" dirty="0">
                <a:solidFill>
                  <a:schemeClr val="bg1"/>
                </a:solidFill>
              </a:rPr>
              <a:t>rd</a:t>
            </a:r>
            <a:r>
              <a:rPr lang="en-US" sz="2900" dirty="0">
                <a:solidFill>
                  <a:schemeClr val="bg1"/>
                </a:solidFill>
              </a:rPr>
              <a:t> item in vector z</a:t>
            </a:r>
          </a:p>
          <a:p>
            <a:pPr marL="0" indent="0">
              <a:buNone/>
            </a:pPr>
            <a:r>
              <a:rPr lang="en-US" sz="2100" dirty="0">
                <a:solidFill>
                  <a:schemeClr val="bg1"/>
                </a:solidFill>
              </a:rPr>
              <a:t>[1]  3</a:t>
            </a:r>
          </a:p>
          <a:p>
            <a:pPr marL="0" indent="0">
              <a:buNone/>
            </a:pPr>
            <a:endParaRPr lang="en-US" sz="2800" dirty="0">
              <a:solidFill>
                <a:schemeClr val="bg1"/>
              </a:solidFill>
            </a:endParaRPr>
          </a:p>
          <a:p>
            <a:pPr marL="0" indent="0">
              <a:buNone/>
            </a:pPr>
            <a:endParaRPr lang="en-US" sz="11200" dirty="0">
              <a:solidFill>
                <a:schemeClr val="bg1"/>
              </a:solidFill>
            </a:endParaRPr>
          </a:p>
          <a:p>
            <a:pPr marL="0" indent="0">
              <a:buNone/>
            </a:pPr>
            <a:endParaRPr lang="en-US" sz="11200" dirty="0">
              <a:solidFill>
                <a:schemeClr val="bg1"/>
              </a:solidFill>
            </a:endParaRPr>
          </a:p>
          <a:p>
            <a:pPr marL="411480" lvl="1" indent="0">
              <a:buNone/>
            </a:pPr>
            <a:endParaRPr lang="en-US" sz="11200" dirty="0"/>
          </a:p>
          <a:p>
            <a:pPr marL="171450" indent="-171450"/>
            <a:endParaRPr lang="en-US" sz="11200" dirty="0"/>
          </a:p>
          <a:p>
            <a:pPr marL="171450" indent="-171450"/>
            <a:endParaRPr lang="en-US" dirty="0"/>
          </a:p>
        </p:txBody>
      </p:sp>
      <p:pic>
        <p:nvPicPr>
          <p:cNvPr id="7" name="Picture 8" descr="R">
            <a:extLst>
              <a:ext uri="{FF2B5EF4-FFF2-40B4-BE49-F238E27FC236}">
                <a16:creationId xmlns:a16="http://schemas.microsoft.com/office/drawing/2014/main" id="{9DA077E1-4E4F-4E29-BA8F-4A9231A81D0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67383" y="162435"/>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7852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bg1"/>
                </a:solidFill>
              </a:rPr>
              <a:t>				Using </a:t>
            </a:r>
          </a:p>
        </p:txBody>
      </p:sp>
      <p:sp>
        <p:nvSpPr>
          <p:cNvPr id="4" name="Slide Number Placeholder 3"/>
          <p:cNvSpPr>
            <a:spLocks noGrp="1"/>
          </p:cNvSpPr>
          <p:nvPr>
            <p:ph type="sldNum" sz="quarter" idx="12"/>
          </p:nvPr>
        </p:nvSpPr>
        <p:spPr/>
        <p:txBody>
          <a:bodyPr/>
          <a:lstStyle/>
          <a:p>
            <a:fld id="{B7E7695C-FCF1-4AA0-9B93-7941FED13DC4}" type="slidenum">
              <a:rPr lang="en-US" smtClean="0"/>
              <a:t>57</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801666" y="1215025"/>
            <a:ext cx="11073008" cy="53235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4400" dirty="0">
                <a:solidFill>
                  <a:schemeClr val="bg1"/>
                </a:solidFill>
              </a:rPr>
              <a:t>Data Structures</a:t>
            </a:r>
          </a:p>
          <a:p>
            <a:r>
              <a:rPr lang="en-US" sz="2600" dirty="0">
                <a:solidFill>
                  <a:schemeClr val="bg1"/>
                </a:solidFill>
              </a:rPr>
              <a:t>A </a:t>
            </a:r>
            <a:r>
              <a:rPr lang="en-US" sz="2600" b="1" i="1" dirty="0">
                <a:solidFill>
                  <a:schemeClr val="bg1"/>
                </a:solidFill>
              </a:rPr>
              <a:t>matrix </a:t>
            </a:r>
            <a:r>
              <a:rPr lang="en-US" sz="2600" dirty="0">
                <a:solidFill>
                  <a:schemeClr val="bg1"/>
                </a:solidFill>
              </a:rPr>
              <a:t>is a </a:t>
            </a:r>
            <a:r>
              <a:rPr lang="en-US" sz="2600" b="1" dirty="0">
                <a:solidFill>
                  <a:schemeClr val="bg1"/>
                </a:solidFill>
              </a:rPr>
              <a:t>two-dimensional array</a:t>
            </a:r>
            <a:endParaRPr lang="en-US" sz="2600" dirty="0">
              <a:solidFill>
                <a:schemeClr val="bg1"/>
              </a:solidFill>
            </a:endParaRPr>
          </a:p>
          <a:p>
            <a:pPr marL="0" indent="0">
              <a:buNone/>
            </a:pPr>
            <a:r>
              <a:rPr lang="en-US" sz="2600" dirty="0">
                <a:solidFill>
                  <a:srgbClr val="0077C8"/>
                </a:solidFill>
              </a:rPr>
              <a:t>&gt; m &lt;- matrix(data = c(1, 2, 3, 4, 5, 6, 7, 8, 9, 10, 11, 12), </a:t>
            </a:r>
            <a:r>
              <a:rPr lang="en-US" sz="2600" dirty="0" err="1">
                <a:solidFill>
                  <a:srgbClr val="0077C8"/>
                </a:solidFill>
              </a:rPr>
              <a:t>nrow</a:t>
            </a:r>
            <a:r>
              <a:rPr lang="en-US" sz="2600" dirty="0">
                <a:solidFill>
                  <a:srgbClr val="0077C8"/>
                </a:solidFill>
              </a:rPr>
              <a:t> = 3, </a:t>
            </a:r>
            <a:r>
              <a:rPr lang="en-US" sz="2600" dirty="0" err="1">
                <a:solidFill>
                  <a:srgbClr val="0077C8"/>
                </a:solidFill>
              </a:rPr>
              <a:t>ncol</a:t>
            </a:r>
            <a:r>
              <a:rPr lang="en-US" sz="2600" dirty="0">
                <a:solidFill>
                  <a:srgbClr val="0077C8"/>
                </a:solidFill>
              </a:rPr>
              <a:t> = 4)</a:t>
            </a:r>
          </a:p>
          <a:p>
            <a:pPr marL="0" indent="0">
              <a:buNone/>
            </a:pPr>
            <a:r>
              <a:rPr lang="en-US" sz="2600" dirty="0">
                <a:solidFill>
                  <a:srgbClr val="0077C8"/>
                </a:solidFill>
              </a:rPr>
              <a:t>&gt; m</a:t>
            </a:r>
          </a:p>
          <a:p>
            <a:pPr marL="0" indent="0">
              <a:buNone/>
            </a:pPr>
            <a:r>
              <a:rPr lang="en-US" sz="2200" b="1" dirty="0">
                <a:solidFill>
                  <a:schemeClr val="bg1"/>
                </a:solidFill>
              </a:rPr>
              <a:t>	  </a:t>
            </a:r>
            <a:r>
              <a:rPr lang="en-US" sz="2200" dirty="0">
                <a:solidFill>
                  <a:schemeClr val="bg1"/>
                </a:solidFill>
              </a:rPr>
              <a:t>[,1]   [,2]   [,3]   [,4]</a:t>
            </a:r>
          </a:p>
          <a:p>
            <a:pPr marL="0" indent="0">
              <a:buNone/>
            </a:pPr>
            <a:r>
              <a:rPr lang="en-US" sz="2200" dirty="0">
                <a:solidFill>
                  <a:schemeClr val="bg1"/>
                </a:solidFill>
              </a:rPr>
              <a:t>       [1,]    1     4      7     10</a:t>
            </a:r>
          </a:p>
          <a:p>
            <a:pPr marL="0" indent="0">
              <a:buNone/>
            </a:pPr>
            <a:r>
              <a:rPr lang="en-US" sz="2200" dirty="0">
                <a:solidFill>
                  <a:schemeClr val="bg1"/>
                </a:solidFill>
              </a:rPr>
              <a:t>       [2,]    2     5      8     11</a:t>
            </a:r>
          </a:p>
          <a:p>
            <a:pPr marL="0" indent="0">
              <a:buNone/>
            </a:pPr>
            <a:r>
              <a:rPr lang="en-US" sz="2200" dirty="0">
                <a:solidFill>
                  <a:schemeClr val="bg1"/>
                </a:solidFill>
              </a:rPr>
              <a:t>       [3,]    3     6      9     12</a:t>
            </a:r>
          </a:p>
          <a:p>
            <a:pPr marL="0" indent="0">
              <a:buNone/>
            </a:pPr>
            <a:endParaRPr lang="en-US" sz="2800" dirty="0">
              <a:solidFill>
                <a:schemeClr val="bg1"/>
              </a:solidFill>
            </a:endParaRPr>
          </a:p>
          <a:p>
            <a:pPr marL="0" indent="0">
              <a:buNone/>
            </a:pPr>
            <a:endParaRPr lang="en-US" sz="11200" dirty="0">
              <a:solidFill>
                <a:schemeClr val="bg1"/>
              </a:solidFill>
            </a:endParaRPr>
          </a:p>
          <a:p>
            <a:pPr marL="0" indent="0">
              <a:buNone/>
            </a:pPr>
            <a:endParaRPr lang="en-US" sz="11200" dirty="0">
              <a:solidFill>
                <a:schemeClr val="bg1"/>
              </a:solidFill>
            </a:endParaRPr>
          </a:p>
          <a:p>
            <a:pPr marL="411480" lvl="1" indent="0">
              <a:buNone/>
            </a:pPr>
            <a:endParaRPr lang="en-US" sz="11200" dirty="0"/>
          </a:p>
          <a:p>
            <a:pPr marL="171450" indent="-171450"/>
            <a:endParaRPr lang="en-US" sz="11200" dirty="0"/>
          </a:p>
          <a:p>
            <a:pPr marL="171450" indent="-171450"/>
            <a:endParaRPr lang="en-US" dirty="0"/>
          </a:p>
        </p:txBody>
      </p:sp>
      <p:pic>
        <p:nvPicPr>
          <p:cNvPr id="7" name="Picture 8" descr="R">
            <a:extLst>
              <a:ext uri="{FF2B5EF4-FFF2-40B4-BE49-F238E27FC236}">
                <a16:creationId xmlns:a16="http://schemas.microsoft.com/office/drawing/2014/main" id="{9DA077E1-4E4F-4E29-BA8F-4A9231A81D0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67383" y="162435"/>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0257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bg1"/>
                </a:solidFill>
              </a:rPr>
              <a:t>				Using </a:t>
            </a:r>
          </a:p>
        </p:txBody>
      </p:sp>
      <p:sp>
        <p:nvSpPr>
          <p:cNvPr id="4" name="Slide Number Placeholder 3"/>
          <p:cNvSpPr>
            <a:spLocks noGrp="1"/>
          </p:cNvSpPr>
          <p:nvPr>
            <p:ph type="sldNum" sz="quarter" idx="12"/>
          </p:nvPr>
        </p:nvSpPr>
        <p:spPr/>
        <p:txBody>
          <a:bodyPr/>
          <a:lstStyle/>
          <a:p>
            <a:fld id="{B7E7695C-FCF1-4AA0-9B93-7941FED13DC4}" type="slidenum">
              <a:rPr lang="en-US" smtClean="0"/>
              <a:t>58</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801666" y="663879"/>
            <a:ext cx="11073008" cy="5874707"/>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1200" dirty="0">
                <a:solidFill>
                  <a:schemeClr val="bg1"/>
                </a:solidFill>
              </a:rPr>
              <a:t>Data Structures</a:t>
            </a:r>
          </a:p>
          <a:p>
            <a:r>
              <a:rPr lang="en-US" sz="8000" dirty="0">
                <a:solidFill>
                  <a:schemeClr val="bg1"/>
                </a:solidFill>
              </a:rPr>
              <a:t>A </a:t>
            </a:r>
            <a:r>
              <a:rPr lang="en-US" sz="8000" b="1" i="1" dirty="0">
                <a:solidFill>
                  <a:schemeClr val="bg1"/>
                </a:solidFill>
              </a:rPr>
              <a:t>list </a:t>
            </a:r>
            <a:r>
              <a:rPr lang="en-US" sz="8000" dirty="0">
                <a:solidFill>
                  <a:schemeClr val="bg1"/>
                </a:solidFill>
              </a:rPr>
              <a:t>is a built-in data type for mixing objects of different types, </a:t>
            </a:r>
            <a:r>
              <a:rPr lang="en-US" sz="8000" i="1" dirty="0">
                <a:solidFill>
                  <a:schemeClr val="bg1"/>
                </a:solidFill>
              </a:rPr>
              <a:t>i.e</a:t>
            </a:r>
            <a:r>
              <a:rPr lang="en-US" sz="8000" dirty="0">
                <a:solidFill>
                  <a:schemeClr val="bg1"/>
                </a:solidFill>
              </a:rPr>
              <a:t>., </a:t>
            </a:r>
            <a:r>
              <a:rPr lang="en-US" sz="8000" b="1" dirty="0">
                <a:solidFill>
                  <a:schemeClr val="bg1"/>
                </a:solidFill>
              </a:rPr>
              <a:t>multiple data types</a:t>
            </a:r>
          </a:p>
          <a:p>
            <a:pPr marL="0" indent="0">
              <a:buNone/>
            </a:pPr>
            <a:r>
              <a:rPr lang="en-US" sz="8000" dirty="0">
                <a:solidFill>
                  <a:srgbClr val="0077C8"/>
                </a:solidFill>
              </a:rPr>
              <a:t>&gt; </a:t>
            </a:r>
            <a:r>
              <a:rPr lang="en-US" sz="8000" dirty="0" err="1">
                <a:solidFill>
                  <a:srgbClr val="0077C8"/>
                </a:solidFill>
              </a:rPr>
              <a:t>my.list</a:t>
            </a:r>
            <a:r>
              <a:rPr lang="en-US" sz="8000" dirty="0">
                <a:solidFill>
                  <a:srgbClr val="0077C8"/>
                </a:solidFill>
              </a:rPr>
              <a:t> &lt;-list(thing = “hat”, size = “8.25”) </a:t>
            </a:r>
            <a:r>
              <a:rPr lang="en-US" sz="8000" b="1" dirty="0">
                <a:solidFill>
                  <a:srgbClr val="0077C8"/>
                </a:solidFill>
              </a:rPr>
              <a:t># a list containing a number and a string</a:t>
            </a:r>
            <a:endParaRPr lang="en-US" sz="8000" dirty="0">
              <a:solidFill>
                <a:srgbClr val="0077C8"/>
              </a:solidFill>
            </a:endParaRPr>
          </a:p>
          <a:p>
            <a:pPr marL="0" indent="0">
              <a:buNone/>
            </a:pPr>
            <a:r>
              <a:rPr lang="en-US" sz="8000" dirty="0">
                <a:solidFill>
                  <a:srgbClr val="0077C8"/>
                </a:solidFill>
              </a:rPr>
              <a:t>&gt; </a:t>
            </a:r>
            <a:r>
              <a:rPr lang="en-US" sz="8000" dirty="0" err="1">
                <a:solidFill>
                  <a:srgbClr val="0077C8"/>
                </a:solidFill>
              </a:rPr>
              <a:t>my.list</a:t>
            </a:r>
            <a:endParaRPr lang="en-US" sz="8000" dirty="0">
              <a:solidFill>
                <a:srgbClr val="0077C8"/>
              </a:solidFill>
            </a:endParaRPr>
          </a:p>
          <a:p>
            <a:pPr marL="0" indent="0">
              <a:buNone/>
            </a:pPr>
            <a:r>
              <a:rPr lang="en-US" sz="4400" dirty="0">
                <a:solidFill>
                  <a:schemeClr val="bg1"/>
                </a:solidFill>
              </a:rPr>
              <a:t>$thing</a:t>
            </a:r>
          </a:p>
          <a:p>
            <a:pPr marL="0" indent="0">
              <a:buNone/>
            </a:pPr>
            <a:r>
              <a:rPr lang="en-US" sz="4400" dirty="0">
                <a:solidFill>
                  <a:schemeClr val="bg1"/>
                </a:solidFill>
              </a:rPr>
              <a:t>[1] “hat”</a:t>
            </a:r>
          </a:p>
          <a:p>
            <a:pPr marL="0" indent="0">
              <a:buNone/>
            </a:pPr>
            <a:r>
              <a:rPr lang="en-US" sz="4400" dirty="0">
                <a:solidFill>
                  <a:schemeClr val="bg1"/>
                </a:solidFill>
              </a:rPr>
              <a:t>$size</a:t>
            </a:r>
          </a:p>
          <a:p>
            <a:pPr marL="0" indent="0">
              <a:buNone/>
            </a:pPr>
            <a:r>
              <a:rPr lang="en-US" sz="4400" dirty="0">
                <a:solidFill>
                  <a:schemeClr val="bg1"/>
                </a:solidFill>
              </a:rPr>
              <a:t>[1] “8.25”</a:t>
            </a:r>
          </a:p>
          <a:p>
            <a:pPr marL="0" indent="0">
              <a:buNone/>
            </a:pPr>
            <a:endParaRPr lang="en-US" sz="3200" dirty="0">
              <a:solidFill>
                <a:schemeClr val="bg1"/>
              </a:solidFill>
            </a:endParaRPr>
          </a:p>
          <a:p>
            <a:r>
              <a:rPr lang="en-US" sz="8000" dirty="0">
                <a:solidFill>
                  <a:schemeClr val="bg1"/>
                </a:solidFill>
              </a:rPr>
              <a:t>A </a:t>
            </a:r>
            <a:r>
              <a:rPr lang="en-US" sz="8000" b="1" dirty="0">
                <a:solidFill>
                  <a:schemeClr val="bg1"/>
                </a:solidFill>
              </a:rPr>
              <a:t>list </a:t>
            </a:r>
            <a:r>
              <a:rPr lang="en-US" sz="8000" dirty="0">
                <a:solidFill>
                  <a:schemeClr val="bg1"/>
                </a:solidFill>
              </a:rPr>
              <a:t>can even contain other lists:</a:t>
            </a:r>
          </a:p>
          <a:p>
            <a:pPr marL="0" indent="0">
              <a:buNone/>
            </a:pPr>
            <a:r>
              <a:rPr lang="en-US" sz="8000" b="1" dirty="0">
                <a:solidFill>
                  <a:srgbClr val="0077C8"/>
                </a:solidFill>
              </a:rPr>
              <a:t>&gt; my</a:t>
            </a:r>
            <a:r>
              <a:rPr lang="en-US" sz="8000" dirty="0">
                <a:solidFill>
                  <a:srgbClr val="0077C8"/>
                </a:solidFill>
              </a:rPr>
              <a:t>.list2 &lt;-list(“this list references another list”, </a:t>
            </a:r>
            <a:r>
              <a:rPr lang="en-US" sz="8000" dirty="0" err="1">
                <a:solidFill>
                  <a:srgbClr val="0077C8"/>
                </a:solidFill>
              </a:rPr>
              <a:t>my.list</a:t>
            </a:r>
            <a:r>
              <a:rPr lang="en-US" sz="8000" dirty="0">
                <a:solidFill>
                  <a:srgbClr val="0077C8"/>
                </a:solidFill>
              </a:rPr>
              <a:t>)</a:t>
            </a:r>
          </a:p>
          <a:p>
            <a:pPr marL="0" indent="0">
              <a:buNone/>
            </a:pPr>
            <a:r>
              <a:rPr lang="en-US" sz="4400" dirty="0">
                <a:solidFill>
                  <a:schemeClr val="bg1"/>
                </a:solidFill>
              </a:rPr>
              <a:t>[[1]]</a:t>
            </a:r>
          </a:p>
          <a:p>
            <a:pPr marL="0" indent="0">
              <a:buNone/>
            </a:pPr>
            <a:r>
              <a:rPr lang="en-US" sz="4400" dirty="0">
                <a:solidFill>
                  <a:schemeClr val="bg1"/>
                </a:solidFill>
              </a:rPr>
              <a:t>[1] "this list references another list"</a:t>
            </a:r>
          </a:p>
          <a:p>
            <a:pPr marL="0" indent="0">
              <a:buNone/>
            </a:pPr>
            <a:r>
              <a:rPr lang="en-US" sz="4400" dirty="0">
                <a:solidFill>
                  <a:schemeClr val="bg1"/>
                </a:solidFill>
              </a:rPr>
              <a:t>[[2]]</a:t>
            </a:r>
          </a:p>
          <a:p>
            <a:pPr marL="0" indent="0">
              <a:buNone/>
            </a:pPr>
            <a:r>
              <a:rPr lang="en-US" sz="4400" dirty="0">
                <a:solidFill>
                  <a:schemeClr val="bg1"/>
                </a:solidFill>
              </a:rPr>
              <a:t>[[2]]$thing</a:t>
            </a:r>
          </a:p>
          <a:p>
            <a:pPr marL="0" indent="0">
              <a:buNone/>
            </a:pPr>
            <a:r>
              <a:rPr lang="en-US" sz="4400" dirty="0">
                <a:solidFill>
                  <a:schemeClr val="bg1"/>
                </a:solidFill>
              </a:rPr>
              <a:t>[1] "hat"</a:t>
            </a:r>
          </a:p>
          <a:p>
            <a:endParaRPr lang="en-US" sz="4400" dirty="0">
              <a:solidFill>
                <a:schemeClr val="tx2"/>
              </a:solidFill>
            </a:endParaRPr>
          </a:p>
          <a:p>
            <a:pPr marL="0" indent="0">
              <a:buNone/>
            </a:pPr>
            <a:r>
              <a:rPr lang="en-US" sz="4400" dirty="0">
                <a:solidFill>
                  <a:schemeClr val="tx2"/>
                </a:solidFill>
              </a:rPr>
              <a:t>[[2]]$size</a:t>
            </a:r>
          </a:p>
          <a:p>
            <a:pPr marL="0" indent="0">
              <a:buNone/>
            </a:pPr>
            <a:r>
              <a:rPr lang="en-US" sz="4400" dirty="0">
                <a:solidFill>
                  <a:schemeClr val="tx2"/>
                </a:solidFill>
              </a:rPr>
              <a:t>[1] "8.25"</a:t>
            </a:r>
          </a:p>
          <a:p>
            <a:endParaRPr lang="en-US" sz="4400" dirty="0"/>
          </a:p>
          <a:p>
            <a:pPr marL="0" indent="0">
              <a:buNone/>
            </a:pPr>
            <a:endParaRPr lang="en-US" sz="11200" dirty="0">
              <a:solidFill>
                <a:schemeClr val="bg1"/>
              </a:solidFill>
            </a:endParaRPr>
          </a:p>
          <a:p>
            <a:pPr marL="411480" lvl="1" indent="0">
              <a:buNone/>
            </a:pPr>
            <a:endParaRPr lang="en-US" sz="11200" dirty="0"/>
          </a:p>
          <a:p>
            <a:pPr marL="171450" indent="-171450"/>
            <a:endParaRPr lang="en-US" sz="11200" dirty="0"/>
          </a:p>
          <a:p>
            <a:pPr marL="171450" indent="-171450"/>
            <a:endParaRPr lang="en-US" dirty="0"/>
          </a:p>
        </p:txBody>
      </p:sp>
      <p:pic>
        <p:nvPicPr>
          <p:cNvPr id="7" name="Picture 8" descr="R">
            <a:extLst>
              <a:ext uri="{FF2B5EF4-FFF2-40B4-BE49-F238E27FC236}">
                <a16:creationId xmlns:a16="http://schemas.microsoft.com/office/drawing/2014/main" id="{9DA077E1-4E4F-4E29-BA8F-4A9231A81D0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67383" y="162435"/>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3049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bg1"/>
                </a:solidFill>
              </a:rPr>
              <a:t>				Using </a:t>
            </a:r>
          </a:p>
        </p:txBody>
      </p:sp>
      <p:sp>
        <p:nvSpPr>
          <p:cNvPr id="4" name="Slide Number Placeholder 3"/>
          <p:cNvSpPr>
            <a:spLocks noGrp="1"/>
          </p:cNvSpPr>
          <p:nvPr>
            <p:ph type="sldNum" sz="quarter" idx="12"/>
          </p:nvPr>
        </p:nvSpPr>
        <p:spPr/>
        <p:txBody>
          <a:bodyPr/>
          <a:lstStyle/>
          <a:p>
            <a:fld id="{B7E7695C-FCF1-4AA0-9B93-7941FED13DC4}" type="slidenum">
              <a:rPr lang="en-US" smtClean="0"/>
              <a:t>59</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801666" y="1014608"/>
            <a:ext cx="11073008" cy="552397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1200" dirty="0">
                <a:solidFill>
                  <a:schemeClr val="bg1"/>
                </a:solidFill>
              </a:rPr>
              <a:t>Data Structures</a:t>
            </a:r>
          </a:p>
          <a:p>
            <a:r>
              <a:rPr lang="en-US" sz="8000" dirty="0">
                <a:solidFill>
                  <a:schemeClr val="bg1"/>
                </a:solidFill>
              </a:rPr>
              <a:t>A </a:t>
            </a:r>
            <a:r>
              <a:rPr lang="en-US" sz="8000" b="1" i="1" dirty="0">
                <a:solidFill>
                  <a:schemeClr val="bg1"/>
                </a:solidFill>
              </a:rPr>
              <a:t>data frame </a:t>
            </a:r>
            <a:r>
              <a:rPr lang="en-US" sz="8000" dirty="0">
                <a:solidFill>
                  <a:schemeClr val="bg1"/>
                </a:solidFill>
              </a:rPr>
              <a:t>is a list that contains multiple vectors that are the same length</a:t>
            </a:r>
          </a:p>
          <a:p>
            <a:pPr marL="0" indent="0">
              <a:buNone/>
            </a:pPr>
            <a:r>
              <a:rPr lang="en-US" sz="8000" dirty="0">
                <a:solidFill>
                  <a:srgbClr val="0077C8"/>
                </a:solidFill>
              </a:rPr>
              <a:t>&gt; teams &lt;- c(“Finance”, “Sales”, “HR”, “Engineering”)</a:t>
            </a:r>
          </a:p>
          <a:p>
            <a:pPr marL="0" indent="0">
              <a:buNone/>
            </a:pPr>
            <a:r>
              <a:rPr lang="pl-PL" sz="8000" dirty="0">
                <a:solidFill>
                  <a:srgbClr val="0077C8"/>
                </a:solidFill>
              </a:rPr>
              <a:t>&gt; </a:t>
            </a:r>
            <a:r>
              <a:rPr lang="en-US" sz="8000" dirty="0">
                <a:solidFill>
                  <a:srgbClr val="0077C8"/>
                </a:solidFill>
              </a:rPr>
              <a:t>managers</a:t>
            </a:r>
            <a:r>
              <a:rPr lang="pl-PL" sz="8000" dirty="0">
                <a:solidFill>
                  <a:srgbClr val="0077C8"/>
                </a:solidFill>
              </a:rPr>
              <a:t> &lt;-</a:t>
            </a:r>
            <a:r>
              <a:rPr lang="en-US" sz="8000" dirty="0">
                <a:solidFill>
                  <a:srgbClr val="0077C8"/>
                </a:solidFill>
              </a:rPr>
              <a:t> </a:t>
            </a:r>
            <a:r>
              <a:rPr lang="pl-PL" sz="8000" dirty="0">
                <a:solidFill>
                  <a:srgbClr val="0077C8"/>
                </a:solidFill>
              </a:rPr>
              <a:t>c(</a:t>
            </a:r>
            <a:r>
              <a:rPr lang="en-US" sz="8000" dirty="0">
                <a:solidFill>
                  <a:srgbClr val="0077C8"/>
                </a:solidFill>
              </a:rPr>
              <a:t>10</a:t>
            </a:r>
            <a:r>
              <a:rPr lang="pl-PL" sz="8000" dirty="0">
                <a:solidFill>
                  <a:srgbClr val="0077C8"/>
                </a:solidFill>
              </a:rPr>
              <a:t>, </a:t>
            </a:r>
            <a:r>
              <a:rPr lang="en-US" sz="8000" dirty="0">
                <a:solidFill>
                  <a:srgbClr val="0077C8"/>
                </a:solidFill>
              </a:rPr>
              <a:t>15</a:t>
            </a:r>
            <a:r>
              <a:rPr lang="pl-PL" sz="8000" dirty="0">
                <a:solidFill>
                  <a:srgbClr val="0077C8"/>
                </a:solidFill>
              </a:rPr>
              <a:t>, </a:t>
            </a:r>
            <a:r>
              <a:rPr lang="en-US" sz="8000" dirty="0">
                <a:solidFill>
                  <a:srgbClr val="0077C8"/>
                </a:solidFill>
              </a:rPr>
              <a:t>5</a:t>
            </a:r>
            <a:r>
              <a:rPr lang="pl-PL" sz="8000" dirty="0">
                <a:solidFill>
                  <a:srgbClr val="0077C8"/>
                </a:solidFill>
              </a:rPr>
              <a:t>, </a:t>
            </a:r>
            <a:r>
              <a:rPr lang="en-US" sz="8000" dirty="0">
                <a:solidFill>
                  <a:srgbClr val="0077C8"/>
                </a:solidFill>
              </a:rPr>
              <a:t>24</a:t>
            </a:r>
            <a:r>
              <a:rPr lang="pl-PL" sz="8000" dirty="0">
                <a:solidFill>
                  <a:srgbClr val="0077C8"/>
                </a:solidFill>
              </a:rPr>
              <a:t>)</a:t>
            </a:r>
          </a:p>
          <a:p>
            <a:pPr marL="0" indent="0">
              <a:buNone/>
            </a:pPr>
            <a:r>
              <a:rPr lang="en-US" sz="8000" dirty="0">
                <a:solidFill>
                  <a:srgbClr val="0077C8"/>
                </a:solidFill>
              </a:rPr>
              <a:t>&gt; </a:t>
            </a:r>
            <a:r>
              <a:rPr lang="en-US" sz="8000" dirty="0" err="1">
                <a:solidFill>
                  <a:srgbClr val="0077C8"/>
                </a:solidFill>
              </a:rPr>
              <a:t>individual_contributors</a:t>
            </a:r>
            <a:r>
              <a:rPr lang="en-US" sz="8000" dirty="0">
                <a:solidFill>
                  <a:srgbClr val="0077C8"/>
                </a:solidFill>
              </a:rPr>
              <a:t> &lt;-c(54, 122, 18, 99)</a:t>
            </a:r>
          </a:p>
          <a:p>
            <a:pPr marL="0" indent="0">
              <a:buNone/>
            </a:pPr>
            <a:r>
              <a:rPr lang="en-US" sz="8000" dirty="0">
                <a:solidFill>
                  <a:srgbClr val="0077C8"/>
                </a:solidFill>
              </a:rPr>
              <a:t>&gt; </a:t>
            </a:r>
            <a:r>
              <a:rPr lang="en-US" sz="8000" dirty="0" err="1">
                <a:solidFill>
                  <a:srgbClr val="0077C8"/>
                </a:solidFill>
              </a:rPr>
              <a:t>employee_data</a:t>
            </a:r>
            <a:r>
              <a:rPr lang="en-US" sz="8000" dirty="0">
                <a:solidFill>
                  <a:srgbClr val="0077C8"/>
                </a:solidFill>
              </a:rPr>
              <a:t> &lt;-</a:t>
            </a:r>
            <a:r>
              <a:rPr lang="en-US" sz="8000" dirty="0" err="1">
                <a:solidFill>
                  <a:srgbClr val="0077C8"/>
                </a:solidFill>
              </a:rPr>
              <a:t>data.frame</a:t>
            </a:r>
            <a:r>
              <a:rPr lang="en-US" sz="8000" dirty="0">
                <a:solidFill>
                  <a:srgbClr val="0077C8"/>
                </a:solidFill>
              </a:rPr>
              <a:t>(teams, managers, </a:t>
            </a:r>
            <a:r>
              <a:rPr lang="en-US" sz="8000" dirty="0" err="1">
                <a:solidFill>
                  <a:srgbClr val="0077C8"/>
                </a:solidFill>
              </a:rPr>
              <a:t>individual_contributors</a:t>
            </a:r>
            <a:r>
              <a:rPr lang="en-US" sz="8000" dirty="0">
                <a:solidFill>
                  <a:srgbClr val="0077C8"/>
                </a:solidFill>
              </a:rPr>
              <a:t>)</a:t>
            </a:r>
          </a:p>
          <a:p>
            <a:pPr marL="0" indent="0">
              <a:buNone/>
            </a:pPr>
            <a:r>
              <a:rPr lang="en-US" sz="8000" dirty="0">
                <a:solidFill>
                  <a:srgbClr val="0077C8"/>
                </a:solidFill>
              </a:rPr>
              <a:t>&gt; </a:t>
            </a:r>
            <a:r>
              <a:rPr lang="en-US" sz="8000" dirty="0" err="1">
                <a:solidFill>
                  <a:srgbClr val="0077C8"/>
                </a:solidFill>
              </a:rPr>
              <a:t>employee_data</a:t>
            </a:r>
            <a:r>
              <a:rPr lang="en-US" sz="8000" dirty="0">
                <a:solidFill>
                  <a:srgbClr val="0077C8"/>
                </a:solidFill>
              </a:rPr>
              <a:t> </a:t>
            </a:r>
          </a:p>
          <a:p>
            <a:pPr marL="0" indent="0">
              <a:buNone/>
            </a:pPr>
            <a:r>
              <a:rPr lang="en-US" sz="8000" dirty="0">
                <a:solidFill>
                  <a:schemeClr val="bg1"/>
                </a:solidFill>
              </a:rPr>
              <a:t>	       teams         managers  </a:t>
            </a:r>
            <a:r>
              <a:rPr lang="en-US" sz="8000" dirty="0" err="1">
                <a:solidFill>
                  <a:schemeClr val="bg1"/>
                </a:solidFill>
              </a:rPr>
              <a:t>individual_contributors</a:t>
            </a:r>
            <a:endParaRPr lang="en-US" sz="8000" dirty="0">
              <a:solidFill>
                <a:schemeClr val="bg1"/>
              </a:solidFill>
            </a:endParaRPr>
          </a:p>
          <a:p>
            <a:pPr marL="0" indent="0">
              <a:buNone/>
            </a:pPr>
            <a:r>
              <a:rPr lang="en-US" sz="8000" dirty="0">
                <a:solidFill>
                  <a:schemeClr val="bg1"/>
                </a:solidFill>
              </a:rPr>
              <a:t>          1       Finance             10                       54</a:t>
            </a:r>
          </a:p>
          <a:p>
            <a:pPr marL="0" indent="0">
              <a:buNone/>
            </a:pPr>
            <a:r>
              <a:rPr lang="en-US" sz="8000" dirty="0">
                <a:solidFill>
                  <a:schemeClr val="bg1"/>
                </a:solidFill>
              </a:rPr>
              <a:t>          2       Sales                15                     122</a:t>
            </a:r>
          </a:p>
          <a:p>
            <a:pPr marL="0" indent="0">
              <a:buNone/>
            </a:pPr>
            <a:r>
              <a:rPr lang="en-US" sz="8000" dirty="0">
                <a:solidFill>
                  <a:schemeClr val="bg1"/>
                </a:solidFill>
              </a:rPr>
              <a:t>          3       HR                    5                        18 </a:t>
            </a:r>
          </a:p>
          <a:p>
            <a:pPr marL="0" indent="0">
              <a:buNone/>
            </a:pPr>
            <a:r>
              <a:rPr lang="en-US" sz="8000" dirty="0">
                <a:solidFill>
                  <a:schemeClr val="bg1"/>
                </a:solidFill>
              </a:rPr>
              <a:t>          4       Engineering       24                      99</a:t>
            </a:r>
          </a:p>
          <a:p>
            <a:pPr marL="0" indent="0">
              <a:buNone/>
            </a:pPr>
            <a:endParaRPr lang="en-US" sz="8000" dirty="0">
              <a:solidFill>
                <a:schemeClr val="bg1"/>
              </a:solidFill>
            </a:endParaRPr>
          </a:p>
          <a:p>
            <a:endParaRPr lang="en-US" sz="4400" dirty="0">
              <a:solidFill>
                <a:schemeClr val="bg1"/>
              </a:solidFill>
            </a:endParaRPr>
          </a:p>
          <a:p>
            <a:pPr marL="0" indent="0">
              <a:buNone/>
            </a:pPr>
            <a:r>
              <a:rPr lang="en-US" sz="4400" dirty="0">
                <a:solidFill>
                  <a:schemeClr val="bg1"/>
                </a:solidFill>
              </a:rPr>
              <a:t>[[2]]$size</a:t>
            </a:r>
          </a:p>
          <a:p>
            <a:pPr marL="0" indent="0">
              <a:buNone/>
            </a:pPr>
            <a:r>
              <a:rPr lang="en-US" sz="4400" dirty="0">
                <a:solidFill>
                  <a:schemeClr val="bg1"/>
                </a:solidFill>
              </a:rPr>
              <a:t>[1] "8.25"</a:t>
            </a:r>
          </a:p>
          <a:p>
            <a:endParaRPr lang="en-US" sz="4400" dirty="0">
              <a:solidFill>
                <a:schemeClr val="bg1"/>
              </a:solidFill>
            </a:endParaRPr>
          </a:p>
          <a:p>
            <a:pPr marL="0" indent="0">
              <a:buNone/>
            </a:pPr>
            <a:endParaRPr lang="en-US" sz="11200" dirty="0">
              <a:solidFill>
                <a:schemeClr val="bg1"/>
              </a:solidFill>
            </a:endParaRPr>
          </a:p>
          <a:p>
            <a:pPr marL="411480" lvl="1" indent="0">
              <a:buNone/>
            </a:pPr>
            <a:endParaRPr lang="en-US" sz="11200" dirty="0">
              <a:solidFill>
                <a:schemeClr val="bg1"/>
              </a:solidFill>
            </a:endParaRPr>
          </a:p>
          <a:p>
            <a:pPr marL="171450" indent="-171450"/>
            <a:endParaRPr lang="en-US" sz="11200" dirty="0">
              <a:solidFill>
                <a:schemeClr val="bg1"/>
              </a:solidFill>
            </a:endParaRPr>
          </a:p>
          <a:p>
            <a:pPr marL="171450" indent="-171450"/>
            <a:endParaRPr lang="en-US" dirty="0"/>
          </a:p>
        </p:txBody>
      </p:sp>
      <p:pic>
        <p:nvPicPr>
          <p:cNvPr id="7" name="Picture 8" descr="R">
            <a:extLst>
              <a:ext uri="{FF2B5EF4-FFF2-40B4-BE49-F238E27FC236}">
                <a16:creationId xmlns:a16="http://schemas.microsoft.com/office/drawing/2014/main" id="{9DA077E1-4E4F-4E29-BA8F-4A9231A81D0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67383" y="162435"/>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133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F39D-B7EE-4DB2-A99E-BB370EBB4078}"/>
              </a:ext>
            </a:extLst>
          </p:cNvPr>
          <p:cNvSpPr>
            <a:spLocks noGrp="1"/>
          </p:cNvSpPr>
          <p:nvPr>
            <p:ph type="title"/>
          </p:nvPr>
        </p:nvSpPr>
        <p:spPr>
          <a:xfrm>
            <a:off x="1141412" y="1792705"/>
            <a:ext cx="9905998" cy="2091619"/>
          </a:xfrm>
        </p:spPr>
        <p:txBody>
          <a:bodyPr>
            <a:normAutofit/>
          </a:bodyPr>
          <a:lstStyle/>
          <a:p>
            <a:pPr algn="ctr"/>
            <a:r>
              <a:rPr lang="en-US" sz="6000" dirty="0"/>
              <a:t>Part I</a:t>
            </a:r>
            <a:br>
              <a:rPr lang="en-US" sz="6000" dirty="0"/>
            </a:br>
            <a:r>
              <a:rPr lang="en-US" sz="4000" dirty="0"/>
              <a:t>Introduction to</a:t>
            </a:r>
            <a:br>
              <a:rPr lang="en-US" sz="4000" dirty="0"/>
            </a:br>
            <a:r>
              <a:rPr lang="en-US" sz="4000" dirty="0"/>
              <a:t>People Analytics</a:t>
            </a:r>
          </a:p>
        </p:txBody>
      </p:sp>
    </p:spTree>
    <p:extLst>
      <p:ext uri="{BB962C8B-B14F-4D97-AF65-F5344CB8AC3E}">
        <p14:creationId xmlns:p14="http://schemas.microsoft.com/office/powerpoint/2010/main" val="24094212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bg1"/>
                </a:solidFill>
              </a:rPr>
              <a:t>				Using </a:t>
            </a:r>
          </a:p>
        </p:txBody>
      </p:sp>
      <p:sp>
        <p:nvSpPr>
          <p:cNvPr id="4" name="Slide Number Placeholder 3"/>
          <p:cNvSpPr>
            <a:spLocks noGrp="1"/>
          </p:cNvSpPr>
          <p:nvPr>
            <p:ph type="sldNum" sz="quarter" idx="12"/>
          </p:nvPr>
        </p:nvSpPr>
        <p:spPr/>
        <p:txBody>
          <a:bodyPr/>
          <a:lstStyle/>
          <a:p>
            <a:fld id="{B7E7695C-FCF1-4AA0-9B93-7941FED13DC4}" type="slidenum">
              <a:rPr lang="en-US" smtClean="0"/>
              <a:t>60</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801666" y="1014608"/>
            <a:ext cx="11073008" cy="55239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1200" dirty="0">
                <a:solidFill>
                  <a:schemeClr val="bg1"/>
                </a:solidFill>
              </a:rPr>
              <a:t>Data Structures</a:t>
            </a:r>
          </a:p>
          <a:p>
            <a:r>
              <a:rPr lang="en-US" sz="8000" dirty="0">
                <a:solidFill>
                  <a:schemeClr val="bg1"/>
                </a:solidFill>
              </a:rPr>
              <a:t>You can refer to the </a:t>
            </a:r>
            <a:r>
              <a:rPr lang="en-US" sz="8000" b="1" i="1" dirty="0">
                <a:solidFill>
                  <a:schemeClr val="bg1"/>
                </a:solidFill>
              </a:rPr>
              <a:t>components </a:t>
            </a:r>
            <a:r>
              <a:rPr lang="en-US" sz="8000" dirty="0">
                <a:solidFill>
                  <a:schemeClr val="bg1"/>
                </a:solidFill>
              </a:rPr>
              <a:t>of a data frame (or items in a list) by name using the </a:t>
            </a:r>
            <a:r>
              <a:rPr lang="en-US" sz="8000" b="1" dirty="0">
                <a:solidFill>
                  <a:schemeClr val="bg1"/>
                </a:solidFill>
              </a:rPr>
              <a:t>$ operator</a:t>
            </a:r>
            <a:endParaRPr lang="en-US" sz="8000" dirty="0">
              <a:solidFill>
                <a:schemeClr val="bg1"/>
              </a:solidFill>
            </a:endParaRPr>
          </a:p>
          <a:p>
            <a:pPr marL="0" indent="0">
              <a:buNone/>
            </a:pPr>
            <a:r>
              <a:rPr lang="en-US" sz="8000" dirty="0">
                <a:solidFill>
                  <a:srgbClr val="0077C8"/>
                </a:solidFill>
              </a:rPr>
              <a:t>&gt; </a:t>
            </a:r>
            <a:r>
              <a:rPr lang="en-US" sz="8000" dirty="0" err="1">
                <a:solidFill>
                  <a:srgbClr val="0077C8"/>
                </a:solidFill>
              </a:rPr>
              <a:t>employee_data$managers</a:t>
            </a:r>
            <a:endParaRPr lang="en-US" sz="8000" dirty="0">
              <a:solidFill>
                <a:srgbClr val="0077C8"/>
              </a:solidFill>
            </a:endParaRPr>
          </a:p>
          <a:p>
            <a:pPr marL="0" indent="0">
              <a:buNone/>
            </a:pPr>
            <a:r>
              <a:rPr lang="en-US" sz="6200" dirty="0">
                <a:solidFill>
                  <a:schemeClr val="bg1"/>
                </a:solidFill>
              </a:rPr>
              <a:t>[1] 10  15  5  24</a:t>
            </a:r>
          </a:p>
          <a:p>
            <a:r>
              <a:rPr lang="en-US" sz="8000" dirty="0">
                <a:solidFill>
                  <a:schemeClr val="bg1"/>
                </a:solidFill>
              </a:rPr>
              <a:t>Find the number of managers in HR</a:t>
            </a:r>
          </a:p>
          <a:p>
            <a:pPr marL="0" indent="0">
              <a:buNone/>
            </a:pPr>
            <a:r>
              <a:rPr lang="en-US" sz="8000" dirty="0">
                <a:solidFill>
                  <a:srgbClr val="0077C8"/>
                </a:solidFill>
              </a:rPr>
              <a:t>&gt; </a:t>
            </a:r>
            <a:r>
              <a:rPr lang="en-US" sz="8000" dirty="0" err="1">
                <a:solidFill>
                  <a:srgbClr val="0077C8"/>
                </a:solidFill>
              </a:rPr>
              <a:t>employee_data$teams</a:t>
            </a:r>
            <a:r>
              <a:rPr lang="en-US" sz="8000" dirty="0">
                <a:solidFill>
                  <a:srgbClr val="0077C8"/>
                </a:solidFill>
              </a:rPr>
              <a:t> == “HR”</a:t>
            </a:r>
          </a:p>
          <a:p>
            <a:pPr marL="0" indent="0">
              <a:buNone/>
            </a:pPr>
            <a:r>
              <a:rPr lang="en-US" sz="6200" dirty="0">
                <a:solidFill>
                  <a:schemeClr val="bg1"/>
                </a:solidFill>
              </a:rPr>
              <a:t>[1]  FALSE  </a:t>
            </a:r>
            <a:r>
              <a:rPr lang="en-US" sz="6200" dirty="0" err="1">
                <a:solidFill>
                  <a:schemeClr val="bg1"/>
                </a:solidFill>
              </a:rPr>
              <a:t>FALSE</a:t>
            </a:r>
            <a:r>
              <a:rPr lang="en-US" sz="6200" dirty="0">
                <a:solidFill>
                  <a:schemeClr val="bg1"/>
                </a:solidFill>
              </a:rPr>
              <a:t>  TRUE  FALSE</a:t>
            </a:r>
          </a:p>
          <a:p>
            <a:pPr marL="0" indent="0">
              <a:buNone/>
            </a:pPr>
            <a:r>
              <a:rPr lang="en-US" sz="8000" dirty="0">
                <a:solidFill>
                  <a:srgbClr val="0077C8"/>
                </a:solidFill>
              </a:rPr>
              <a:t>&gt; </a:t>
            </a:r>
            <a:r>
              <a:rPr lang="en-US" sz="8000" dirty="0" err="1">
                <a:solidFill>
                  <a:srgbClr val="0077C8"/>
                </a:solidFill>
              </a:rPr>
              <a:t>employee_data$managers</a:t>
            </a:r>
            <a:r>
              <a:rPr lang="en-US" sz="8000" dirty="0">
                <a:solidFill>
                  <a:srgbClr val="0077C8"/>
                </a:solidFill>
              </a:rPr>
              <a:t>[</a:t>
            </a:r>
            <a:r>
              <a:rPr lang="en-US" sz="8000" dirty="0" err="1">
                <a:solidFill>
                  <a:srgbClr val="0077C8"/>
                </a:solidFill>
              </a:rPr>
              <a:t>employee_data$teams</a:t>
            </a:r>
            <a:r>
              <a:rPr lang="en-US" sz="8000" dirty="0">
                <a:solidFill>
                  <a:srgbClr val="0077C8"/>
                </a:solidFill>
              </a:rPr>
              <a:t> == “HR”]</a:t>
            </a:r>
          </a:p>
          <a:p>
            <a:pPr marL="0" indent="0">
              <a:buNone/>
            </a:pPr>
            <a:r>
              <a:rPr lang="en-US" sz="6200" dirty="0">
                <a:solidFill>
                  <a:schemeClr val="bg1"/>
                </a:solidFill>
              </a:rPr>
              <a:t>[1] 5</a:t>
            </a:r>
          </a:p>
          <a:p>
            <a:pPr marL="0" indent="0">
              <a:buNone/>
            </a:pPr>
            <a:endParaRPr lang="en-US" sz="8000" dirty="0">
              <a:solidFill>
                <a:schemeClr val="bg1"/>
              </a:solidFill>
            </a:endParaRPr>
          </a:p>
          <a:p>
            <a:pPr marL="0" indent="0">
              <a:buNone/>
            </a:pPr>
            <a:endParaRPr lang="en-US" sz="4400" dirty="0">
              <a:solidFill>
                <a:schemeClr val="bg1"/>
              </a:solidFill>
            </a:endParaRPr>
          </a:p>
          <a:p>
            <a:pPr marL="0" indent="0">
              <a:buNone/>
            </a:pPr>
            <a:endParaRPr lang="en-US" sz="11200" dirty="0">
              <a:solidFill>
                <a:schemeClr val="bg1"/>
              </a:solidFill>
            </a:endParaRPr>
          </a:p>
          <a:p>
            <a:pPr marL="411480" lvl="1" indent="0">
              <a:buNone/>
            </a:pPr>
            <a:endParaRPr lang="en-US" sz="11200" dirty="0">
              <a:solidFill>
                <a:schemeClr val="bg1"/>
              </a:solidFill>
            </a:endParaRPr>
          </a:p>
          <a:p>
            <a:pPr marL="171450" indent="-171450"/>
            <a:endParaRPr lang="en-US" sz="11200" dirty="0">
              <a:solidFill>
                <a:schemeClr val="bg1"/>
              </a:solidFill>
            </a:endParaRPr>
          </a:p>
          <a:p>
            <a:pPr marL="171450" indent="-171450"/>
            <a:endParaRPr lang="en-US" dirty="0"/>
          </a:p>
        </p:txBody>
      </p:sp>
      <p:pic>
        <p:nvPicPr>
          <p:cNvPr id="7" name="Picture 8" descr="R">
            <a:extLst>
              <a:ext uri="{FF2B5EF4-FFF2-40B4-BE49-F238E27FC236}">
                <a16:creationId xmlns:a16="http://schemas.microsoft.com/office/drawing/2014/main" id="{9DA077E1-4E4F-4E29-BA8F-4A9231A81D0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67383" y="162435"/>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732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bg1"/>
                </a:solidFill>
              </a:rPr>
              <a:t>				Using </a:t>
            </a:r>
          </a:p>
        </p:txBody>
      </p:sp>
      <p:sp>
        <p:nvSpPr>
          <p:cNvPr id="4" name="Slide Number Placeholder 3"/>
          <p:cNvSpPr>
            <a:spLocks noGrp="1"/>
          </p:cNvSpPr>
          <p:nvPr>
            <p:ph type="sldNum" sz="quarter" idx="12"/>
          </p:nvPr>
        </p:nvSpPr>
        <p:spPr/>
        <p:txBody>
          <a:bodyPr/>
          <a:lstStyle/>
          <a:p>
            <a:fld id="{B7E7695C-FCF1-4AA0-9B93-7941FED13DC4}" type="slidenum">
              <a:rPr lang="en-US" smtClean="0"/>
              <a:t>61</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801666" y="1014608"/>
            <a:ext cx="11073008" cy="55239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1200" dirty="0">
                <a:solidFill>
                  <a:schemeClr val="bg1"/>
                </a:solidFill>
              </a:rPr>
              <a:t>Data Structures</a:t>
            </a:r>
          </a:p>
          <a:p>
            <a:r>
              <a:rPr lang="en-US" sz="8000" dirty="0">
                <a:solidFill>
                  <a:schemeClr val="bg1"/>
                </a:solidFill>
              </a:rPr>
              <a:t>You can refer to the </a:t>
            </a:r>
            <a:r>
              <a:rPr lang="en-US" sz="8000" b="1" i="1" dirty="0">
                <a:solidFill>
                  <a:schemeClr val="bg1"/>
                </a:solidFill>
              </a:rPr>
              <a:t>components </a:t>
            </a:r>
            <a:r>
              <a:rPr lang="en-US" sz="8000" dirty="0">
                <a:solidFill>
                  <a:schemeClr val="bg1"/>
                </a:solidFill>
              </a:rPr>
              <a:t>of a data frame (or items in a list) by name using the </a:t>
            </a:r>
            <a:r>
              <a:rPr lang="en-US" sz="8000" b="1" dirty="0">
                <a:solidFill>
                  <a:schemeClr val="bg1"/>
                </a:solidFill>
              </a:rPr>
              <a:t>$ operator</a:t>
            </a:r>
            <a:endParaRPr lang="en-US" sz="8000" dirty="0">
              <a:solidFill>
                <a:schemeClr val="bg1"/>
              </a:solidFill>
            </a:endParaRPr>
          </a:p>
          <a:p>
            <a:pPr marL="0" indent="0">
              <a:buNone/>
            </a:pPr>
            <a:r>
              <a:rPr lang="en-US" sz="8000" dirty="0">
                <a:solidFill>
                  <a:srgbClr val="0077C8"/>
                </a:solidFill>
              </a:rPr>
              <a:t>&gt; </a:t>
            </a:r>
            <a:r>
              <a:rPr lang="en-US" sz="8000" dirty="0" err="1">
                <a:solidFill>
                  <a:srgbClr val="0077C8"/>
                </a:solidFill>
              </a:rPr>
              <a:t>employee_data$managers</a:t>
            </a:r>
            <a:endParaRPr lang="en-US" sz="8000" dirty="0">
              <a:solidFill>
                <a:srgbClr val="0077C8"/>
              </a:solidFill>
            </a:endParaRPr>
          </a:p>
          <a:p>
            <a:pPr marL="0" indent="0">
              <a:buNone/>
            </a:pPr>
            <a:r>
              <a:rPr lang="en-US" sz="6200" dirty="0">
                <a:solidFill>
                  <a:schemeClr val="bg1"/>
                </a:solidFill>
              </a:rPr>
              <a:t>[1] 10  15  5  24</a:t>
            </a:r>
          </a:p>
          <a:p>
            <a:r>
              <a:rPr lang="en-US" sz="8000" dirty="0">
                <a:solidFill>
                  <a:schemeClr val="bg1"/>
                </a:solidFill>
              </a:rPr>
              <a:t>Find the number of managers in HR</a:t>
            </a:r>
          </a:p>
          <a:p>
            <a:pPr marL="0" indent="0">
              <a:buNone/>
            </a:pPr>
            <a:r>
              <a:rPr lang="en-US" sz="8000" dirty="0">
                <a:solidFill>
                  <a:srgbClr val="0077C8"/>
                </a:solidFill>
              </a:rPr>
              <a:t>&gt; </a:t>
            </a:r>
            <a:r>
              <a:rPr lang="en-US" sz="8000" dirty="0" err="1">
                <a:solidFill>
                  <a:srgbClr val="0077C8"/>
                </a:solidFill>
              </a:rPr>
              <a:t>employee_data$teams</a:t>
            </a:r>
            <a:r>
              <a:rPr lang="en-US" sz="8000" dirty="0">
                <a:solidFill>
                  <a:srgbClr val="0077C8"/>
                </a:solidFill>
              </a:rPr>
              <a:t> == “HR”</a:t>
            </a:r>
          </a:p>
          <a:p>
            <a:pPr marL="0" indent="0">
              <a:buNone/>
            </a:pPr>
            <a:r>
              <a:rPr lang="en-US" sz="6200" dirty="0">
                <a:solidFill>
                  <a:schemeClr val="bg1"/>
                </a:solidFill>
              </a:rPr>
              <a:t>[1]  FALSE  </a:t>
            </a:r>
            <a:r>
              <a:rPr lang="en-US" sz="6200" dirty="0" err="1">
                <a:solidFill>
                  <a:schemeClr val="bg1"/>
                </a:solidFill>
              </a:rPr>
              <a:t>FALSE</a:t>
            </a:r>
            <a:r>
              <a:rPr lang="en-US" sz="6200" dirty="0">
                <a:solidFill>
                  <a:schemeClr val="bg1"/>
                </a:solidFill>
              </a:rPr>
              <a:t>  TRUE  FALSE</a:t>
            </a:r>
          </a:p>
          <a:p>
            <a:pPr marL="0" indent="0">
              <a:buNone/>
            </a:pPr>
            <a:r>
              <a:rPr lang="en-US" sz="8000" dirty="0">
                <a:solidFill>
                  <a:srgbClr val="0077C8"/>
                </a:solidFill>
              </a:rPr>
              <a:t>&gt; </a:t>
            </a:r>
            <a:r>
              <a:rPr lang="en-US" sz="8000" dirty="0" err="1">
                <a:solidFill>
                  <a:srgbClr val="0077C8"/>
                </a:solidFill>
              </a:rPr>
              <a:t>employee_data$managers</a:t>
            </a:r>
            <a:r>
              <a:rPr lang="en-US" sz="8000" dirty="0">
                <a:solidFill>
                  <a:srgbClr val="0077C8"/>
                </a:solidFill>
              </a:rPr>
              <a:t>[</a:t>
            </a:r>
            <a:r>
              <a:rPr lang="en-US" sz="8000" dirty="0" err="1">
                <a:solidFill>
                  <a:srgbClr val="0077C8"/>
                </a:solidFill>
              </a:rPr>
              <a:t>employee_data$teams</a:t>
            </a:r>
            <a:r>
              <a:rPr lang="en-US" sz="8000" dirty="0">
                <a:solidFill>
                  <a:srgbClr val="0077C8"/>
                </a:solidFill>
              </a:rPr>
              <a:t> == “HR”]</a:t>
            </a:r>
          </a:p>
          <a:p>
            <a:pPr marL="0" indent="0">
              <a:buNone/>
            </a:pPr>
            <a:r>
              <a:rPr lang="en-US" sz="6200" dirty="0">
                <a:solidFill>
                  <a:schemeClr val="bg1"/>
                </a:solidFill>
              </a:rPr>
              <a:t>[1] 5</a:t>
            </a:r>
          </a:p>
          <a:p>
            <a:pPr marL="0" indent="0">
              <a:buNone/>
            </a:pPr>
            <a:endParaRPr lang="en-US" sz="8000" dirty="0">
              <a:solidFill>
                <a:schemeClr val="bg1"/>
              </a:solidFill>
            </a:endParaRPr>
          </a:p>
          <a:p>
            <a:pPr marL="0" indent="0">
              <a:buNone/>
            </a:pPr>
            <a:endParaRPr lang="en-US" sz="4400" dirty="0">
              <a:solidFill>
                <a:schemeClr val="bg1"/>
              </a:solidFill>
            </a:endParaRPr>
          </a:p>
          <a:p>
            <a:pPr marL="0" indent="0">
              <a:buNone/>
            </a:pPr>
            <a:endParaRPr lang="en-US" sz="11200" dirty="0">
              <a:solidFill>
                <a:schemeClr val="bg1"/>
              </a:solidFill>
            </a:endParaRPr>
          </a:p>
          <a:p>
            <a:pPr marL="411480" lvl="1" indent="0">
              <a:buNone/>
            </a:pPr>
            <a:endParaRPr lang="en-US" sz="11200" dirty="0">
              <a:solidFill>
                <a:schemeClr val="bg1"/>
              </a:solidFill>
            </a:endParaRPr>
          </a:p>
          <a:p>
            <a:pPr marL="171450" indent="-171450"/>
            <a:endParaRPr lang="en-US" sz="11200" dirty="0">
              <a:solidFill>
                <a:schemeClr val="bg1"/>
              </a:solidFill>
            </a:endParaRPr>
          </a:p>
          <a:p>
            <a:pPr marL="171450" indent="-171450"/>
            <a:endParaRPr lang="en-US" dirty="0"/>
          </a:p>
        </p:txBody>
      </p:sp>
      <p:pic>
        <p:nvPicPr>
          <p:cNvPr id="7" name="Picture 8" descr="R">
            <a:extLst>
              <a:ext uri="{FF2B5EF4-FFF2-40B4-BE49-F238E27FC236}">
                <a16:creationId xmlns:a16="http://schemas.microsoft.com/office/drawing/2014/main" id="{9DA077E1-4E4F-4E29-BA8F-4A9231A81D0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67383" y="162435"/>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5902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lstStyle/>
          <a:p>
            <a:r>
              <a:rPr lang="en-US" dirty="0">
                <a:solidFill>
                  <a:schemeClr val="bg1"/>
                </a:solidFill>
              </a:rPr>
              <a:t>				Using </a:t>
            </a:r>
          </a:p>
        </p:txBody>
      </p:sp>
      <p:sp>
        <p:nvSpPr>
          <p:cNvPr id="4" name="Slide Number Placeholder 3"/>
          <p:cNvSpPr>
            <a:spLocks noGrp="1"/>
          </p:cNvSpPr>
          <p:nvPr>
            <p:ph type="sldNum" sz="quarter" idx="12"/>
          </p:nvPr>
        </p:nvSpPr>
        <p:spPr/>
        <p:txBody>
          <a:bodyPr/>
          <a:lstStyle/>
          <a:p>
            <a:fld id="{B7E7695C-FCF1-4AA0-9B93-7941FED13DC4}" type="slidenum">
              <a:rPr lang="en-US" smtClean="0"/>
              <a:t>62</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002083" y="1334022"/>
            <a:ext cx="11073008" cy="552397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1200" dirty="0">
                <a:solidFill>
                  <a:schemeClr val="bg1"/>
                </a:solidFill>
              </a:rPr>
              <a:t>Models and Formulas</a:t>
            </a:r>
          </a:p>
          <a:p>
            <a:r>
              <a:rPr lang="en-US" sz="8000" dirty="0">
                <a:solidFill>
                  <a:schemeClr val="bg1"/>
                </a:solidFill>
              </a:rPr>
              <a:t>R has special notation for describing relationships between variables</a:t>
            </a:r>
          </a:p>
          <a:p>
            <a:r>
              <a:rPr lang="en-US" sz="8000" dirty="0">
                <a:solidFill>
                  <a:schemeClr val="bg1"/>
                </a:solidFill>
              </a:rPr>
              <a:t>Suppose that you are assuming a linear model for a variable </a:t>
            </a:r>
            <a:r>
              <a:rPr lang="en-US" sz="8000" i="1" dirty="0">
                <a:solidFill>
                  <a:schemeClr val="bg1"/>
                </a:solidFill>
              </a:rPr>
              <a:t>y </a:t>
            </a:r>
            <a:r>
              <a:rPr lang="en-US" sz="8000" dirty="0">
                <a:solidFill>
                  <a:schemeClr val="bg1"/>
                </a:solidFill>
              </a:rPr>
              <a:t>as the dependent variable, and </a:t>
            </a:r>
            <a:r>
              <a:rPr lang="en-US" sz="8000" i="1" dirty="0">
                <a:solidFill>
                  <a:schemeClr val="bg1"/>
                </a:solidFill>
              </a:rPr>
              <a:t>x</a:t>
            </a:r>
            <a:r>
              <a:rPr lang="en-US" sz="8000" dirty="0">
                <a:solidFill>
                  <a:schemeClr val="bg1"/>
                </a:solidFill>
              </a:rPr>
              <a:t>1, </a:t>
            </a:r>
            <a:r>
              <a:rPr lang="en-US" sz="8000" i="1" dirty="0">
                <a:solidFill>
                  <a:schemeClr val="bg1"/>
                </a:solidFill>
              </a:rPr>
              <a:t>x</a:t>
            </a:r>
            <a:r>
              <a:rPr lang="en-US" sz="8000" dirty="0">
                <a:solidFill>
                  <a:schemeClr val="bg1"/>
                </a:solidFill>
              </a:rPr>
              <a:t>2, …, …, </a:t>
            </a:r>
            <a:r>
              <a:rPr lang="en-US" sz="8000" i="1" dirty="0" err="1">
                <a:solidFill>
                  <a:schemeClr val="bg1"/>
                </a:solidFill>
              </a:rPr>
              <a:t>x</a:t>
            </a:r>
            <a:r>
              <a:rPr lang="en-US" sz="8000" dirty="0" err="1">
                <a:solidFill>
                  <a:schemeClr val="bg1"/>
                </a:solidFill>
              </a:rPr>
              <a:t>n</a:t>
            </a:r>
            <a:endParaRPr lang="en-US" sz="8000" dirty="0">
              <a:solidFill>
                <a:schemeClr val="bg1"/>
              </a:solidFill>
            </a:endParaRPr>
          </a:p>
          <a:p>
            <a:r>
              <a:rPr lang="en-US" sz="8000" dirty="0">
                <a:solidFill>
                  <a:schemeClr val="bg1"/>
                </a:solidFill>
              </a:rPr>
              <a:t>In equation form, this implies a relationship like:</a:t>
            </a:r>
          </a:p>
          <a:p>
            <a:pPr marL="0" indent="0">
              <a:buNone/>
            </a:pPr>
            <a:r>
              <a:rPr lang="en-US" sz="8000" i="1" dirty="0">
                <a:solidFill>
                  <a:schemeClr val="bg1"/>
                </a:solidFill>
              </a:rPr>
              <a:t>    y </a:t>
            </a:r>
            <a:r>
              <a:rPr lang="en-US" sz="8000" dirty="0">
                <a:solidFill>
                  <a:schemeClr val="bg1"/>
                </a:solidFill>
              </a:rPr>
              <a:t>= </a:t>
            </a:r>
            <a:r>
              <a:rPr lang="en-US" sz="8000" i="1" dirty="0">
                <a:solidFill>
                  <a:schemeClr val="bg1"/>
                </a:solidFill>
              </a:rPr>
              <a:t>b</a:t>
            </a:r>
            <a:r>
              <a:rPr lang="en-US" sz="8000" baseline="-25000" dirty="0">
                <a:solidFill>
                  <a:schemeClr val="bg1"/>
                </a:solidFill>
              </a:rPr>
              <a:t>0</a:t>
            </a:r>
            <a:r>
              <a:rPr lang="en-US" sz="8000" dirty="0">
                <a:solidFill>
                  <a:schemeClr val="bg1"/>
                </a:solidFill>
              </a:rPr>
              <a:t> + </a:t>
            </a:r>
            <a:r>
              <a:rPr lang="en-US" sz="8000" i="1" dirty="0">
                <a:solidFill>
                  <a:schemeClr val="bg1"/>
                </a:solidFill>
              </a:rPr>
              <a:t>b</a:t>
            </a:r>
            <a:r>
              <a:rPr lang="en-US" sz="8000" baseline="-25000" dirty="0">
                <a:solidFill>
                  <a:schemeClr val="bg1"/>
                </a:solidFill>
              </a:rPr>
              <a:t>1</a:t>
            </a:r>
            <a:r>
              <a:rPr lang="en-US" sz="8000" i="1" dirty="0">
                <a:solidFill>
                  <a:schemeClr val="bg1"/>
                </a:solidFill>
              </a:rPr>
              <a:t>x</a:t>
            </a:r>
            <a:r>
              <a:rPr lang="en-US" sz="8000" dirty="0">
                <a:solidFill>
                  <a:schemeClr val="bg1"/>
                </a:solidFill>
              </a:rPr>
              <a:t> + </a:t>
            </a:r>
            <a:r>
              <a:rPr lang="en-US" sz="8000" i="1" dirty="0">
                <a:solidFill>
                  <a:schemeClr val="bg1"/>
                </a:solidFill>
              </a:rPr>
              <a:t>b</a:t>
            </a:r>
            <a:r>
              <a:rPr lang="en-US" sz="8000" baseline="-25000" dirty="0">
                <a:solidFill>
                  <a:schemeClr val="bg1"/>
                </a:solidFill>
              </a:rPr>
              <a:t>2</a:t>
            </a:r>
            <a:r>
              <a:rPr lang="en-US" sz="8000" i="1" dirty="0">
                <a:solidFill>
                  <a:schemeClr val="bg1"/>
                </a:solidFill>
              </a:rPr>
              <a:t>x</a:t>
            </a:r>
            <a:r>
              <a:rPr lang="en-US" sz="8000" dirty="0">
                <a:solidFill>
                  <a:schemeClr val="bg1"/>
                </a:solidFill>
              </a:rPr>
              <a:t> + … + </a:t>
            </a:r>
            <a:r>
              <a:rPr lang="en-US" sz="8000" i="1" dirty="0" err="1">
                <a:solidFill>
                  <a:schemeClr val="bg1"/>
                </a:solidFill>
              </a:rPr>
              <a:t>b</a:t>
            </a:r>
            <a:r>
              <a:rPr lang="en-US" sz="8000" baseline="-25000" dirty="0" err="1">
                <a:solidFill>
                  <a:schemeClr val="bg1"/>
                </a:solidFill>
              </a:rPr>
              <a:t>n</a:t>
            </a:r>
            <a:r>
              <a:rPr lang="en-US" sz="8000" i="1" dirty="0" err="1">
                <a:solidFill>
                  <a:schemeClr val="bg1"/>
                </a:solidFill>
              </a:rPr>
              <a:t>x</a:t>
            </a:r>
            <a:r>
              <a:rPr lang="en-US" sz="8000" baseline="-25000" dirty="0" err="1">
                <a:solidFill>
                  <a:schemeClr val="bg1"/>
                </a:solidFill>
              </a:rPr>
              <a:t>n</a:t>
            </a:r>
            <a:r>
              <a:rPr lang="en-US" sz="8000" dirty="0">
                <a:solidFill>
                  <a:schemeClr val="bg1"/>
                </a:solidFill>
              </a:rPr>
              <a:t> + </a:t>
            </a:r>
            <a:r>
              <a:rPr lang="en-US" sz="8000" i="1" dirty="0">
                <a:solidFill>
                  <a:schemeClr val="bg1"/>
                </a:solidFill>
              </a:rPr>
              <a:t>e</a:t>
            </a:r>
          </a:p>
          <a:p>
            <a:r>
              <a:rPr lang="en-US" sz="8000" dirty="0">
                <a:solidFill>
                  <a:schemeClr val="bg1"/>
                </a:solidFill>
              </a:rPr>
              <a:t>In R, this would be written as: </a:t>
            </a:r>
          </a:p>
          <a:p>
            <a:pPr marL="0" indent="0">
              <a:buNone/>
            </a:pPr>
            <a:r>
              <a:rPr lang="en-US" sz="8000" dirty="0">
                <a:solidFill>
                  <a:schemeClr val="bg1"/>
                </a:solidFill>
              </a:rPr>
              <a:t>    y ~ x1 + x2 + … + </a:t>
            </a:r>
            <a:r>
              <a:rPr lang="en-US" sz="8000" dirty="0" err="1">
                <a:solidFill>
                  <a:schemeClr val="bg1"/>
                </a:solidFill>
              </a:rPr>
              <a:t>xn</a:t>
            </a:r>
            <a:endParaRPr lang="en-US" sz="8000" dirty="0">
              <a:solidFill>
                <a:schemeClr val="bg1"/>
              </a:solidFill>
            </a:endParaRPr>
          </a:p>
          <a:p>
            <a:r>
              <a:rPr lang="en-US" sz="8000" dirty="0">
                <a:solidFill>
                  <a:schemeClr val="bg1"/>
                </a:solidFill>
              </a:rPr>
              <a:t>Using an example formula to predict pay:</a:t>
            </a:r>
          </a:p>
          <a:p>
            <a:pPr marL="0" indent="0">
              <a:buNone/>
            </a:pPr>
            <a:r>
              <a:rPr lang="en-US" sz="8000" dirty="0">
                <a:solidFill>
                  <a:srgbClr val="0077C8"/>
                </a:solidFill>
              </a:rPr>
              <a:t>&gt; </a:t>
            </a:r>
            <a:r>
              <a:rPr lang="en-US" sz="8000" dirty="0" err="1">
                <a:solidFill>
                  <a:srgbClr val="0077C8"/>
                </a:solidFill>
              </a:rPr>
              <a:t>pay.model</a:t>
            </a:r>
            <a:r>
              <a:rPr lang="en-US" sz="8000" dirty="0">
                <a:solidFill>
                  <a:srgbClr val="0077C8"/>
                </a:solidFill>
              </a:rPr>
              <a:t> &lt;- </a:t>
            </a:r>
            <a:r>
              <a:rPr lang="en-US" sz="8000" dirty="0" err="1">
                <a:solidFill>
                  <a:srgbClr val="0077C8"/>
                </a:solidFill>
              </a:rPr>
              <a:t>lm</a:t>
            </a:r>
            <a:r>
              <a:rPr lang="en-US" sz="8000" dirty="0">
                <a:solidFill>
                  <a:srgbClr val="0077C8"/>
                </a:solidFill>
              </a:rPr>
              <a:t>(formula = salary ~ job + tenure + performance, data = </a:t>
            </a:r>
            <a:r>
              <a:rPr lang="en-US" sz="8000" dirty="0" err="1">
                <a:solidFill>
                  <a:srgbClr val="0077C8"/>
                </a:solidFill>
              </a:rPr>
              <a:t>employee_roster</a:t>
            </a:r>
            <a:r>
              <a:rPr lang="en-US" sz="8000" dirty="0">
                <a:solidFill>
                  <a:srgbClr val="0077C8"/>
                </a:solidFill>
              </a:rPr>
              <a:t>)</a:t>
            </a:r>
          </a:p>
          <a:p>
            <a:pPr marL="0" indent="0">
              <a:buNone/>
            </a:pPr>
            <a:endParaRPr lang="en-US" sz="8000" dirty="0">
              <a:solidFill>
                <a:schemeClr val="bg1"/>
              </a:solidFill>
            </a:endParaRPr>
          </a:p>
          <a:p>
            <a:pPr marL="0" indent="0">
              <a:buNone/>
            </a:pPr>
            <a:endParaRPr lang="en-US" sz="4400" dirty="0">
              <a:solidFill>
                <a:schemeClr val="bg1"/>
              </a:solidFill>
            </a:endParaRPr>
          </a:p>
          <a:p>
            <a:pPr marL="0" indent="0">
              <a:buNone/>
            </a:pPr>
            <a:endParaRPr lang="en-US" sz="11200" dirty="0">
              <a:solidFill>
                <a:schemeClr val="bg1"/>
              </a:solidFill>
            </a:endParaRPr>
          </a:p>
          <a:p>
            <a:pPr marL="411480" lvl="1" indent="0">
              <a:buNone/>
            </a:pPr>
            <a:endParaRPr lang="en-US" sz="11200" dirty="0">
              <a:solidFill>
                <a:schemeClr val="bg1"/>
              </a:solidFill>
            </a:endParaRPr>
          </a:p>
          <a:p>
            <a:pPr marL="171450" indent="-171450"/>
            <a:endParaRPr lang="en-US" sz="11200" dirty="0">
              <a:solidFill>
                <a:schemeClr val="bg1"/>
              </a:solidFill>
            </a:endParaRPr>
          </a:p>
          <a:p>
            <a:pPr marL="171450" indent="-171450"/>
            <a:endParaRPr lang="en-US" dirty="0"/>
          </a:p>
        </p:txBody>
      </p:sp>
      <p:pic>
        <p:nvPicPr>
          <p:cNvPr id="7" name="Picture 8" descr="R">
            <a:extLst>
              <a:ext uri="{FF2B5EF4-FFF2-40B4-BE49-F238E27FC236}">
                <a16:creationId xmlns:a16="http://schemas.microsoft.com/office/drawing/2014/main" id="{9DA077E1-4E4F-4E29-BA8F-4A9231A81D0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67383" y="162435"/>
            <a:ext cx="922950" cy="71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3034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2083" y="161014"/>
            <a:ext cx="10485328" cy="961204"/>
          </a:xfrm>
        </p:spPr>
        <p:txBody>
          <a:bodyPr>
            <a:normAutofit fontScale="90000"/>
          </a:bodyPr>
          <a:lstStyle/>
          <a:p>
            <a:pPr algn="ctr"/>
            <a:r>
              <a:rPr lang="en-US" dirty="0">
                <a:solidFill>
                  <a:schemeClr val="bg1"/>
                </a:solidFill>
              </a:rPr>
              <a:t>an applied example: studying employee engagement </a:t>
            </a:r>
          </a:p>
        </p:txBody>
      </p:sp>
      <p:sp>
        <p:nvSpPr>
          <p:cNvPr id="4" name="Slide Number Placeholder 3"/>
          <p:cNvSpPr>
            <a:spLocks noGrp="1"/>
          </p:cNvSpPr>
          <p:nvPr>
            <p:ph type="sldNum" sz="quarter" idx="12"/>
          </p:nvPr>
        </p:nvSpPr>
        <p:spPr/>
        <p:txBody>
          <a:bodyPr/>
          <a:lstStyle/>
          <a:p>
            <a:fld id="{B7E7695C-FCF1-4AA0-9B93-7941FED13DC4}" type="slidenum">
              <a:rPr lang="en-US" smtClean="0"/>
              <a:t>63</a:t>
            </a:fld>
            <a:endParaRPr lang="en-US"/>
          </a:p>
        </p:txBody>
      </p:sp>
      <p:sp>
        <p:nvSpPr>
          <p:cNvPr id="11" name="Content Placeholder 5">
            <a:extLst>
              <a:ext uri="{FF2B5EF4-FFF2-40B4-BE49-F238E27FC236}">
                <a16:creationId xmlns:a16="http://schemas.microsoft.com/office/drawing/2014/main" id="{B951F1B2-13F4-4906-BC86-8743305DE43C}"/>
              </a:ext>
            </a:extLst>
          </p:cNvPr>
          <p:cNvSpPr txBox="1">
            <a:spLocks/>
          </p:cNvSpPr>
          <p:nvPr/>
        </p:nvSpPr>
        <p:spPr>
          <a:xfrm>
            <a:off x="1002083" y="946854"/>
            <a:ext cx="11073008" cy="552397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5900" dirty="0">
                <a:solidFill>
                  <a:schemeClr val="bg1"/>
                </a:solidFill>
              </a:rPr>
              <a:t>Why is employee engagement important?</a:t>
            </a:r>
          </a:p>
          <a:p>
            <a:r>
              <a:rPr lang="en-US" sz="4000" dirty="0">
                <a:solidFill>
                  <a:schemeClr val="bg1"/>
                </a:solidFill>
              </a:rPr>
              <a:t>Represents a voluntary connection to the business and its purpose </a:t>
            </a:r>
          </a:p>
          <a:p>
            <a:r>
              <a:rPr lang="en-US" sz="4000" dirty="0">
                <a:solidFill>
                  <a:schemeClr val="bg1"/>
                </a:solidFill>
              </a:rPr>
              <a:t>Associated with task performance</a:t>
            </a:r>
          </a:p>
          <a:p>
            <a:pPr lvl="1">
              <a:buFont typeface="Wingdings" panose="05000000000000000000" pitchFamily="2" charset="2"/>
              <a:buChar char="§"/>
            </a:pPr>
            <a:r>
              <a:rPr lang="en-US" sz="2900" dirty="0">
                <a:solidFill>
                  <a:schemeClr val="bg1"/>
                </a:solidFill>
              </a:rPr>
              <a:t> Generates a positive cycle of emotions and cognitions that improve performance</a:t>
            </a:r>
          </a:p>
          <a:p>
            <a:r>
              <a:rPr lang="en-US" sz="4000" dirty="0">
                <a:solidFill>
                  <a:schemeClr val="bg1"/>
                </a:solidFill>
              </a:rPr>
              <a:t> Related to organizational citizenship behaviors (OCBs)</a:t>
            </a:r>
          </a:p>
          <a:p>
            <a:r>
              <a:rPr lang="en-US" sz="4000" dirty="0">
                <a:solidFill>
                  <a:schemeClr val="bg1"/>
                </a:solidFill>
              </a:rPr>
              <a:t> Predicts turnover intentions</a:t>
            </a:r>
          </a:p>
          <a:p>
            <a:endParaRPr lang="en-US" sz="1700" dirty="0">
              <a:solidFill>
                <a:schemeClr val="bg1"/>
              </a:solidFill>
            </a:endParaRPr>
          </a:p>
          <a:p>
            <a:pPr marL="0" indent="0">
              <a:buNone/>
            </a:pPr>
            <a:r>
              <a:rPr lang="en-US" sz="5900" dirty="0">
                <a:solidFill>
                  <a:schemeClr val="bg1"/>
                </a:solidFill>
              </a:rPr>
              <a:t>Common key drivers</a:t>
            </a:r>
          </a:p>
          <a:p>
            <a:r>
              <a:rPr lang="en-US" sz="4000" dirty="0">
                <a:solidFill>
                  <a:schemeClr val="bg1"/>
                </a:solidFill>
              </a:rPr>
              <a:t>Clear goals</a:t>
            </a:r>
          </a:p>
          <a:p>
            <a:r>
              <a:rPr lang="en-US" sz="4000" dirty="0">
                <a:solidFill>
                  <a:schemeClr val="bg1"/>
                </a:solidFill>
              </a:rPr>
              <a:t>Competent/caring managers</a:t>
            </a:r>
          </a:p>
          <a:p>
            <a:r>
              <a:rPr lang="en-US" sz="4000" dirty="0">
                <a:solidFill>
                  <a:schemeClr val="bg1"/>
                </a:solidFill>
              </a:rPr>
              <a:t>Clear performance measurement</a:t>
            </a:r>
          </a:p>
          <a:p>
            <a:r>
              <a:rPr lang="en-US" sz="4000" dirty="0">
                <a:solidFill>
                  <a:schemeClr val="bg1"/>
                </a:solidFill>
              </a:rPr>
              <a:t>Resources</a:t>
            </a:r>
          </a:p>
          <a:p>
            <a:r>
              <a:rPr lang="en-US" sz="4000" dirty="0">
                <a:solidFill>
                  <a:schemeClr val="bg1"/>
                </a:solidFill>
              </a:rPr>
              <a:t>Autonomy</a:t>
            </a:r>
          </a:p>
          <a:p>
            <a:pPr marL="0" indent="0">
              <a:buNone/>
            </a:pPr>
            <a:endParaRPr lang="en-US" sz="4000" dirty="0">
              <a:solidFill>
                <a:schemeClr val="bg1"/>
              </a:solidFill>
            </a:endParaRPr>
          </a:p>
          <a:p>
            <a:pPr marL="0" indent="0">
              <a:buNone/>
            </a:pPr>
            <a:endParaRPr lang="en-US" sz="4000" dirty="0">
              <a:solidFill>
                <a:srgbClr val="0077C8"/>
              </a:solidFill>
            </a:endParaRPr>
          </a:p>
          <a:p>
            <a:pPr marL="0" indent="0">
              <a:buNone/>
            </a:pPr>
            <a:endParaRPr lang="en-US" sz="8000" dirty="0">
              <a:solidFill>
                <a:schemeClr val="bg1"/>
              </a:solidFill>
            </a:endParaRPr>
          </a:p>
          <a:p>
            <a:pPr marL="0" indent="0">
              <a:buNone/>
            </a:pPr>
            <a:endParaRPr lang="en-US" sz="4400" dirty="0">
              <a:solidFill>
                <a:schemeClr val="bg1"/>
              </a:solidFill>
            </a:endParaRPr>
          </a:p>
          <a:p>
            <a:pPr marL="0" indent="0">
              <a:buNone/>
            </a:pPr>
            <a:endParaRPr lang="en-US" sz="11200" dirty="0">
              <a:solidFill>
                <a:schemeClr val="bg1"/>
              </a:solidFill>
            </a:endParaRPr>
          </a:p>
          <a:p>
            <a:pPr marL="411480" lvl="1" indent="0">
              <a:buNone/>
            </a:pPr>
            <a:endParaRPr lang="en-US" sz="11200" dirty="0">
              <a:solidFill>
                <a:schemeClr val="bg1"/>
              </a:solidFill>
            </a:endParaRPr>
          </a:p>
          <a:p>
            <a:pPr marL="171450" indent="-171450"/>
            <a:endParaRPr lang="en-US" sz="11200" dirty="0">
              <a:solidFill>
                <a:schemeClr val="bg1"/>
              </a:solidFill>
            </a:endParaRPr>
          </a:p>
          <a:p>
            <a:pPr marL="171450" indent="-171450"/>
            <a:endParaRPr lang="en-US" dirty="0"/>
          </a:p>
        </p:txBody>
      </p:sp>
      <p:pic>
        <p:nvPicPr>
          <p:cNvPr id="23554" name="Picture 2" descr="Image result for reactions">
            <a:extLst>
              <a:ext uri="{FF2B5EF4-FFF2-40B4-BE49-F238E27FC236}">
                <a16:creationId xmlns:a16="http://schemas.microsoft.com/office/drawing/2014/main" id="{CA9168AF-6741-484C-83E5-36BA4328E7F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52376" y="3804536"/>
            <a:ext cx="6835035" cy="9433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65358A8-AD97-4B30-81F0-CBC8943D902C}"/>
              </a:ext>
            </a:extLst>
          </p:cNvPr>
          <p:cNvSpPr txBox="1"/>
          <p:nvPr/>
        </p:nvSpPr>
        <p:spPr>
          <a:xfrm>
            <a:off x="1624159" y="6248399"/>
            <a:ext cx="6624728" cy="461665"/>
          </a:xfrm>
          <a:prstGeom prst="rect">
            <a:avLst/>
          </a:prstGeom>
          <a:noFill/>
        </p:spPr>
        <p:txBody>
          <a:bodyPr wrap="square" rtlCol="0">
            <a:spAutoFit/>
          </a:bodyPr>
          <a:lstStyle/>
          <a:p>
            <a:r>
              <a:rPr lang="en-US" sz="1200" dirty="0">
                <a:solidFill>
                  <a:schemeClr val="bg1"/>
                </a:solidFill>
              </a:rPr>
              <a:t>Harter, J.K., Schmidt, F.L., </a:t>
            </a:r>
            <a:r>
              <a:rPr lang="en-US" sz="1200" dirty="0" err="1">
                <a:solidFill>
                  <a:schemeClr val="bg1"/>
                </a:solidFill>
              </a:rPr>
              <a:t>Asplund</a:t>
            </a:r>
            <a:r>
              <a:rPr lang="en-US" sz="1200" dirty="0">
                <a:solidFill>
                  <a:schemeClr val="bg1"/>
                </a:solidFill>
              </a:rPr>
              <a:t>, J.W., Killham, E.A., &amp; Agrawal, S. (2010). Causal impact of employee</a:t>
            </a:r>
          </a:p>
          <a:p>
            <a:r>
              <a:rPr lang="en-US" sz="1200" dirty="0">
                <a:solidFill>
                  <a:schemeClr val="bg1"/>
                </a:solidFill>
              </a:rPr>
              <a:t>	work perceptions on the bottom line. </a:t>
            </a:r>
            <a:r>
              <a:rPr lang="en-US" sz="1200" i="1" dirty="0">
                <a:solidFill>
                  <a:schemeClr val="bg1"/>
                </a:solidFill>
              </a:rPr>
              <a:t>Perspectives on Psychological Science</a:t>
            </a:r>
            <a:r>
              <a:rPr lang="en-US" sz="1200" dirty="0">
                <a:solidFill>
                  <a:schemeClr val="bg1"/>
                </a:solidFill>
              </a:rPr>
              <a:t>, </a:t>
            </a:r>
            <a:r>
              <a:rPr lang="en-US" sz="1200" i="1" dirty="0">
                <a:solidFill>
                  <a:schemeClr val="bg1"/>
                </a:solidFill>
              </a:rPr>
              <a:t>5</a:t>
            </a:r>
            <a:r>
              <a:rPr lang="en-US" sz="1200" dirty="0">
                <a:solidFill>
                  <a:schemeClr val="bg1"/>
                </a:solidFill>
              </a:rPr>
              <a:t>, 378-389.</a:t>
            </a:r>
          </a:p>
        </p:txBody>
      </p:sp>
    </p:spTree>
    <p:extLst>
      <p:ext uri="{BB962C8B-B14F-4D97-AF65-F5344CB8AC3E}">
        <p14:creationId xmlns:p14="http://schemas.microsoft.com/office/powerpoint/2010/main" val="35588809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2" cstate="email">
            <a:duotone>
              <a:schemeClr val="bg2">
                <a:shade val="88000"/>
                <a:hueMod val="106000"/>
                <a:satMod val="140000"/>
                <a:lumMod val="54000"/>
              </a:schemeClr>
              <a:schemeClr val="bg2">
                <a:tint val="98000"/>
                <a:hueMod val="90000"/>
                <a:satMod val="150000"/>
                <a:lumMod val="16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0C065C3-0FE3-4452-B765-CB05BBB2A98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 name="Group 12">
            <a:extLst>
              <a:ext uri="{FF2B5EF4-FFF2-40B4-BE49-F238E27FC236}">
                <a16:creationId xmlns:a16="http://schemas.microsoft.com/office/drawing/2014/main" id="{9795E515-5F57-431F-9A0D-3A0419DF757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45BCBFE-0478-4767-BF2E-FC2C548BA62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03928F-F6DA-470C-81A0-CF7D9DE0341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ADA095F6-E326-4450-A2D6-DB2BF989B8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6B067F9A-FDF2-49EC-B4FF-CD4B90F78923}"/>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F1331213-D19D-49FC-8616-168A14565A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2ADFE242-96FC-4A14-8C59-90CD6DE1D9F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A97B7BC-40BD-494B-9C6B-AF3045559A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3D7F35CF-F44C-491F-904D-A31ED832137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4D9BF7E-18C2-452C-B139-4ED58D7A03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700A6223-AD38-426F-A6FE-7926CAEF31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D172AA94-449F-45EB-94E6-67C186C32DD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7D4F697-8937-4F4C-83C5-770B3FCB828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10AF1D59-5117-4D47-8414-4BB61F944BD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2387DC33-88B3-4718-8C94-41659EA33A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D4E7EC64-4763-4F04-B2E4-E400364D728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581717DF-9FD4-47CB-9579-E34DF7E8754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CD8EF50-6E58-4B2D-90B6-AFF236A73BC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524A268-142A-4CBF-BB8B-DC1FCBC8F78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56A0E6F3-B76B-4813-B44B-56CE11A8A0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A74CED8D-B902-4B76-9CC8-30A09B2FA19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ED007BD7-ED56-4566-B1FF-707160024A6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0AD48D2-5BC8-4C80-B126-B1A201242B8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E14C82F-9F35-4D61-B758-7BCE32DECBF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540CE06-9028-497A-AC64-CF0ED60A745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A4825B3B-52CD-4F08-BA02-6C2B0EFEDE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6877A5EF-B8B8-44D3-AA57-4BBF89206D3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0BB365C-9180-4208-92CF-AB6A88848C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8D1134D2-53A6-41D5-AC1A-5254A2FBD08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24C7FA73-07CD-479A-9B9E-DAD4D3B2BFC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AB24DF92-B081-4701-B58D-913261A00D7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AB4DF275-6B82-4AA9-A7A9-138E631E30B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972A3812-16AD-453E-B1E6-9F39894F79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8FB6759A-BAD8-4073-86A2-6DDD73DE2AF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9FCCB0F4-1178-47C1-9EE2-234EA715C1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CB01BF0B-7EB0-4C18-80BE-20D2EAC048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3266E9DA-C937-48E0-8F98-90A467760F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8A9C00D-0425-4E68-A1DE-BCE5BD6BBD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46230904-E744-4B55-84FF-826A6B737BF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D4291668-8AF0-4784-BC06-870768F53F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D917DCBD-774B-4AAF-92AE-D18289FFC4D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9E50122E-0F19-4D65-9CB2-E22C3EA84ACD}"/>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BC28A765-6E8B-4352-BD0C-35474F70AC8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0AC30A17-F494-44EB-9817-1B8B255CE46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088D59F-32BD-4932-9C22-9AA0FCDA74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B18BBE45-5F21-47FA-B291-AC802D71556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A1BD992D-1C4B-4E69-A627-A45D8958E0D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71C0498-7105-455E-8B0A-233F850F18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F6FA78CC-C0B1-422F-B535-05580A9716A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49A1BACF-EE5E-46F8-8968-D4CF18BC01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AF8DFAF-8AF7-453E-AED7-89E59FBD7D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F8C26D97-8DA4-4556-92E4-2AE66B365B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EEF9D855-A8A7-44CC-919C-BEA327F2542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11F0B045-803C-4067-A182-066EEB2C4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C1FCACB-EFEF-4B54-99A6-E327A637C25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9" name="Group 68">
            <a:extLst>
              <a:ext uri="{FF2B5EF4-FFF2-40B4-BE49-F238E27FC236}">
                <a16:creationId xmlns:a16="http://schemas.microsoft.com/office/drawing/2014/main" id="{096A8A5D-137F-4A8A-9811-F7A867F02E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 name="Rectangle 69">
              <a:extLst>
                <a:ext uri="{FF2B5EF4-FFF2-40B4-BE49-F238E27FC236}">
                  <a16:creationId xmlns:a16="http://schemas.microsoft.com/office/drawing/2014/main" id="{6EA64E00-438F-4B4F-9366-7A7230A9A0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a:extLst>
                <a:ext uri="{FF2B5EF4-FFF2-40B4-BE49-F238E27FC236}">
                  <a16:creationId xmlns:a16="http://schemas.microsoft.com/office/drawing/2014/main" id="{59E6386A-8042-4EC7-A981-EFAC2ACB89D5}"/>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7322129" y="2366963"/>
            <a:ext cx="4042783" cy="1008713"/>
          </a:xfrm>
        </p:spPr>
        <p:txBody>
          <a:bodyPr vert="horz" lIns="91440" tIns="45720" rIns="91440" bIns="45720" rtlCol="0" anchor="b">
            <a:normAutofit/>
          </a:bodyPr>
          <a:lstStyle/>
          <a:p>
            <a:r>
              <a:rPr lang="en-US" sz="4800" dirty="0"/>
              <a:t>Thank you</a:t>
            </a:r>
          </a:p>
        </p:txBody>
      </p:sp>
      <p:pic>
        <p:nvPicPr>
          <p:cNvPr id="6" name="Picture 4" descr="Image result for people analytics">
            <a:extLst>
              <a:ext uri="{FF2B5EF4-FFF2-40B4-BE49-F238E27FC236}">
                <a16:creationId xmlns:a16="http://schemas.microsoft.com/office/drawing/2014/main" id="{9796330A-F220-452B-80C5-B2B0BC70C948}"/>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5596" y="10"/>
            <a:ext cx="694672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FA686C7-6B08-416F-AEF3-C204079363A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4" name="Rectangle 5">
              <a:extLst>
                <a:ext uri="{FF2B5EF4-FFF2-40B4-BE49-F238E27FC236}">
                  <a16:creationId xmlns:a16="http://schemas.microsoft.com/office/drawing/2014/main" id="{2BBDDDB2-3938-4066-91BA-4907AF88266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D2125FCC-F305-4C4C-9CB1-14B83ADD733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7">
              <a:extLst>
                <a:ext uri="{FF2B5EF4-FFF2-40B4-BE49-F238E27FC236}">
                  <a16:creationId xmlns:a16="http://schemas.microsoft.com/office/drawing/2014/main" id="{96643530-0EE0-4AC8-8241-ED8E26ED83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Rectangle 8">
              <a:extLst>
                <a:ext uri="{FF2B5EF4-FFF2-40B4-BE49-F238E27FC236}">
                  <a16:creationId xmlns:a16="http://schemas.microsoft.com/office/drawing/2014/main" id="{A784F0C8-95D3-4D7D-8FA9-326D3DEA266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4D49008E-3A2F-4C2C-85EB-1D228F38E6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0">
              <a:extLst>
                <a:ext uri="{FF2B5EF4-FFF2-40B4-BE49-F238E27FC236}">
                  <a16:creationId xmlns:a16="http://schemas.microsoft.com/office/drawing/2014/main" id="{B09CB0F8-91EE-4A04-91CD-9B9D390ED6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1">
              <a:extLst>
                <a:ext uri="{FF2B5EF4-FFF2-40B4-BE49-F238E27FC236}">
                  <a16:creationId xmlns:a16="http://schemas.microsoft.com/office/drawing/2014/main" id="{954CB039-9A52-4C07-BDB1-747876D868A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2">
              <a:extLst>
                <a:ext uri="{FF2B5EF4-FFF2-40B4-BE49-F238E27FC236}">
                  <a16:creationId xmlns:a16="http://schemas.microsoft.com/office/drawing/2014/main" id="{AD9FE313-C425-42A8-92A9-82E74C40966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3">
              <a:extLst>
                <a:ext uri="{FF2B5EF4-FFF2-40B4-BE49-F238E27FC236}">
                  <a16:creationId xmlns:a16="http://schemas.microsoft.com/office/drawing/2014/main" id="{CD506FC5-3A23-48B7-9771-7B77E6DA0F4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4">
              <a:extLst>
                <a:ext uri="{FF2B5EF4-FFF2-40B4-BE49-F238E27FC236}">
                  <a16:creationId xmlns:a16="http://schemas.microsoft.com/office/drawing/2014/main" id="{6FF54CDF-21B0-46AE-B402-234E62F9D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5">
              <a:extLst>
                <a:ext uri="{FF2B5EF4-FFF2-40B4-BE49-F238E27FC236}">
                  <a16:creationId xmlns:a16="http://schemas.microsoft.com/office/drawing/2014/main" id="{EE88784D-C24D-4FBD-AF34-85BA74966F4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6">
              <a:extLst>
                <a:ext uri="{FF2B5EF4-FFF2-40B4-BE49-F238E27FC236}">
                  <a16:creationId xmlns:a16="http://schemas.microsoft.com/office/drawing/2014/main" id="{F524C128-9723-4A4D-BFB5-7EBD5B24FB9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7">
              <a:extLst>
                <a:ext uri="{FF2B5EF4-FFF2-40B4-BE49-F238E27FC236}">
                  <a16:creationId xmlns:a16="http://schemas.microsoft.com/office/drawing/2014/main" id="{9C742EF7-4F82-4B4A-9693-4F794B6A50A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8">
              <a:extLst>
                <a:ext uri="{FF2B5EF4-FFF2-40B4-BE49-F238E27FC236}">
                  <a16:creationId xmlns:a16="http://schemas.microsoft.com/office/drawing/2014/main" id="{0265747A-2114-4F0F-81B6-618FD38958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9">
              <a:extLst>
                <a:ext uri="{FF2B5EF4-FFF2-40B4-BE49-F238E27FC236}">
                  <a16:creationId xmlns:a16="http://schemas.microsoft.com/office/drawing/2014/main" id="{99E488E3-470E-4FC6-A3B0-141DF162D80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0">
              <a:extLst>
                <a:ext uri="{FF2B5EF4-FFF2-40B4-BE49-F238E27FC236}">
                  <a16:creationId xmlns:a16="http://schemas.microsoft.com/office/drawing/2014/main" id="{612B7DC5-03F3-4B7B-9520-D66144F168D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1">
              <a:extLst>
                <a:ext uri="{FF2B5EF4-FFF2-40B4-BE49-F238E27FC236}">
                  <a16:creationId xmlns:a16="http://schemas.microsoft.com/office/drawing/2014/main" id="{B2355AA2-DB69-485A-B600-E3DF02F2DFF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2">
              <a:extLst>
                <a:ext uri="{FF2B5EF4-FFF2-40B4-BE49-F238E27FC236}">
                  <a16:creationId xmlns:a16="http://schemas.microsoft.com/office/drawing/2014/main" id="{4DC3AC80-2B15-428E-8B1E-53312C6663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3">
              <a:extLst>
                <a:ext uri="{FF2B5EF4-FFF2-40B4-BE49-F238E27FC236}">
                  <a16:creationId xmlns:a16="http://schemas.microsoft.com/office/drawing/2014/main" id="{C48F81D6-640C-4483-9773-8C7BFF461DC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4">
              <a:extLst>
                <a:ext uri="{FF2B5EF4-FFF2-40B4-BE49-F238E27FC236}">
                  <a16:creationId xmlns:a16="http://schemas.microsoft.com/office/drawing/2014/main" id="{C7AA2EE3-7411-4DCB-B79E-0C5C95D7C7D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5">
              <a:extLst>
                <a:ext uri="{FF2B5EF4-FFF2-40B4-BE49-F238E27FC236}">
                  <a16:creationId xmlns:a16="http://schemas.microsoft.com/office/drawing/2014/main" id="{8B84BFA3-B122-4CA5-8C28-79134C9752E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6">
              <a:extLst>
                <a:ext uri="{FF2B5EF4-FFF2-40B4-BE49-F238E27FC236}">
                  <a16:creationId xmlns:a16="http://schemas.microsoft.com/office/drawing/2014/main" id="{A7C22B06-B32B-46EB-9428-B7CA7DA1F80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7">
              <a:extLst>
                <a:ext uri="{FF2B5EF4-FFF2-40B4-BE49-F238E27FC236}">
                  <a16:creationId xmlns:a16="http://schemas.microsoft.com/office/drawing/2014/main" id="{1AE1D740-5AF4-4B8F-B533-C8CD4E56EC2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8">
              <a:extLst>
                <a:ext uri="{FF2B5EF4-FFF2-40B4-BE49-F238E27FC236}">
                  <a16:creationId xmlns:a16="http://schemas.microsoft.com/office/drawing/2014/main" id="{555B0792-99B8-4014-AC84-7B39D21294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9">
              <a:extLst>
                <a:ext uri="{FF2B5EF4-FFF2-40B4-BE49-F238E27FC236}">
                  <a16:creationId xmlns:a16="http://schemas.microsoft.com/office/drawing/2014/main" id="{395B90B6-A4DE-4EEF-B53E-395E8D4AF3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0">
              <a:extLst>
                <a:ext uri="{FF2B5EF4-FFF2-40B4-BE49-F238E27FC236}">
                  <a16:creationId xmlns:a16="http://schemas.microsoft.com/office/drawing/2014/main" id="{A0117576-A27F-4175-BD9D-EE15C96D984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1">
              <a:extLst>
                <a:ext uri="{FF2B5EF4-FFF2-40B4-BE49-F238E27FC236}">
                  <a16:creationId xmlns:a16="http://schemas.microsoft.com/office/drawing/2014/main" id="{93C8332E-93D3-4919-A977-06EC765564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2">
              <a:extLst>
                <a:ext uri="{FF2B5EF4-FFF2-40B4-BE49-F238E27FC236}">
                  <a16:creationId xmlns:a16="http://schemas.microsoft.com/office/drawing/2014/main" id="{B086AC0E-8130-47AC-A510-5285FAE6596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Rectangle 33">
              <a:extLst>
                <a:ext uri="{FF2B5EF4-FFF2-40B4-BE49-F238E27FC236}">
                  <a16:creationId xmlns:a16="http://schemas.microsoft.com/office/drawing/2014/main" id="{DF1BC1DF-8089-49D8-9535-EAB0D7C9A4C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97388BAE-DCB9-4B88-9CDE-6FA3304D3A2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5">
              <a:extLst>
                <a:ext uri="{FF2B5EF4-FFF2-40B4-BE49-F238E27FC236}">
                  <a16:creationId xmlns:a16="http://schemas.microsoft.com/office/drawing/2014/main" id="{7E059A96-E5FE-4EE1-9C6D-3AB208BF67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6">
              <a:extLst>
                <a:ext uri="{FF2B5EF4-FFF2-40B4-BE49-F238E27FC236}">
                  <a16:creationId xmlns:a16="http://schemas.microsoft.com/office/drawing/2014/main" id="{CD6A3DCE-FBEE-41E7-A0EC-CA23A1DF3C6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7">
              <a:extLst>
                <a:ext uri="{FF2B5EF4-FFF2-40B4-BE49-F238E27FC236}">
                  <a16:creationId xmlns:a16="http://schemas.microsoft.com/office/drawing/2014/main" id="{52966C83-B07E-463F-B982-F3E074D9D16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8">
              <a:extLst>
                <a:ext uri="{FF2B5EF4-FFF2-40B4-BE49-F238E27FC236}">
                  <a16:creationId xmlns:a16="http://schemas.microsoft.com/office/drawing/2014/main" id="{0F475B53-6578-4C68-AC7C-3BE28EA6AD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9">
              <a:extLst>
                <a:ext uri="{FF2B5EF4-FFF2-40B4-BE49-F238E27FC236}">
                  <a16:creationId xmlns:a16="http://schemas.microsoft.com/office/drawing/2014/main" id="{8475C02B-D024-4E20-9EF3-2A7E9674077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0">
              <a:extLst>
                <a:ext uri="{FF2B5EF4-FFF2-40B4-BE49-F238E27FC236}">
                  <a16:creationId xmlns:a16="http://schemas.microsoft.com/office/drawing/2014/main" id="{1F5EF5DC-7372-4549-B0A6-800F1940683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1">
              <a:extLst>
                <a:ext uri="{FF2B5EF4-FFF2-40B4-BE49-F238E27FC236}">
                  <a16:creationId xmlns:a16="http://schemas.microsoft.com/office/drawing/2014/main" id="{8B908D96-CCB2-426B-862C-2BDB2AF717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2">
              <a:extLst>
                <a:ext uri="{FF2B5EF4-FFF2-40B4-BE49-F238E27FC236}">
                  <a16:creationId xmlns:a16="http://schemas.microsoft.com/office/drawing/2014/main" id="{26752E6D-E46B-4DA2-B280-5C696EF4FD1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3">
              <a:extLst>
                <a:ext uri="{FF2B5EF4-FFF2-40B4-BE49-F238E27FC236}">
                  <a16:creationId xmlns:a16="http://schemas.microsoft.com/office/drawing/2014/main" id="{011E7A27-73CF-4E1E-8AE2-B88B96F3B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4">
              <a:extLst>
                <a:ext uri="{FF2B5EF4-FFF2-40B4-BE49-F238E27FC236}">
                  <a16:creationId xmlns:a16="http://schemas.microsoft.com/office/drawing/2014/main" id="{1DBE1EE2-4667-4A45-80F7-217D3B6FA7D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Rectangle 45">
              <a:extLst>
                <a:ext uri="{FF2B5EF4-FFF2-40B4-BE49-F238E27FC236}">
                  <a16:creationId xmlns:a16="http://schemas.microsoft.com/office/drawing/2014/main" id="{A48239BC-3712-4110-AE92-4AC892603DE7}"/>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14B6D739-1C93-4350-BC14-ED88C6341B8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7">
              <a:extLst>
                <a:ext uri="{FF2B5EF4-FFF2-40B4-BE49-F238E27FC236}">
                  <a16:creationId xmlns:a16="http://schemas.microsoft.com/office/drawing/2014/main" id="{2F73DF89-CB95-4798-90CA-B7A1DF2D36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8">
              <a:extLst>
                <a:ext uri="{FF2B5EF4-FFF2-40B4-BE49-F238E27FC236}">
                  <a16:creationId xmlns:a16="http://schemas.microsoft.com/office/drawing/2014/main" id="{1DA7D977-8D60-47B5-8071-30A6FA0C90F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9">
              <a:extLst>
                <a:ext uri="{FF2B5EF4-FFF2-40B4-BE49-F238E27FC236}">
                  <a16:creationId xmlns:a16="http://schemas.microsoft.com/office/drawing/2014/main" id="{4A241594-4FC5-4570-94B2-724F248A6B1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0">
              <a:extLst>
                <a:ext uri="{FF2B5EF4-FFF2-40B4-BE49-F238E27FC236}">
                  <a16:creationId xmlns:a16="http://schemas.microsoft.com/office/drawing/2014/main" id="{9D31F634-1A34-473E-A0FA-D06EB57D976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1">
              <a:extLst>
                <a:ext uri="{FF2B5EF4-FFF2-40B4-BE49-F238E27FC236}">
                  <a16:creationId xmlns:a16="http://schemas.microsoft.com/office/drawing/2014/main" id="{CE20C679-7385-48FF-BBE5-5BA7C0E7002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2">
              <a:extLst>
                <a:ext uri="{FF2B5EF4-FFF2-40B4-BE49-F238E27FC236}">
                  <a16:creationId xmlns:a16="http://schemas.microsoft.com/office/drawing/2014/main" id="{ADF9CA3B-265F-4927-BA79-0A676AF3F5C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3">
              <a:extLst>
                <a:ext uri="{FF2B5EF4-FFF2-40B4-BE49-F238E27FC236}">
                  <a16:creationId xmlns:a16="http://schemas.microsoft.com/office/drawing/2014/main" id="{B138D01D-340C-4DB0-A0E1-D54B9319D5F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4">
              <a:extLst>
                <a:ext uri="{FF2B5EF4-FFF2-40B4-BE49-F238E27FC236}">
                  <a16:creationId xmlns:a16="http://schemas.microsoft.com/office/drawing/2014/main" id="{B56918B0-069B-4C98-995E-4D6B0B1765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5">
              <a:extLst>
                <a:ext uri="{FF2B5EF4-FFF2-40B4-BE49-F238E27FC236}">
                  <a16:creationId xmlns:a16="http://schemas.microsoft.com/office/drawing/2014/main" id="{2BD45940-09B7-4CD3-90E7-0EA2CF6A03B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6">
              <a:extLst>
                <a:ext uri="{FF2B5EF4-FFF2-40B4-BE49-F238E27FC236}">
                  <a16:creationId xmlns:a16="http://schemas.microsoft.com/office/drawing/2014/main" id="{347A8664-7179-419E-A26E-8250762910A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7">
              <a:extLst>
                <a:ext uri="{FF2B5EF4-FFF2-40B4-BE49-F238E27FC236}">
                  <a16:creationId xmlns:a16="http://schemas.microsoft.com/office/drawing/2014/main" id="{B7350394-4D50-4E2E-8AF2-F4A52E734D1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8">
              <a:extLst>
                <a:ext uri="{FF2B5EF4-FFF2-40B4-BE49-F238E27FC236}">
                  <a16:creationId xmlns:a16="http://schemas.microsoft.com/office/drawing/2014/main" id="{6B464294-4049-4542-A83E-22B8CC63316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9" name="Group 128">
            <a:extLst>
              <a:ext uri="{FF2B5EF4-FFF2-40B4-BE49-F238E27FC236}">
                <a16:creationId xmlns:a16="http://schemas.microsoft.com/office/drawing/2014/main" id="{4C78E281-F596-4ECB-979A-89D89452AA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0" name="Freeform 32">
              <a:extLst>
                <a:ext uri="{FF2B5EF4-FFF2-40B4-BE49-F238E27FC236}">
                  <a16:creationId xmlns:a16="http://schemas.microsoft.com/office/drawing/2014/main" id="{C20E68C0-5C9E-4DA6-83AD-0EC3179BB3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3">
              <a:extLst>
                <a:ext uri="{FF2B5EF4-FFF2-40B4-BE49-F238E27FC236}">
                  <a16:creationId xmlns:a16="http://schemas.microsoft.com/office/drawing/2014/main" id="{80C08ED9-C9F6-4168-816A-F5C5F3AF5AA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4">
              <a:extLst>
                <a:ext uri="{FF2B5EF4-FFF2-40B4-BE49-F238E27FC236}">
                  <a16:creationId xmlns:a16="http://schemas.microsoft.com/office/drawing/2014/main" id="{0A83E4BF-890D-4E0A-A720-48088D42241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5">
              <a:extLst>
                <a:ext uri="{FF2B5EF4-FFF2-40B4-BE49-F238E27FC236}">
                  <a16:creationId xmlns:a16="http://schemas.microsoft.com/office/drawing/2014/main" id="{996F9B33-C769-451E-9044-EA85C625CA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6">
              <a:extLst>
                <a:ext uri="{FF2B5EF4-FFF2-40B4-BE49-F238E27FC236}">
                  <a16:creationId xmlns:a16="http://schemas.microsoft.com/office/drawing/2014/main" id="{F91D6EA2-C024-4E53-A81E-A50907517B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7">
              <a:extLst>
                <a:ext uri="{FF2B5EF4-FFF2-40B4-BE49-F238E27FC236}">
                  <a16:creationId xmlns:a16="http://schemas.microsoft.com/office/drawing/2014/main" id="{233F8C4E-A946-462B-9703-971ABD45DCE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38">
              <a:extLst>
                <a:ext uri="{FF2B5EF4-FFF2-40B4-BE49-F238E27FC236}">
                  <a16:creationId xmlns:a16="http://schemas.microsoft.com/office/drawing/2014/main" id="{06059614-A557-45C6-B625-488D41C394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39">
              <a:extLst>
                <a:ext uri="{FF2B5EF4-FFF2-40B4-BE49-F238E27FC236}">
                  <a16:creationId xmlns:a16="http://schemas.microsoft.com/office/drawing/2014/main" id="{26BCD22B-880F-40F8-88AC-CD92853487B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40">
              <a:extLst>
                <a:ext uri="{FF2B5EF4-FFF2-40B4-BE49-F238E27FC236}">
                  <a16:creationId xmlns:a16="http://schemas.microsoft.com/office/drawing/2014/main" id="{52324B00-0190-4453-9F81-F0E9138009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Rectangle 41">
              <a:extLst>
                <a:ext uri="{FF2B5EF4-FFF2-40B4-BE49-F238E27FC236}">
                  <a16:creationId xmlns:a16="http://schemas.microsoft.com/office/drawing/2014/main" id="{33BE57C0-F93F-4C88-B489-0BFA90D01BBE}"/>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20022816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1014"/>
            <a:ext cx="9905998" cy="961204"/>
          </a:xfrm>
        </p:spPr>
        <p:txBody>
          <a:bodyPr>
            <a:normAutofit fontScale="90000"/>
          </a:bodyPr>
          <a:lstStyle/>
          <a:p>
            <a:pPr algn="ctr"/>
            <a:r>
              <a:rPr lang="en-US" dirty="0">
                <a:solidFill>
                  <a:schemeClr val="bg1"/>
                </a:solidFill>
              </a:rPr>
              <a:t>You can find materials from this talk on </a:t>
            </a:r>
            <a:r>
              <a:rPr lang="en-US" dirty="0" err="1">
                <a:solidFill>
                  <a:schemeClr val="bg1"/>
                </a:solidFill>
              </a:rPr>
              <a:t>github</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B7E7695C-FCF1-4AA0-9B93-7941FED13DC4}" type="slidenum">
              <a:rPr lang="en-US" smtClean="0"/>
              <a:t>65</a:t>
            </a:fld>
            <a:endParaRPr lang="en-US"/>
          </a:p>
        </p:txBody>
      </p:sp>
      <p:sp>
        <p:nvSpPr>
          <p:cNvPr id="3" name="TextBox 2">
            <a:extLst>
              <a:ext uri="{FF2B5EF4-FFF2-40B4-BE49-F238E27FC236}">
                <a16:creationId xmlns:a16="http://schemas.microsoft.com/office/drawing/2014/main" id="{F5306F56-6052-43E3-AAAA-C7DF8FA25646}"/>
              </a:ext>
            </a:extLst>
          </p:cNvPr>
          <p:cNvSpPr txBox="1"/>
          <p:nvPr/>
        </p:nvSpPr>
        <p:spPr>
          <a:xfrm>
            <a:off x="1476664" y="3914806"/>
            <a:ext cx="10199256" cy="769441"/>
          </a:xfrm>
          <a:prstGeom prst="rect">
            <a:avLst/>
          </a:prstGeom>
          <a:noFill/>
        </p:spPr>
        <p:txBody>
          <a:bodyPr wrap="square" rtlCol="0">
            <a:spAutoFit/>
          </a:bodyPr>
          <a:lstStyle/>
          <a:p>
            <a:r>
              <a:rPr lang="en-US" sz="4400" dirty="0">
                <a:solidFill>
                  <a:srgbClr val="0077C8"/>
                </a:solidFill>
              </a:rPr>
              <a:t>https://github.com/dmorgan3/APA2018 </a:t>
            </a:r>
          </a:p>
        </p:txBody>
      </p:sp>
      <p:pic>
        <p:nvPicPr>
          <p:cNvPr id="2050" name="Picture 2" descr="Related image">
            <a:extLst>
              <a:ext uri="{FF2B5EF4-FFF2-40B4-BE49-F238E27FC236}">
                <a16:creationId xmlns:a16="http://schemas.microsoft.com/office/drawing/2014/main" id="{B743F46C-C53D-4888-AFB1-621A64CB7282}"/>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3445" t="18286" r="47793" b="20000"/>
          <a:stretch/>
        </p:blipFill>
        <p:spPr bwMode="auto">
          <a:xfrm>
            <a:off x="4230254" y="2170545"/>
            <a:ext cx="3325091" cy="124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95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cstate="email">
            <a:duotone>
              <a:schemeClr val="bg2">
                <a:shade val="88000"/>
                <a:hueMod val="106000"/>
                <a:satMod val="140000"/>
                <a:lumMod val="54000"/>
              </a:schemeClr>
              <a:schemeClr val="bg2">
                <a:tint val="98000"/>
                <a:hueMod val="90000"/>
                <a:satMod val="150000"/>
                <a:lumMod val="16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0C065C3-0FE3-4452-B765-CB05BBB2A98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 name="Group 12">
            <a:extLst>
              <a:ext uri="{FF2B5EF4-FFF2-40B4-BE49-F238E27FC236}">
                <a16:creationId xmlns:a16="http://schemas.microsoft.com/office/drawing/2014/main" id="{9795E515-5F57-431F-9A0D-3A0419DF757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45BCBFE-0478-4767-BF2E-FC2C548BA62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03928F-F6DA-470C-81A0-CF7D9DE0341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ADA095F6-E326-4450-A2D6-DB2BF989B8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6B067F9A-FDF2-49EC-B4FF-CD4B90F78923}"/>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F1331213-D19D-49FC-8616-168A14565A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2ADFE242-96FC-4A14-8C59-90CD6DE1D9F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A97B7BC-40BD-494B-9C6B-AF3045559A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3D7F35CF-F44C-491F-904D-A31ED832137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4D9BF7E-18C2-452C-B139-4ED58D7A03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700A6223-AD38-426F-A6FE-7926CAEF31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D172AA94-449F-45EB-94E6-67C186C32DD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7D4F697-8937-4F4C-83C5-770B3FCB828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10AF1D59-5117-4D47-8414-4BB61F944BD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2387DC33-88B3-4718-8C94-41659EA33A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D4E7EC64-4763-4F04-B2E4-E400364D728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581717DF-9FD4-47CB-9579-E34DF7E8754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CD8EF50-6E58-4B2D-90B6-AFF236A73BC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524A268-142A-4CBF-BB8B-DC1FCBC8F78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56A0E6F3-B76B-4813-B44B-56CE11A8A0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A74CED8D-B902-4B76-9CC8-30A09B2FA19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ED007BD7-ED56-4566-B1FF-707160024A6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0AD48D2-5BC8-4C80-B126-B1A201242B8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E14C82F-9F35-4D61-B758-7BCE32DECBF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540CE06-9028-497A-AC64-CF0ED60A745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A4825B3B-52CD-4F08-BA02-6C2B0EFEDE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6877A5EF-B8B8-44D3-AA57-4BBF89206D3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0BB365C-9180-4208-92CF-AB6A88848C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8D1134D2-53A6-41D5-AC1A-5254A2FBD08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24C7FA73-07CD-479A-9B9E-DAD4D3B2BFC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AB24DF92-B081-4701-B58D-913261A00D7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AB4DF275-6B82-4AA9-A7A9-138E631E30B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972A3812-16AD-453E-B1E6-9F39894F79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8FB6759A-BAD8-4073-86A2-6DDD73DE2AF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9FCCB0F4-1178-47C1-9EE2-234EA715C1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CB01BF0B-7EB0-4C18-80BE-20D2EAC048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3266E9DA-C937-48E0-8F98-90A467760F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8A9C00D-0425-4E68-A1DE-BCE5BD6BBD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46230904-E744-4B55-84FF-826A6B737BF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D4291668-8AF0-4784-BC06-870768F53F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D917DCBD-774B-4AAF-92AE-D18289FFC4D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9E50122E-0F19-4D65-9CB2-E22C3EA84ACD}"/>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BC28A765-6E8B-4352-BD0C-35474F70AC8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0AC30A17-F494-44EB-9817-1B8B255CE46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088D59F-32BD-4932-9C22-9AA0FCDA74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B18BBE45-5F21-47FA-B291-AC802D71556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A1BD992D-1C4B-4E69-A627-A45D8958E0D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71C0498-7105-455E-8B0A-233F850F18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F6FA78CC-C0B1-422F-B535-05580A9716A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49A1BACF-EE5E-46F8-8968-D4CF18BC011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AF8DFAF-8AF7-453E-AED7-89E59FBD7D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F8C26D97-8DA4-4556-92E4-2AE66B365B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EEF9D855-A8A7-44CC-919C-BEA327F2542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11F0B045-803C-4067-A182-066EEB2C4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C1FCACB-EFEF-4B54-99A6-E327A637C25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9" name="Group 68">
            <a:extLst>
              <a:ext uri="{FF2B5EF4-FFF2-40B4-BE49-F238E27FC236}">
                <a16:creationId xmlns:a16="http://schemas.microsoft.com/office/drawing/2014/main" id="{096A8A5D-137F-4A8A-9811-F7A867F02E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 name="Rectangle 69">
              <a:extLst>
                <a:ext uri="{FF2B5EF4-FFF2-40B4-BE49-F238E27FC236}">
                  <a16:creationId xmlns:a16="http://schemas.microsoft.com/office/drawing/2014/main" id="{6EA64E00-438F-4B4F-9366-7A7230A9A0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a:extLst>
                <a:ext uri="{FF2B5EF4-FFF2-40B4-BE49-F238E27FC236}">
                  <a16:creationId xmlns:a16="http://schemas.microsoft.com/office/drawing/2014/main" id="{59E6386A-8042-4EC7-A981-EFAC2ACB89D5}"/>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7214972" y="2227480"/>
            <a:ext cx="4042783" cy="1616075"/>
          </a:xfrm>
        </p:spPr>
        <p:txBody>
          <a:bodyPr vert="horz" lIns="91440" tIns="45720" rIns="91440" bIns="45720" rtlCol="0" anchor="b">
            <a:normAutofit fontScale="90000"/>
          </a:bodyPr>
          <a:lstStyle/>
          <a:p>
            <a:r>
              <a:rPr lang="en-US" sz="4800" dirty="0"/>
              <a:t>What is</a:t>
            </a:r>
            <a:br>
              <a:rPr lang="en-US" sz="4800" dirty="0"/>
            </a:br>
            <a:r>
              <a:rPr lang="en-US" sz="4800" dirty="0"/>
              <a:t>i/o psychology?</a:t>
            </a:r>
          </a:p>
        </p:txBody>
      </p:sp>
      <p:pic>
        <p:nvPicPr>
          <p:cNvPr id="6" name="Picture 4" descr="Image result for people analytics">
            <a:extLst>
              <a:ext uri="{FF2B5EF4-FFF2-40B4-BE49-F238E27FC236}">
                <a16:creationId xmlns:a16="http://schemas.microsoft.com/office/drawing/2014/main" id="{9796330A-F220-452B-80C5-B2B0BC70C948}"/>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5596" y="10"/>
            <a:ext cx="694672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FA686C7-6B08-416F-AEF3-C204079363A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4" name="Rectangle 5">
              <a:extLst>
                <a:ext uri="{FF2B5EF4-FFF2-40B4-BE49-F238E27FC236}">
                  <a16:creationId xmlns:a16="http://schemas.microsoft.com/office/drawing/2014/main" id="{2BBDDDB2-3938-4066-91BA-4907AF88266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D2125FCC-F305-4C4C-9CB1-14B83ADD733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7">
              <a:extLst>
                <a:ext uri="{FF2B5EF4-FFF2-40B4-BE49-F238E27FC236}">
                  <a16:creationId xmlns:a16="http://schemas.microsoft.com/office/drawing/2014/main" id="{96643530-0EE0-4AC8-8241-ED8E26ED83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Rectangle 8">
              <a:extLst>
                <a:ext uri="{FF2B5EF4-FFF2-40B4-BE49-F238E27FC236}">
                  <a16:creationId xmlns:a16="http://schemas.microsoft.com/office/drawing/2014/main" id="{A784F0C8-95D3-4D7D-8FA9-326D3DEA266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4D49008E-3A2F-4C2C-85EB-1D228F38E6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0">
              <a:extLst>
                <a:ext uri="{FF2B5EF4-FFF2-40B4-BE49-F238E27FC236}">
                  <a16:creationId xmlns:a16="http://schemas.microsoft.com/office/drawing/2014/main" id="{B09CB0F8-91EE-4A04-91CD-9B9D390ED6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1">
              <a:extLst>
                <a:ext uri="{FF2B5EF4-FFF2-40B4-BE49-F238E27FC236}">
                  <a16:creationId xmlns:a16="http://schemas.microsoft.com/office/drawing/2014/main" id="{954CB039-9A52-4C07-BDB1-747876D868A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2">
              <a:extLst>
                <a:ext uri="{FF2B5EF4-FFF2-40B4-BE49-F238E27FC236}">
                  <a16:creationId xmlns:a16="http://schemas.microsoft.com/office/drawing/2014/main" id="{AD9FE313-C425-42A8-92A9-82E74C40966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3">
              <a:extLst>
                <a:ext uri="{FF2B5EF4-FFF2-40B4-BE49-F238E27FC236}">
                  <a16:creationId xmlns:a16="http://schemas.microsoft.com/office/drawing/2014/main" id="{CD506FC5-3A23-48B7-9771-7B77E6DA0F4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4">
              <a:extLst>
                <a:ext uri="{FF2B5EF4-FFF2-40B4-BE49-F238E27FC236}">
                  <a16:creationId xmlns:a16="http://schemas.microsoft.com/office/drawing/2014/main" id="{6FF54CDF-21B0-46AE-B402-234E62F9D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5">
              <a:extLst>
                <a:ext uri="{FF2B5EF4-FFF2-40B4-BE49-F238E27FC236}">
                  <a16:creationId xmlns:a16="http://schemas.microsoft.com/office/drawing/2014/main" id="{EE88784D-C24D-4FBD-AF34-85BA74966F4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6">
              <a:extLst>
                <a:ext uri="{FF2B5EF4-FFF2-40B4-BE49-F238E27FC236}">
                  <a16:creationId xmlns:a16="http://schemas.microsoft.com/office/drawing/2014/main" id="{F524C128-9723-4A4D-BFB5-7EBD5B24FB9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7">
              <a:extLst>
                <a:ext uri="{FF2B5EF4-FFF2-40B4-BE49-F238E27FC236}">
                  <a16:creationId xmlns:a16="http://schemas.microsoft.com/office/drawing/2014/main" id="{9C742EF7-4F82-4B4A-9693-4F794B6A50A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8">
              <a:extLst>
                <a:ext uri="{FF2B5EF4-FFF2-40B4-BE49-F238E27FC236}">
                  <a16:creationId xmlns:a16="http://schemas.microsoft.com/office/drawing/2014/main" id="{0265747A-2114-4F0F-81B6-618FD38958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9">
              <a:extLst>
                <a:ext uri="{FF2B5EF4-FFF2-40B4-BE49-F238E27FC236}">
                  <a16:creationId xmlns:a16="http://schemas.microsoft.com/office/drawing/2014/main" id="{99E488E3-470E-4FC6-A3B0-141DF162D80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0">
              <a:extLst>
                <a:ext uri="{FF2B5EF4-FFF2-40B4-BE49-F238E27FC236}">
                  <a16:creationId xmlns:a16="http://schemas.microsoft.com/office/drawing/2014/main" id="{612B7DC5-03F3-4B7B-9520-D66144F168D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1">
              <a:extLst>
                <a:ext uri="{FF2B5EF4-FFF2-40B4-BE49-F238E27FC236}">
                  <a16:creationId xmlns:a16="http://schemas.microsoft.com/office/drawing/2014/main" id="{B2355AA2-DB69-485A-B600-E3DF02F2DFF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2">
              <a:extLst>
                <a:ext uri="{FF2B5EF4-FFF2-40B4-BE49-F238E27FC236}">
                  <a16:creationId xmlns:a16="http://schemas.microsoft.com/office/drawing/2014/main" id="{4DC3AC80-2B15-428E-8B1E-53312C6663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3">
              <a:extLst>
                <a:ext uri="{FF2B5EF4-FFF2-40B4-BE49-F238E27FC236}">
                  <a16:creationId xmlns:a16="http://schemas.microsoft.com/office/drawing/2014/main" id="{C48F81D6-640C-4483-9773-8C7BFF461DC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4">
              <a:extLst>
                <a:ext uri="{FF2B5EF4-FFF2-40B4-BE49-F238E27FC236}">
                  <a16:creationId xmlns:a16="http://schemas.microsoft.com/office/drawing/2014/main" id="{C7AA2EE3-7411-4DCB-B79E-0C5C95D7C7D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5">
              <a:extLst>
                <a:ext uri="{FF2B5EF4-FFF2-40B4-BE49-F238E27FC236}">
                  <a16:creationId xmlns:a16="http://schemas.microsoft.com/office/drawing/2014/main" id="{8B84BFA3-B122-4CA5-8C28-79134C9752E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6">
              <a:extLst>
                <a:ext uri="{FF2B5EF4-FFF2-40B4-BE49-F238E27FC236}">
                  <a16:creationId xmlns:a16="http://schemas.microsoft.com/office/drawing/2014/main" id="{A7C22B06-B32B-46EB-9428-B7CA7DA1F80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7">
              <a:extLst>
                <a:ext uri="{FF2B5EF4-FFF2-40B4-BE49-F238E27FC236}">
                  <a16:creationId xmlns:a16="http://schemas.microsoft.com/office/drawing/2014/main" id="{1AE1D740-5AF4-4B8F-B533-C8CD4E56EC2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8">
              <a:extLst>
                <a:ext uri="{FF2B5EF4-FFF2-40B4-BE49-F238E27FC236}">
                  <a16:creationId xmlns:a16="http://schemas.microsoft.com/office/drawing/2014/main" id="{555B0792-99B8-4014-AC84-7B39D21294C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9">
              <a:extLst>
                <a:ext uri="{FF2B5EF4-FFF2-40B4-BE49-F238E27FC236}">
                  <a16:creationId xmlns:a16="http://schemas.microsoft.com/office/drawing/2014/main" id="{395B90B6-A4DE-4EEF-B53E-395E8D4AF3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0">
              <a:extLst>
                <a:ext uri="{FF2B5EF4-FFF2-40B4-BE49-F238E27FC236}">
                  <a16:creationId xmlns:a16="http://schemas.microsoft.com/office/drawing/2014/main" id="{A0117576-A27F-4175-BD9D-EE15C96D984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1">
              <a:extLst>
                <a:ext uri="{FF2B5EF4-FFF2-40B4-BE49-F238E27FC236}">
                  <a16:creationId xmlns:a16="http://schemas.microsoft.com/office/drawing/2014/main" id="{93C8332E-93D3-4919-A977-06EC765564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2">
              <a:extLst>
                <a:ext uri="{FF2B5EF4-FFF2-40B4-BE49-F238E27FC236}">
                  <a16:creationId xmlns:a16="http://schemas.microsoft.com/office/drawing/2014/main" id="{B086AC0E-8130-47AC-A510-5285FAE6596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Rectangle 33">
              <a:extLst>
                <a:ext uri="{FF2B5EF4-FFF2-40B4-BE49-F238E27FC236}">
                  <a16:creationId xmlns:a16="http://schemas.microsoft.com/office/drawing/2014/main" id="{DF1BC1DF-8089-49D8-9535-EAB0D7C9A4C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97388BAE-DCB9-4B88-9CDE-6FA3304D3A2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5">
              <a:extLst>
                <a:ext uri="{FF2B5EF4-FFF2-40B4-BE49-F238E27FC236}">
                  <a16:creationId xmlns:a16="http://schemas.microsoft.com/office/drawing/2014/main" id="{7E059A96-E5FE-4EE1-9C6D-3AB208BF67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6">
              <a:extLst>
                <a:ext uri="{FF2B5EF4-FFF2-40B4-BE49-F238E27FC236}">
                  <a16:creationId xmlns:a16="http://schemas.microsoft.com/office/drawing/2014/main" id="{CD6A3DCE-FBEE-41E7-A0EC-CA23A1DF3C6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7">
              <a:extLst>
                <a:ext uri="{FF2B5EF4-FFF2-40B4-BE49-F238E27FC236}">
                  <a16:creationId xmlns:a16="http://schemas.microsoft.com/office/drawing/2014/main" id="{52966C83-B07E-463F-B982-F3E074D9D16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8">
              <a:extLst>
                <a:ext uri="{FF2B5EF4-FFF2-40B4-BE49-F238E27FC236}">
                  <a16:creationId xmlns:a16="http://schemas.microsoft.com/office/drawing/2014/main" id="{0F475B53-6578-4C68-AC7C-3BE28EA6AD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9">
              <a:extLst>
                <a:ext uri="{FF2B5EF4-FFF2-40B4-BE49-F238E27FC236}">
                  <a16:creationId xmlns:a16="http://schemas.microsoft.com/office/drawing/2014/main" id="{8475C02B-D024-4E20-9EF3-2A7E9674077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0">
              <a:extLst>
                <a:ext uri="{FF2B5EF4-FFF2-40B4-BE49-F238E27FC236}">
                  <a16:creationId xmlns:a16="http://schemas.microsoft.com/office/drawing/2014/main" id="{1F5EF5DC-7372-4549-B0A6-800F1940683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1">
              <a:extLst>
                <a:ext uri="{FF2B5EF4-FFF2-40B4-BE49-F238E27FC236}">
                  <a16:creationId xmlns:a16="http://schemas.microsoft.com/office/drawing/2014/main" id="{8B908D96-CCB2-426B-862C-2BDB2AF717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2">
              <a:extLst>
                <a:ext uri="{FF2B5EF4-FFF2-40B4-BE49-F238E27FC236}">
                  <a16:creationId xmlns:a16="http://schemas.microsoft.com/office/drawing/2014/main" id="{26752E6D-E46B-4DA2-B280-5C696EF4FD1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3">
              <a:extLst>
                <a:ext uri="{FF2B5EF4-FFF2-40B4-BE49-F238E27FC236}">
                  <a16:creationId xmlns:a16="http://schemas.microsoft.com/office/drawing/2014/main" id="{011E7A27-73CF-4E1E-8AE2-B88B96F3B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4">
              <a:extLst>
                <a:ext uri="{FF2B5EF4-FFF2-40B4-BE49-F238E27FC236}">
                  <a16:creationId xmlns:a16="http://schemas.microsoft.com/office/drawing/2014/main" id="{1DBE1EE2-4667-4A45-80F7-217D3B6FA7D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Rectangle 45">
              <a:extLst>
                <a:ext uri="{FF2B5EF4-FFF2-40B4-BE49-F238E27FC236}">
                  <a16:creationId xmlns:a16="http://schemas.microsoft.com/office/drawing/2014/main" id="{A48239BC-3712-4110-AE92-4AC892603DE7}"/>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14B6D739-1C93-4350-BC14-ED88C6341B8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7">
              <a:extLst>
                <a:ext uri="{FF2B5EF4-FFF2-40B4-BE49-F238E27FC236}">
                  <a16:creationId xmlns:a16="http://schemas.microsoft.com/office/drawing/2014/main" id="{2F73DF89-CB95-4798-90CA-B7A1DF2D36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8">
              <a:extLst>
                <a:ext uri="{FF2B5EF4-FFF2-40B4-BE49-F238E27FC236}">
                  <a16:creationId xmlns:a16="http://schemas.microsoft.com/office/drawing/2014/main" id="{1DA7D977-8D60-47B5-8071-30A6FA0C90F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9">
              <a:extLst>
                <a:ext uri="{FF2B5EF4-FFF2-40B4-BE49-F238E27FC236}">
                  <a16:creationId xmlns:a16="http://schemas.microsoft.com/office/drawing/2014/main" id="{4A241594-4FC5-4570-94B2-724F248A6B1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0">
              <a:extLst>
                <a:ext uri="{FF2B5EF4-FFF2-40B4-BE49-F238E27FC236}">
                  <a16:creationId xmlns:a16="http://schemas.microsoft.com/office/drawing/2014/main" id="{9D31F634-1A34-473E-A0FA-D06EB57D976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1">
              <a:extLst>
                <a:ext uri="{FF2B5EF4-FFF2-40B4-BE49-F238E27FC236}">
                  <a16:creationId xmlns:a16="http://schemas.microsoft.com/office/drawing/2014/main" id="{CE20C679-7385-48FF-BBE5-5BA7C0E7002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2">
              <a:extLst>
                <a:ext uri="{FF2B5EF4-FFF2-40B4-BE49-F238E27FC236}">
                  <a16:creationId xmlns:a16="http://schemas.microsoft.com/office/drawing/2014/main" id="{ADF9CA3B-265F-4927-BA79-0A676AF3F5C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3">
              <a:extLst>
                <a:ext uri="{FF2B5EF4-FFF2-40B4-BE49-F238E27FC236}">
                  <a16:creationId xmlns:a16="http://schemas.microsoft.com/office/drawing/2014/main" id="{B138D01D-340C-4DB0-A0E1-D54B9319D5F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4">
              <a:extLst>
                <a:ext uri="{FF2B5EF4-FFF2-40B4-BE49-F238E27FC236}">
                  <a16:creationId xmlns:a16="http://schemas.microsoft.com/office/drawing/2014/main" id="{B56918B0-069B-4C98-995E-4D6B0B1765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5">
              <a:extLst>
                <a:ext uri="{FF2B5EF4-FFF2-40B4-BE49-F238E27FC236}">
                  <a16:creationId xmlns:a16="http://schemas.microsoft.com/office/drawing/2014/main" id="{2BD45940-09B7-4CD3-90E7-0EA2CF6A03B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6">
              <a:extLst>
                <a:ext uri="{FF2B5EF4-FFF2-40B4-BE49-F238E27FC236}">
                  <a16:creationId xmlns:a16="http://schemas.microsoft.com/office/drawing/2014/main" id="{347A8664-7179-419E-A26E-8250762910A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7">
              <a:extLst>
                <a:ext uri="{FF2B5EF4-FFF2-40B4-BE49-F238E27FC236}">
                  <a16:creationId xmlns:a16="http://schemas.microsoft.com/office/drawing/2014/main" id="{B7350394-4D50-4E2E-8AF2-F4A52E734D1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8">
              <a:extLst>
                <a:ext uri="{FF2B5EF4-FFF2-40B4-BE49-F238E27FC236}">
                  <a16:creationId xmlns:a16="http://schemas.microsoft.com/office/drawing/2014/main" id="{6B464294-4049-4542-A83E-22B8CC63316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9" name="Group 128">
            <a:extLst>
              <a:ext uri="{FF2B5EF4-FFF2-40B4-BE49-F238E27FC236}">
                <a16:creationId xmlns:a16="http://schemas.microsoft.com/office/drawing/2014/main" id="{4C78E281-F596-4ECB-979A-89D89452AA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0" name="Freeform 32">
              <a:extLst>
                <a:ext uri="{FF2B5EF4-FFF2-40B4-BE49-F238E27FC236}">
                  <a16:creationId xmlns:a16="http://schemas.microsoft.com/office/drawing/2014/main" id="{C20E68C0-5C9E-4DA6-83AD-0EC3179BB3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3">
              <a:extLst>
                <a:ext uri="{FF2B5EF4-FFF2-40B4-BE49-F238E27FC236}">
                  <a16:creationId xmlns:a16="http://schemas.microsoft.com/office/drawing/2014/main" id="{80C08ED9-C9F6-4168-816A-F5C5F3AF5AA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4">
              <a:extLst>
                <a:ext uri="{FF2B5EF4-FFF2-40B4-BE49-F238E27FC236}">
                  <a16:creationId xmlns:a16="http://schemas.microsoft.com/office/drawing/2014/main" id="{0A83E4BF-890D-4E0A-A720-48088D42241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5">
              <a:extLst>
                <a:ext uri="{FF2B5EF4-FFF2-40B4-BE49-F238E27FC236}">
                  <a16:creationId xmlns:a16="http://schemas.microsoft.com/office/drawing/2014/main" id="{996F9B33-C769-451E-9044-EA85C625CA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6">
              <a:extLst>
                <a:ext uri="{FF2B5EF4-FFF2-40B4-BE49-F238E27FC236}">
                  <a16:creationId xmlns:a16="http://schemas.microsoft.com/office/drawing/2014/main" id="{F91D6EA2-C024-4E53-A81E-A50907517B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7">
              <a:extLst>
                <a:ext uri="{FF2B5EF4-FFF2-40B4-BE49-F238E27FC236}">
                  <a16:creationId xmlns:a16="http://schemas.microsoft.com/office/drawing/2014/main" id="{233F8C4E-A946-462B-9703-971ABD45DCE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38">
              <a:extLst>
                <a:ext uri="{FF2B5EF4-FFF2-40B4-BE49-F238E27FC236}">
                  <a16:creationId xmlns:a16="http://schemas.microsoft.com/office/drawing/2014/main" id="{06059614-A557-45C6-B625-488D41C394A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39">
              <a:extLst>
                <a:ext uri="{FF2B5EF4-FFF2-40B4-BE49-F238E27FC236}">
                  <a16:creationId xmlns:a16="http://schemas.microsoft.com/office/drawing/2014/main" id="{26BCD22B-880F-40F8-88AC-CD92853487B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40">
              <a:extLst>
                <a:ext uri="{FF2B5EF4-FFF2-40B4-BE49-F238E27FC236}">
                  <a16:creationId xmlns:a16="http://schemas.microsoft.com/office/drawing/2014/main" id="{52324B00-0190-4453-9F81-F0E9138009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Rectangle 41">
              <a:extLst>
                <a:ext uri="{FF2B5EF4-FFF2-40B4-BE49-F238E27FC236}">
                  <a16:creationId xmlns:a16="http://schemas.microsoft.com/office/drawing/2014/main" id="{33BE57C0-F93F-4C88-B489-0BFA90D01BBE}"/>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198141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6254"/>
            <a:ext cx="9905998" cy="872837"/>
          </a:xfrm>
        </p:spPr>
        <p:txBody>
          <a:bodyPr>
            <a:normAutofit fontScale="90000"/>
          </a:bodyPr>
          <a:lstStyle/>
          <a:p>
            <a:pPr algn="ctr"/>
            <a:r>
              <a:rPr lang="en-US" dirty="0">
                <a:solidFill>
                  <a:schemeClr val="bg1"/>
                </a:solidFill>
              </a:rPr>
              <a:t>What is Industrial/organizational psychology?</a:t>
            </a:r>
          </a:p>
        </p:txBody>
      </p:sp>
      <p:sp>
        <p:nvSpPr>
          <p:cNvPr id="4" name="Slide Number Placeholder 3"/>
          <p:cNvSpPr>
            <a:spLocks noGrp="1"/>
          </p:cNvSpPr>
          <p:nvPr>
            <p:ph type="sldNum" sz="quarter" idx="12"/>
          </p:nvPr>
        </p:nvSpPr>
        <p:spPr/>
        <p:txBody>
          <a:bodyPr/>
          <a:lstStyle/>
          <a:p>
            <a:fld id="{B7E7695C-FCF1-4AA0-9B93-7941FED13DC4}" type="slidenum">
              <a:rPr lang="en-US" smtClean="0"/>
              <a:t>8</a:t>
            </a:fld>
            <a:endParaRPr lang="en-US"/>
          </a:p>
        </p:txBody>
      </p:sp>
      <p:sp>
        <p:nvSpPr>
          <p:cNvPr id="6" name="Content Placeholder 5"/>
          <p:cNvSpPr>
            <a:spLocks noGrp="1"/>
          </p:cNvSpPr>
          <p:nvPr>
            <p:ph sz="half" idx="1"/>
          </p:nvPr>
        </p:nvSpPr>
        <p:spPr>
          <a:xfrm>
            <a:off x="838200" y="1330036"/>
            <a:ext cx="10515600" cy="4909273"/>
          </a:xfrm>
        </p:spPr>
        <p:txBody>
          <a:bodyPr>
            <a:normAutofit fontScale="77500" lnSpcReduction="20000"/>
          </a:bodyPr>
          <a:lstStyle/>
          <a:p>
            <a:pPr marL="0" lvl="0" indent="0">
              <a:buNone/>
            </a:pPr>
            <a:r>
              <a:rPr lang="en-US" sz="4400" dirty="0">
                <a:solidFill>
                  <a:schemeClr val="bg1"/>
                </a:solidFill>
              </a:rPr>
              <a:t>A branch of psychology that applies the principles of psychology to the workplace.</a:t>
            </a:r>
          </a:p>
          <a:p>
            <a:pPr marL="0" lvl="0" indent="0">
              <a:buNone/>
            </a:pPr>
            <a:r>
              <a:rPr lang="en-US" sz="1600" dirty="0" err="1">
                <a:solidFill>
                  <a:schemeClr val="bg1"/>
                </a:solidFill>
              </a:rPr>
              <a:t>Aamodt</a:t>
            </a:r>
            <a:r>
              <a:rPr lang="en-US" sz="1600" dirty="0">
                <a:solidFill>
                  <a:schemeClr val="bg1"/>
                </a:solidFill>
              </a:rPr>
              <a:t>, M.G. (2004). </a:t>
            </a:r>
            <a:r>
              <a:rPr lang="en-US" sz="1600" i="1" dirty="0">
                <a:solidFill>
                  <a:schemeClr val="bg1"/>
                </a:solidFill>
              </a:rPr>
              <a:t>Applied Industrial/Organizational Psychology </a:t>
            </a:r>
            <a:r>
              <a:rPr lang="en-US" sz="1600" dirty="0">
                <a:solidFill>
                  <a:schemeClr val="bg1"/>
                </a:solidFill>
              </a:rPr>
              <a:t>(4</a:t>
            </a:r>
            <a:r>
              <a:rPr lang="en-US" sz="1600" baseline="30000" dirty="0">
                <a:solidFill>
                  <a:schemeClr val="bg1"/>
                </a:solidFill>
              </a:rPr>
              <a:t>th</a:t>
            </a:r>
            <a:r>
              <a:rPr lang="en-US" sz="1600" dirty="0">
                <a:solidFill>
                  <a:schemeClr val="bg1"/>
                </a:solidFill>
              </a:rPr>
              <a:t> Ed.). Belmont, CA: Thomson Wadsworth.</a:t>
            </a:r>
          </a:p>
          <a:p>
            <a:pPr marL="0" lvl="0" indent="0">
              <a:buNone/>
            </a:pPr>
            <a:endParaRPr lang="en-US" sz="1600" dirty="0">
              <a:solidFill>
                <a:schemeClr val="bg1"/>
              </a:solidFill>
            </a:endParaRPr>
          </a:p>
          <a:p>
            <a:pPr marL="0" lvl="0" indent="0">
              <a:buNone/>
            </a:pPr>
            <a:r>
              <a:rPr lang="en-US" sz="4400" dirty="0">
                <a:solidFill>
                  <a:schemeClr val="bg1"/>
                </a:solidFill>
              </a:rPr>
              <a:t>The scientific study of human behavior in organizations and the work place. The specialty focuses on deriving principles of individual, group and organizational behavior and applying this knowledge to the solution of problems at work.</a:t>
            </a:r>
          </a:p>
          <a:p>
            <a:pPr marL="0" lvl="0" indent="0">
              <a:buNone/>
            </a:pPr>
            <a:r>
              <a:rPr lang="en-US" sz="1600" dirty="0">
                <a:solidFill>
                  <a:schemeClr val="bg1"/>
                </a:solidFill>
              </a:rPr>
              <a:t>Industrial and Organizational Psychology. (2018, August 1). Retrieved from http://www.apa.org/ed/graduate/specialize/industrial.aspx</a:t>
            </a:r>
          </a:p>
        </p:txBody>
      </p:sp>
    </p:spTree>
    <p:extLst>
      <p:ext uri="{BB962C8B-B14F-4D97-AF65-F5344CB8AC3E}">
        <p14:creationId xmlns:p14="http://schemas.microsoft.com/office/powerpoint/2010/main" val="340255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rgbClr val="71C5E8"/>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66254"/>
            <a:ext cx="9905998" cy="872837"/>
          </a:xfrm>
        </p:spPr>
        <p:txBody>
          <a:bodyPr>
            <a:normAutofit fontScale="90000"/>
          </a:bodyPr>
          <a:lstStyle/>
          <a:p>
            <a:pPr algn="ctr"/>
            <a:r>
              <a:rPr lang="en-US" dirty="0">
                <a:solidFill>
                  <a:schemeClr val="bg1"/>
                </a:solidFill>
              </a:rPr>
              <a:t>What is Industrial/organizational psychology?</a:t>
            </a:r>
          </a:p>
        </p:txBody>
      </p:sp>
      <p:sp>
        <p:nvSpPr>
          <p:cNvPr id="4" name="Slide Number Placeholder 3"/>
          <p:cNvSpPr>
            <a:spLocks noGrp="1"/>
          </p:cNvSpPr>
          <p:nvPr>
            <p:ph type="sldNum" sz="quarter" idx="12"/>
          </p:nvPr>
        </p:nvSpPr>
        <p:spPr/>
        <p:txBody>
          <a:bodyPr/>
          <a:lstStyle/>
          <a:p>
            <a:fld id="{B7E7695C-FCF1-4AA0-9B93-7941FED13DC4}" type="slidenum">
              <a:rPr lang="en-US" smtClean="0"/>
              <a:t>9</a:t>
            </a:fld>
            <a:endParaRPr lang="en-US"/>
          </a:p>
        </p:txBody>
      </p:sp>
      <p:sp>
        <p:nvSpPr>
          <p:cNvPr id="5" name="Content Placeholder 3">
            <a:extLst>
              <a:ext uri="{FF2B5EF4-FFF2-40B4-BE49-F238E27FC236}">
                <a16:creationId xmlns:a16="http://schemas.microsoft.com/office/drawing/2014/main" id="{B5BAA5C3-9362-4F30-9552-2573B288B225}"/>
              </a:ext>
            </a:extLst>
          </p:cNvPr>
          <p:cNvSpPr>
            <a:spLocks noGrp="1"/>
          </p:cNvSpPr>
          <p:nvPr>
            <p:ph sz="half" idx="1"/>
          </p:nvPr>
        </p:nvSpPr>
        <p:spPr>
          <a:xfrm>
            <a:off x="1830966" y="1532397"/>
            <a:ext cx="4488180" cy="1905889"/>
          </a:xfrm>
        </p:spPr>
        <p:txBody>
          <a:bodyPr>
            <a:normAutofit/>
          </a:bodyPr>
          <a:lstStyle/>
          <a:p>
            <a:pPr marL="274320" indent="-274320">
              <a:lnSpc>
                <a:spcPct val="100000"/>
              </a:lnSpc>
              <a:buClr>
                <a:srgbClr val="0077C8"/>
              </a:buClr>
              <a:buFont typeface="Wingdings" panose="05000000000000000000" pitchFamily="2" charset="2"/>
              <a:buChar char="§"/>
            </a:pPr>
            <a:r>
              <a:rPr lang="en-US" b="1" dirty="0">
                <a:solidFill>
                  <a:schemeClr val="bg1"/>
                </a:solidFill>
              </a:rPr>
              <a:t>Organizational Psychology</a:t>
            </a:r>
          </a:p>
          <a:p>
            <a:pPr marL="274320" indent="-274320">
              <a:lnSpc>
                <a:spcPct val="100000"/>
              </a:lnSpc>
              <a:buClr>
                <a:srgbClr val="0077C8"/>
              </a:buClr>
              <a:buFont typeface="Wingdings" panose="05000000000000000000" pitchFamily="2" charset="2"/>
              <a:buChar char="§"/>
            </a:pPr>
            <a:r>
              <a:rPr lang="en-US" b="1" dirty="0">
                <a:solidFill>
                  <a:schemeClr val="bg1"/>
                </a:solidFill>
              </a:rPr>
              <a:t>Work Psychology</a:t>
            </a:r>
          </a:p>
          <a:p>
            <a:pPr marL="274320" indent="-274320">
              <a:lnSpc>
                <a:spcPct val="100000"/>
              </a:lnSpc>
              <a:buClr>
                <a:srgbClr val="0077C8"/>
              </a:buClr>
              <a:buFont typeface="Wingdings" panose="05000000000000000000" pitchFamily="2" charset="2"/>
              <a:buChar char="§"/>
            </a:pPr>
            <a:r>
              <a:rPr lang="en-US" b="1" dirty="0">
                <a:solidFill>
                  <a:schemeClr val="bg1"/>
                </a:solidFill>
              </a:rPr>
              <a:t>Occupational Psychology</a:t>
            </a:r>
            <a:endParaRPr lang="en-US" b="1" dirty="0">
              <a:solidFill>
                <a:schemeClr val="tx1">
                  <a:lumMod val="50000"/>
                </a:schemeClr>
              </a:solidFill>
            </a:endParaRPr>
          </a:p>
        </p:txBody>
      </p:sp>
      <p:cxnSp>
        <p:nvCxnSpPr>
          <p:cNvPr id="8" name="Straight Connector 7">
            <a:extLst>
              <a:ext uri="{FF2B5EF4-FFF2-40B4-BE49-F238E27FC236}">
                <a16:creationId xmlns:a16="http://schemas.microsoft.com/office/drawing/2014/main" id="{EC324F9D-40A9-42FB-9093-E0FB9843E101}"/>
              </a:ext>
            </a:extLst>
          </p:cNvPr>
          <p:cNvCxnSpPr>
            <a:cxnSpLocks/>
          </p:cNvCxnSpPr>
          <p:nvPr/>
        </p:nvCxnSpPr>
        <p:spPr>
          <a:xfrm flipV="1">
            <a:off x="2407403" y="1283346"/>
            <a:ext cx="7377193" cy="4720899"/>
          </a:xfrm>
          <a:prstGeom prst="line">
            <a:avLst/>
          </a:prstGeom>
          <a:ln w="76200">
            <a:solidFill>
              <a:srgbClr val="0077C8"/>
            </a:solidFill>
          </a:ln>
        </p:spPr>
        <p:style>
          <a:lnRef idx="3">
            <a:schemeClr val="accent5"/>
          </a:lnRef>
          <a:fillRef idx="0">
            <a:schemeClr val="accent5"/>
          </a:fillRef>
          <a:effectRef idx="2">
            <a:schemeClr val="accent5"/>
          </a:effectRef>
          <a:fontRef idx="minor">
            <a:schemeClr val="tx1"/>
          </a:fontRef>
        </p:style>
      </p:cxnSp>
      <p:sp>
        <p:nvSpPr>
          <p:cNvPr id="11" name="Content Placeholder 3">
            <a:extLst>
              <a:ext uri="{FF2B5EF4-FFF2-40B4-BE49-F238E27FC236}">
                <a16:creationId xmlns:a16="http://schemas.microsoft.com/office/drawing/2014/main" id="{E84A7BF6-9870-44CF-96E3-446FE8364341}"/>
              </a:ext>
            </a:extLst>
          </p:cNvPr>
          <p:cNvSpPr txBox="1">
            <a:spLocks/>
          </p:cNvSpPr>
          <p:nvPr/>
        </p:nvSpPr>
        <p:spPr>
          <a:xfrm>
            <a:off x="6095999" y="4159947"/>
            <a:ext cx="4488180" cy="190588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74320" indent="-274320">
              <a:lnSpc>
                <a:spcPct val="100000"/>
              </a:lnSpc>
              <a:buClr>
                <a:srgbClr val="0077C8"/>
              </a:buClr>
              <a:buFont typeface="Wingdings" panose="05000000000000000000" pitchFamily="2" charset="2"/>
              <a:buChar char="§"/>
            </a:pPr>
            <a:r>
              <a:rPr lang="en-US" b="1" dirty="0">
                <a:solidFill>
                  <a:schemeClr val="bg1"/>
                </a:solidFill>
              </a:rPr>
              <a:t>Organizational Psychologist</a:t>
            </a:r>
          </a:p>
          <a:p>
            <a:pPr marL="274320" indent="-274320">
              <a:lnSpc>
                <a:spcPct val="100000"/>
              </a:lnSpc>
              <a:buClr>
                <a:srgbClr val="0077C8"/>
              </a:buClr>
              <a:buFont typeface="Wingdings" panose="05000000000000000000" pitchFamily="2" charset="2"/>
              <a:buChar char="§"/>
            </a:pPr>
            <a:r>
              <a:rPr lang="en-US" b="1" dirty="0">
                <a:solidFill>
                  <a:schemeClr val="bg1"/>
                </a:solidFill>
              </a:rPr>
              <a:t>HR Consultant</a:t>
            </a:r>
          </a:p>
          <a:p>
            <a:pPr marL="274320" indent="-274320">
              <a:lnSpc>
                <a:spcPct val="100000"/>
              </a:lnSpc>
              <a:buClr>
                <a:srgbClr val="0077C8"/>
              </a:buClr>
              <a:buFont typeface="Wingdings" panose="05000000000000000000" pitchFamily="2" charset="2"/>
              <a:buChar char="§"/>
            </a:pPr>
            <a:r>
              <a:rPr lang="en-US" b="1" dirty="0">
                <a:solidFill>
                  <a:schemeClr val="bg1"/>
                </a:solidFill>
              </a:rPr>
              <a:t>People Scientist/Researcher</a:t>
            </a:r>
          </a:p>
          <a:p>
            <a:pPr marL="274320" indent="-274320">
              <a:lnSpc>
                <a:spcPct val="100000"/>
              </a:lnSpc>
              <a:buClr>
                <a:srgbClr val="0077C8"/>
              </a:buClr>
              <a:buFont typeface="Wingdings" panose="05000000000000000000" pitchFamily="2" charset="2"/>
              <a:buChar char="§"/>
            </a:pPr>
            <a:endParaRPr lang="en-US" b="1" dirty="0">
              <a:solidFill>
                <a:schemeClr val="tx1">
                  <a:lumMod val="50000"/>
                </a:schemeClr>
              </a:solidFill>
            </a:endParaRPr>
          </a:p>
        </p:txBody>
      </p:sp>
      <p:grpSp>
        <p:nvGrpSpPr>
          <p:cNvPr id="12" name="Group 11">
            <a:extLst>
              <a:ext uri="{FF2B5EF4-FFF2-40B4-BE49-F238E27FC236}">
                <a16:creationId xmlns:a16="http://schemas.microsoft.com/office/drawing/2014/main" id="{F28FBBC3-9ED5-4128-90D1-58930DE7ED15}"/>
              </a:ext>
            </a:extLst>
          </p:cNvPr>
          <p:cNvGrpSpPr>
            <a:grpSpLocks noChangeAspect="1"/>
          </p:cNvGrpSpPr>
          <p:nvPr/>
        </p:nvGrpSpPr>
        <p:grpSpPr bwMode="auto">
          <a:xfrm>
            <a:off x="7559040" y="3037196"/>
            <a:ext cx="1562098" cy="1000624"/>
            <a:chOff x="-1" y="-1"/>
            <a:chExt cx="5951" cy="3812"/>
          </a:xfrm>
          <a:solidFill>
            <a:schemeClr val="bg1"/>
          </a:solidFill>
        </p:grpSpPr>
        <p:sp>
          <p:nvSpPr>
            <p:cNvPr id="13" name="Freeform 5">
              <a:extLst>
                <a:ext uri="{FF2B5EF4-FFF2-40B4-BE49-F238E27FC236}">
                  <a16:creationId xmlns:a16="http://schemas.microsoft.com/office/drawing/2014/main" id="{84B8F8B5-8B0D-42B7-94CF-1774CBC75D06}"/>
                </a:ext>
              </a:extLst>
            </p:cNvPr>
            <p:cNvSpPr>
              <a:spLocks noEditPoints="1"/>
            </p:cNvSpPr>
            <p:nvPr/>
          </p:nvSpPr>
          <p:spPr bwMode="auto">
            <a:xfrm>
              <a:off x="4271" y="426"/>
              <a:ext cx="1221" cy="1227"/>
            </a:xfrm>
            <a:custGeom>
              <a:avLst/>
              <a:gdLst>
                <a:gd name="T0" fmla="*/ 247 w 495"/>
                <a:gd name="T1" fmla="*/ 0 h 496"/>
                <a:gd name="T2" fmla="*/ 0 w 495"/>
                <a:gd name="T3" fmla="*/ 248 h 496"/>
                <a:gd name="T4" fmla="*/ 247 w 495"/>
                <a:gd name="T5" fmla="*/ 496 h 496"/>
                <a:gd name="T6" fmla="*/ 495 w 495"/>
                <a:gd name="T7" fmla="*/ 248 h 496"/>
                <a:gd name="T8" fmla="*/ 247 w 495"/>
                <a:gd name="T9" fmla="*/ 0 h 496"/>
                <a:gd name="T10" fmla="*/ 247 w 495"/>
                <a:gd name="T11" fmla="*/ 411 h 496"/>
                <a:gd name="T12" fmla="*/ 85 w 495"/>
                <a:gd name="T13" fmla="*/ 248 h 496"/>
                <a:gd name="T14" fmla="*/ 247 w 495"/>
                <a:gd name="T15" fmla="*/ 85 h 496"/>
                <a:gd name="T16" fmla="*/ 410 w 495"/>
                <a:gd name="T17" fmla="*/ 248 h 496"/>
                <a:gd name="T18" fmla="*/ 247 w 495"/>
                <a:gd name="T19" fmla="*/ 411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5" h="496">
                  <a:moveTo>
                    <a:pt x="247" y="0"/>
                  </a:moveTo>
                  <a:cubicBezTo>
                    <a:pt x="111" y="0"/>
                    <a:pt x="0" y="111"/>
                    <a:pt x="0" y="248"/>
                  </a:cubicBezTo>
                  <a:cubicBezTo>
                    <a:pt x="0" y="385"/>
                    <a:pt x="111" y="496"/>
                    <a:pt x="247" y="496"/>
                  </a:cubicBezTo>
                  <a:cubicBezTo>
                    <a:pt x="384" y="496"/>
                    <a:pt x="495" y="385"/>
                    <a:pt x="495" y="248"/>
                  </a:cubicBezTo>
                  <a:cubicBezTo>
                    <a:pt x="495" y="111"/>
                    <a:pt x="384" y="0"/>
                    <a:pt x="247" y="0"/>
                  </a:cubicBezTo>
                  <a:close/>
                  <a:moveTo>
                    <a:pt x="247" y="411"/>
                  </a:moveTo>
                  <a:cubicBezTo>
                    <a:pt x="158" y="411"/>
                    <a:pt x="85" y="338"/>
                    <a:pt x="85" y="248"/>
                  </a:cubicBezTo>
                  <a:cubicBezTo>
                    <a:pt x="85" y="158"/>
                    <a:pt x="158" y="85"/>
                    <a:pt x="247" y="85"/>
                  </a:cubicBezTo>
                  <a:cubicBezTo>
                    <a:pt x="337" y="85"/>
                    <a:pt x="410" y="158"/>
                    <a:pt x="410" y="248"/>
                  </a:cubicBezTo>
                  <a:cubicBezTo>
                    <a:pt x="410" y="338"/>
                    <a:pt x="337" y="411"/>
                    <a:pt x="247" y="4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FFFFFF"/>
                </a:solidFill>
                <a:highlight>
                  <a:srgbClr val="00FF00"/>
                </a:highlight>
              </a:endParaRPr>
            </a:p>
          </p:txBody>
        </p:sp>
        <p:sp>
          <p:nvSpPr>
            <p:cNvPr id="14" name="Freeform 6">
              <a:extLst>
                <a:ext uri="{FF2B5EF4-FFF2-40B4-BE49-F238E27FC236}">
                  <a16:creationId xmlns:a16="http://schemas.microsoft.com/office/drawing/2014/main" id="{7E53030E-55CB-491E-B3F2-A1D9F6FA2797}"/>
                </a:ext>
              </a:extLst>
            </p:cNvPr>
            <p:cNvSpPr>
              <a:spLocks noEditPoints="1"/>
            </p:cNvSpPr>
            <p:nvPr/>
          </p:nvSpPr>
          <p:spPr bwMode="auto">
            <a:xfrm>
              <a:off x="457" y="426"/>
              <a:ext cx="1223" cy="1227"/>
            </a:xfrm>
            <a:custGeom>
              <a:avLst/>
              <a:gdLst>
                <a:gd name="T0" fmla="*/ 248 w 496"/>
                <a:gd name="T1" fmla="*/ 0 h 496"/>
                <a:gd name="T2" fmla="*/ 0 w 496"/>
                <a:gd name="T3" fmla="*/ 248 h 496"/>
                <a:gd name="T4" fmla="*/ 248 w 496"/>
                <a:gd name="T5" fmla="*/ 496 h 496"/>
                <a:gd name="T6" fmla="*/ 496 w 496"/>
                <a:gd name="T7" fmla="*/ 248 h 496"/>
                <a:gd name="T8" fmla="*/ 248 w 496"/>
                <a:gd name="T9" fmla="*/ 0 h 496"/>
                <a:gd name="T10" fmla="*/ 248 w 496"/>
                <a:gd name="T11" fmla="*/ 411 h 496"/>
                <a:gd name="T12" fmla="*/ 85 w 496"/>
                <a:gd name="T13" fmla="*/ 248 h 496"/>
                <a:gd name="T14" fmla="*/ 248 w 496"/>
                <a:gd name="T15" fmla="*/ 85 h 496"/>
                <a:gd name="T16" fmla="*/ 410 w 496"/>
                <a:gd name="T17" fmla="*/ 248 h 496"/>
                <a:gd name="T18" fmla="*/ 248 w 496"/>
                <a:gd name="T19" fmla="*/ 411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 h="496">
                  <a:moveTo>
                    <a:pt x="248" y="0"/>
                  </a:moveTo>
                  <a:cubicBezTo>
                    <a:pt x="111" y="0"/>
                    <a:pt x="0" y="111"/>
                    <a:pt x="0" y="248"/>
                  </a:cubicBezTo>
                  <a:cubicBezTo>
                    <a:pt x="0" y="385"/>
                    <a:pt x="111" y="496"/>
                    <a:pt x="248" y="496"/>
                  </a:cubicBezTo>
                  <a:cubicBezTo>
                    <a:pt x="384" y="496"/>
                    <a:pt x="496" y="385"/>
                    <a:pt x="496" y="248"/>
                  </a:cubicBezTo>
                  <a:cubicBezTo>
                    <a:pt x="496" y="111"/>
                    <a:pt x="384" y="0"/>
                    <a:pt x="248" y="0"/>
                  </a:cubicBezTo>
                  <a:close/>
                  <a:moveTo>
                    <a:pt x="248" y="411"/>
                  </a:moveTo>
                  <a:cubicBezTo>
                    <a:pt x="158" y="411"/>
                    <a:pt x="85" y="338"/>
                    <a:pt x="85" y="248"/>
                  </a:cubicBezTo>
                  <a:cubicBezTo>
                    <a:pt x="85" y="158"/>
                    <a:pt x="158" y="85"/>
                    <a:pt x="248" y="85"/>
                  </a:cubicBezTo>
                  <a:cubicBezTo>
                    <a:pt x="338" y="85"/>
                    <a:pt x="410" y="158"/>
                    <a:pt x="410" y="248"/>
                  </a:cubicBezTo>
                  <a:cubicBezTo>
                    <a:pt x="410" y="338"/>
                    <a:pt x="338" y="411"/>
                    <a:pt x="248" y="4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FFFFFF"/>
                </a:solidFill>
                <a:highlight>
                  <a:srgbClr val="00FF00"/>
                </a:highlight>
              </a:endParaRPr>
            </a:p>
          </p:txBody>
        </p:sp>
        <p:sp>
          <p:nvSpPr>
            <p:cNvPr id="15" name="Freeform 7">
              <a:extLst>
                <a:ext uri="{FF2B5EF4-FFF2-40B4-BE49-F238E27FC236}">
                  <a16:creationId xmlns:a16="http://schemas.microsoft.com/office/drawing/2014/main" id="{434709B7-2671-44A5-9AB5-52BF454C3212}"/>
                </a:ext>
              </a:extLst>
            </p:cNvPr>
            <p:cNvSpPr>
              <a:spLocks noEditPoints="1"/>
            </p:cNvSpPr>
            <p:nvPr/>
          </p:nvSpPr>
          <p:spPr bwMode="auto">
            <a:xfrm>
              <a:off x="2195" y="-1"/>
              <a:ext cx="1559" cy="1565"/>
            </a:xfrm>
            <a:custGeom>
              <a:avLst/>
              <a:gdLst>
                <a:gd name="T0" fmla="*/ 316 w 632"/>
                <a:gd name="T1" fmla="*/ 0 h 633"/>
                <a:gd name="T2" fmla="*/ 0 w 632"/>
                <a:gd name="T3" fmla="*/ 316 h 633"/>
                <a:gd name="T4" fmla="*/ 316 w 632"/>
                <a:gd name="T5" fmla="*/ 633 h 633"/>
                <a:gd name="T6" fmla="*/ 632 w 632"/>
                <a:gd name="T7" fmla="*/ 316 h 633"/>
                <a:gd name="T8" fmla="*/ 316 w 632"/>
                <a:gd name="T9" fmla="*/ 0 h 633"/>
                <a:gd name="T10" fmla="*/ 316 w 632"/>
                <a:gd name="T11" fmla="*/ 548 h 633"/>
                <a:gd name="T12" fmla="*/ 85 w 632"/>
                <a:gd name="T13" fmla="*/ 316 h 633"/>
                <a:gd name="T14" fmla="*/ 316 w 632"/>
                <a:gd name="T15" fmla="*/ 85 h 633"/>
                <a:gd name="T16" fmla="*/ 547 w 632"/>
                <a:gd name="T17" fmla="*/ 316 h 633"/>
                <a:gd name="T18" fmla="*/ 316 w 632"/>
                <a:gd name="T19" fmla="*/ 54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2" h="633">
                  <a:moveTo>
                    <a:pt x="316" y="0"/>
                  </a:moveTo>
                  <a:cubicBezTo>
                    <a:pt x="142" y="0"/>
                    <a:pt x="0" y="142"/>
                    <a:pt x="0" y="316"/>
                  </a:cubicBezTo>
                  <a:cubicBezTo>
                    <a:pt x="0" y="491"/>
                    <a:pt x="142" y="633"/>
                    <a:pt x="316" y="633"/>
                  </a:cubicBezTo>
                  <a:cubicBezTo>
                    <a:pt x="490" y="633"/>
                    <a:pt x="632" y="491"/>
                    <a:pt x="632" y="316"/>
                  </a:cubicBezTo>
                  <a:cubicBezTo>
                    <a:pt x="632" y="142"/>
                    <a:pt x="490" y="0"/>
                    <a:pt x="316" y="0"/>
                  </a:cubicBezTo>
                  <a:close/>
                  <a:moveTo>
                    <a:pt x="316" y="548"/>
                  </a:moveTo>
                  <a:cubicBezTo>
                    <a:pt x="189" y="548"/>
                    <a:pt x="85" y="444"/>
                    <a:pt x="85" y="316"/>
                  </a:cubicBezTo>
                  <a:cubicBezTo>
                    <a:pt x="85" y="189"/>
                    <a:pt x="189" y="85"/>
                    <a:pt x="316" y="85"/>
                  </a:cubicBezTo>
                  <a:cubicBezTo>
                    <a:pt x="443" y="85"/>
                    <a:pt x="547" y="189"/>
                    <a:pt x="547" y="316"/>
                  </a:cubicBezTo>
                  <a:cubicBezTo>
                    <a:pt x="547" y="444"/>
                    <a:pt x="443" y="548"/>
                    <a:pt x="316" y="5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FFFFFF"/>
                </a:solidFill>
                <a:highlight>
                  <a:srgbClr val="00FF00"/>
                </a:highlight>
              </a:endParaRPr>
            </a:p>
          </p:txBody>
        </p:sp>
        <p:sp>
          <p:nvSpPr>
            <p:cNvPr id="16" name="Freeform 8">
              <a:extLst>
                <a:ext uri="{FF2B5EF4-FFF2-40B4-BE49-F238E27FC236}">
                  <a16:creationId xmlns:a16="http://schemas.microsoft.com/office/drawing/2014/main" id="{9167D982-D31C-48EA-B029-32C9F7D8ABD1}"/>
                </a:ext>
              </a:extLst>
            </p:cNvPr>
            <p:cNvSpPr>
              <a:spLocks noEditPoints="1"/>
            </p:cNvSpPr>
            <p:nvPr/>
          </p:nvSpPr>
          <p:spPr bwMode="auto">
            <a:xfrm>
              <a:off x="-1" y="1527"/>
              <a:ext cx="5951" cy="2284"/>
            </a:xfrm>
            <a:custGeom>
              <a:avLst/>
              <a:gdLst>
                <a:gd name="T0" fmla="*/ 686 w 2414"/>
                <a:gd name="T1" fmla="*/ 923 h 923"/>
                <a:gd name="T2" fmla="*/ 1765 w 2414"/>
                <a:gd name="T3" fmla="*/ 890 h 923"/>
                <a:gd name="T4" fmla="*/ 1770 w 2414"/>
                <a:gd name="T5" fmla="*/ 749 h 923"/>
                <a:gd name="T6" fmla="*/ 2368 w 2414"/>
                <a:gd name="T7" fmla="*/ 748 h 923"/>
                <a:gd name="T8" fmla="*/ 2414 w 2414"/>
                <a:gd name="T9" fmla="*/ 398 h 923"/>
                <a:gd name="T10" fmla="*/ 2177 w 2414"/>
                <a:gd name="T11" fmla="*/ 57 h 923"/>
                <a:gd name="T12" fmla="*/ 1783 w 2414"/>
                <a:gd name="T13" fmla="*/ 57 h 923"/>
                <a:gd name="T14" fmla="*/ 1653 w 2414"/>
                <a:gd name="T15" fmla="*/ 111 h 923"/>
                <a:gd name="T16" fmla="*/ 1645 w 2414"/>
                <a:gd name="T17" fmla="*/ 113 h 923"/>
                <a:gd name="T18" fmla="*/ 1541 w 2414"/>
                <a:gd name="T19" fmla="*/ 14 h 923"/>
                <a:gd name="T20" fmla="*/ 1207 w 2414"/>
                <a:gd name="T21" fmla="*/ 163 h 923"/>
                <a:gd name="T22" fmla="*/ 873 w 2414"/>
                <a:gd name="T23" fmla="*/ 14 h 923"/>
                <a:gd name="T24" fmla="*/ 765 w 2414"/>
                <a:gd name="T25" fmla="*/ 117 h 923"/>
                <a:gd name="T26" fmla="*/ 690 w 2414"/>
                <a:gd name="T27" fmla="*/ 47 h 923"/>
                <a:gd name="T28" fmla="*/ 434 w 2414"/>
                <a:gd name="T29" fmla="*/ 157 h 923"/>
                <a:gd name="T30" fmla="*/ 177 w 2414"/>
                <a:gd name="T31" fmla="*/ 47 h 923"/>
                <a:gd name="T32" fmla="*/ 0 w 2414"/>
                <a:gd name="T33" fmla="*/ 706 h 923"/>
                <a:gd name="T34" fmla="*/ 643 w 2414"/>
                <a:gd name="T35" fmla="*/ 748 h 923"/>
                <a:gd name="T36" fmla="*/ 1684 w 2414"/>
                <a:gd name="T37" fmla="*/ 838 h 923"/>
                <a:gd name="T38" fmla="*/ 728 w 2414"/>
                <a:gd name="T39" fmla="*/ 469 h 923"/>
                <a:gd name="T40" fmla="*/ 892 w 2414"/>
                <a:gd name="T41" fmla="*/ 108 h 923"/>
                <a:gd name="T42" fmla="*/ 1207 w 2414"/>
                <a:gd name="T43" fmla="*/ 248 h 923"/>
                <a:gd name="T44" fmla="*/ 1522 w 2414"/>
                <a:gd name="T45" fmla="*/ 108 h 923"/>
                <a:gd name="T46" fmla="*/ 1686 w 2414"/>
                <a:gd name="T47" fmla="*/ 469 h 923"/>
                <a:gd name="T48" fmla="*/ 1684 w 2414"/>
                <a:gd name="T49" fmla="*/ 838 h 923"/>
                <a:gd name="T50" fmla="*/ 1771 w 2414"/>
                <a:gd name="T51" fmla="*/ 663 h 923"/>
                <a:gd name="T52" fmla="*/ 1701 w 2414"/>
                <a:gd name="T53" fmla="*/ 195 h 923"/>
                <a:gd name="T54" fmla="*/ 1700 w 2414"/>
                <a:gd name="T55" fmla="*/ 189 h 923"/>
                <a:gd name="T56" fmla="*/ 1739 w 2414"/>
                <a:gd name="T57" fmla="*/ 145 h 923"/>
                <a:gd name="T58" fmla="*/ 1747 w 2414"/>
                <a:gd name="T59" fmla="*/ 145 h 923"/>
                <a:gd name="T60" fmla="*/ 2213 w 2414"/>
                <a:gd name="T61" fmla="*/ 145 h 923"/>
                <a:gd name="T62" fmla="*/ 2222 w 2414"/>
                <a:gd name="T63" fmla="*/ 145 h 923"/>
                <a:gd name="T64" fmla="*/ 2327 w 2414"/>
                <a:gd name="T65" fmla="*/ 657 h 923"/>
                <a:gd name="T66" fmla="*/ 643 w 2414"/>
                <a:gd name="T67" fmla="*/ 663 h 923"/>
                <a:gd name="T68" fmla="*/ 85 w 2414"/>
                <a:gd name="T69" fmla="*/ 398 h 923"/>
                <a:gd name="T70" fmla="*/ 197 w 2414"/>
                <a:gd name="T71" fmla="*/ 141 h 923"/>
                <a:gd name="T72" fmla="*/ 434 w 2414"/>
                <a:gd name="T73" fmla="*/ 242 h 923"/>
                <a:gd name="T74" fmla="*/ 671 w 2414"/>
                <a:gd name="T75" fmla="*/ 141 h 923"/>
                <a:gd name="T76" fmla="*/ 713 w 2414"/>
                <a:gd name="T77" fmla="*/ 188 h 923"/>
                <a:gd name="T78" fmla="*/ 713 w 2414"/>
                <a:gd name="T79" fmla="*/ 195 h 923"/>
                <a:gd name="T80" fmla="*/ 643 w 2414"/>
                <a:gd name="T81" fmla="*/ 663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14" h="923">
                  <a:moveTo>
                    <a:pt x="643" y="880"/>
                  </a:moveTo>
                  <a:cubicBezTo>
                    <a:pt x="643" y="904"/>
                    <a:pt x="662" y="923"/>
                    <a:pt x="686" y="923"/>
                  </a:cubicBezTo>
                  <a:cubicBezTo>
                    <a:pt x="1724" y="923"/>
                    <a:pt x="1724" y="923"/>
                    <a:pt x="1724" y="923"/>
                  </a:cubicBezTo>
                  <a:cubicBezTo>
                    <a:pt x="1743" y="923"/>
                    <a:pt x="1760" y="909"/>
                    <a:pt x="1765" y="890"/>
                  </a:cubicBezTo>
                  <a:cubicBezTo>
                    <a:pt x="1766" y="886"/>
                    <a:pt x="1768" y="876"/>
                    <a:pt x="1770" y="755"/>
                  </a:cubicBezTo>
                  <a:cubicBezTo>
                    <a:pt x="1770" y="749"/>
                    <a:pt x="1770" y="749"/>
                    <a:pt x="1770" y="749"/>
                  </a:cubicBezTo>
                  <a:cubicBezTo>
                    <a:pt x="1776" y="748"/>
                    <a:pt x="1776" y="748"/>
                    <a:pt x="1776" y="748"/>
                  </a:cubicBezTo>
                  <a:cubicBezTo>
                    <a:pt x="2368" y="748"/>
                    <a:pt x="2368" y="748"/>
                    <a:pt x="2368" y="748"/>
                  </a:cubicBezTo>
                  <a:cubicBezTo>
                    <a:pt x="2387" y="748"/>
                    <a:pt x="2404" y="735"/>
                    <a:pt x="2409" y="716"/>
                  </a:cubicBezTo>
                  <a:cubicBezTo>
                    <a:pt x="2410" y="709"/>
                    <a:pt x="2414" y="696"/>
                    <a:pt x="2414" y="398"/>
                  </a:cubicBezTo>
                  <a:cubicBezTo>
                    <a:pt x="2414" y="260"/>
                    <a:pt x="2346" y="126"/>
                    <a:pt x="2237" y="47"/>
                  </a:cubicBezTo>
                  <a:cubicBezTo>
                    <a:pt x="2218" y="34"/>
                    <a:pt x="2191" y="38"/>
                    <a:pt x="2177" y="57"/>
                  </a:cubicBezTo>
                  <a:cubicBezTo>
                    <a:pt x="2131" y="121"/>
                    <a:pt x="2059" y="157"/>
                    <a:pt x="1980" y="157"/>
                  </a:cubicBezTo>
                  <a:cubicBezTo>
                    <a:pt x="1902" y="157"/>
                    <a:pt x="1830" y="121"/>
                    <a:pt x="1783" y="57"/>
                  </a:cubicBezTo>
                  <a:cubicBezTo>
                    <a:pt x="1769" y="38"/>
                    <a:pt x="1742" y="34"/>
                    <a:pt x="1723" y="47"/>
                  </a:cubicBezTo>
                  <a:cubicBezTo>
                    <a:pt x="1695" y="68"/>
                    <a:pt x="1672" y="89"/>
                    <a:pt x="1653" y="111"/>
                  </a:cubicBezTo>
                  <a:cubicBezTo>
                    <a:pt x="1651" y="113"/>
                    <a:pt x="1651" y="113"/>
                    <a:pt x="1651" y="113"/>
                  </a:cubicBezTo>
                  <a:cubicBezTo>
                    <a:pt x="1645" y="113"/>
                    <a:pt x="1645" y="113"/>
                    <a:pt x="1645" y="113"/>
                  </a:cubicBezTo>
                  <a:cubicBezTo>
                    <a:pt x="1643" y="111"/>
                    <a:pt x="1643" y="111"/>
                    <a:pt x="1643" y="111"/>
                  </a:cubicBezTo>
                  <a:cubicBezTo>
                    <a:pt x="1613" y="74"/>
                    <a:pt x="1579" y="41"/>
                    <a:pt x="1541" y="14"/>
                  </a:cubicBezTo>
                  <a:cubicBezTo>
                    <a:pt x="1522" y="0"/>
                    <a:pt x="1495" y="4"/>
                    <a:pt x="1482" y="23"/>
                  </a:cubicBezTo>
                  <a:cubicBezTo>
                    <a:pt x="1416" y="112"/>
                    <a:pt x="1316" y="163"/>
                    <a:pt x="1207" y="163"/>
                  </a:cubicBezTo>
                  <a:cubicBezTo>
                    <a:pt x="1098" y="163"/>
                    <a:pt x="998" y="112"/>
                    <a:pt x="933" y="23"/>
                  </a:cubicBezTo>
                  <a:cubicBezTo>
                    <a:pt x="919" y="4"/>
                    <a:pt x="892" y="0"/>
                    <a:pt x="873" y="14"/>
                  </a:cubicBezTo>
                  <a:cubicBezTo>
                    <a:pt x="834" y="42"/>
                    <a:pt x="800" y="75"/>
                    <a:pt x="770" y="111"/>
                  </a:cubicBezTo>
                  <a:cubicBezTo>
                    <a:pt x="765" y="117"/>
                    <a:pt x="765" y="117"/>
                    <a:pt x="765" y="117"/>
                  </a:cubicBezTo>
                  <a:cubicBezTo>
                    <a:pt x="760" y="111"/>
                    <a:pt x="760" y="111"/>
                    <a:pt x="760" y="111"/>
                  </a:cubicBezTo>
                  <a:cubicBezTo>
                    <a:pt x="740" y="87"/>
                    <a:pt x="717" y="66"/>
                    <a:pt x="690" y="47"/>
                  </a:cubicBezTo>
                  <a:cubicBezTo>
                    <a:pt x="672" y="34"/>
                    <a:pt x="645" y="38"/>
                    <a:pt x="631" y="57"/>
                  </a:cubicBezTo>
                  <a:cubicBezTo>
                    <a:pt x="584" y="121"/>
                    <a:pt x="512" y="157"/>
                    <a:pt x="434" y="157"/>
                  </a:cubicBezTo>
                  <a:cubicBezTo>
                    <a:pt x="355" y="157"/>
                    <a:pt x="284" y="121"/>
                    <a:pt x="237" y="57"/>
                  </a:cubicBezTo>
                  <a:cubicBezTo>
                    <a:pt x="223" y="38"/>
                    <a:pt x="196" y="34"/>
                    <a:pt x="177" y="47"/>
                  </a:cubicBezTo>
                  <a:cubicBezTo>
                    <a:pt x="65" y="130"/>
                    <a:pt x="0" y="257"/>
                    <a:pt x="0" y="398"/>
                  </a:cubicBezTo>
                  <a:cubicBezTo>
                    <a:pt x="0" y="706"/>
                    <a:pt x="0" y="706"/>
                    <a:pt x="0" y="706"/>
                  </a:cubicBezTo>
                  <a:cubicBezTo>
                    <a:pt x="0" y="729"/>
                    <a:pt x="19" y="748"/>
                    <a:pt x="43" y="748"/>
                  </a:cubicBezTo>
                  <a:cubicBezTo>
                    <a:pt x="643" y="748"/>
                    <a:pt x="643" y="748"/>
                    <a:pt x="643" y="748"/>
                  </a:cubicBezTo>
                  <a:lnTo>
                    <a:pt x="643" y="880"/>
                  </a:lnTo>
                  <a:close/>
                  <a:moveTo>
                    <a:pt x="1684" y="838"/>
                  </a:moveTo>
                  <a:cubicBezTo>
                    <a:pt x="728" y="838"/>
                    <a:pt x="728" y="838"/>
                    <a:pt x="728" y="838"/>
                  </a:cubicBezTo>
                  <a:cubicBezTo>
                    <a:pt x="728" y="469"/>
                    <a:pt x="728" y="469"/>
                    <a:pt x="728" y="469"/>
                  </a:cubicBezTo>
                  <a:cubicBezTo>
                    <a:pt x="728" y="330"/>
                    <a:pt x="785" y="203"/>
                    <a:pt x="888" y="111"/>
                  </a:cubicBezTo>
                  <a:cubicBezTo>
                    <a:pt x="892" y="108"/>
                    <a:pt x="892" y="108"/>
                    <a:pt x="892" y="108"/>
                  </a:cubicBezTo>
                  <a:cubicBezTo>
                    <a:pt x="896" y="112"/>
                    <a:pt x="896" y="112"/>
                    <a:pt x="896" y="112"/>
                  </a:cubicBezTo>
                  <a:cubicBezTo>
                    <a:pt x="977" y="200"/>
                    <a:pt x="1087" y="248"/>
                    <a:pt x="1207" y="248"/>
                  </a:cubicBezTo>
                  <a:cubicBezTo>
                    <a:pt x="1327" y="248"/>
                    <a:pt x="1437" y="200"/>
                    <a:pt x="1519" y="112"/>
                  </a:cubicBezTo>
                  <a:cubicBezTo>
                    <a:pt x="1522" y="108"/>
                    <a:pt x="1522" y="108"/>
                    <a:pt x="1522" y="108"/>
                  </a:cubicBezTo>
                  <a:cubicBezTo>
                    <a:pt x="1527" y="111"/>
                    <a:pt x="1527" y="111"/>
                    <a:pt x="1527" y="111"/>
                  </a:cubicBezTo>
                  <a:cubicBezTo>
                    <a:pt x="1626" y="201"/>
                    <a:pt x="1686" y="334"/>
                    <a:pt x="1686" y="469"/>
                  </a:cubicBezTo>
                  <a:cubicBezTo>
                    <a:pt x="1686" y="617"/>
                    <a:pt x="1685" y="766"/>
                    <a:pt x="1684" y="832"/>
                  </a:cubicBezTo>
                  <a:lnTo>
                    <a:pt x="1684" y="838"/>
                  </a:lnTo>
                  <a:close/>
                  <a:moveTo>
                    <a:pt x="2327" y="663"/>
                  </a:moveTo>
                  <a:cubicBezTo>
                    <a:pt x="1771" y="663"/>
                    <a:pt x="1771" y="663"/>
                    <a:pt x="1771" y="663"/>
                  </a:cubicBezTo>
                  <a:cubicBezTo>
                    <a:pt x="1771" y="663"/>
                    <a:pt x="1771" y="545"/>
                    <a:pt x="1771" y="469"/>
                  </a:cubicBezTo>
                  <a:cubicBezTo>
                    <a:pt x="1771" y="373"/>
                    <a:pt x="1747" y="278"/>
                    <a:pt x="1701" y="195"/>
                  </a:cubicBezTo>
                  <a:cubicBezTo>
                    <a:pt x="1700" y="193"/>
                    <a:pt x="1700" y="193"/>
                    <a:pt x="1700" y="193"/>
                  </a:cubicBezTo>
                  <a:cubicBezTo>
                    <a:pt x="1700" y="189"/>
                    <a:pt x="1700" y="189"/>
                    <a:pt x="1700" y="189"/>
                  </a:cubicBezTo>
                  <a:cubicBezTo>
                    <a:pt x="1701" y="188"/>
                    <a:pt x="1701" y="188"/>
                    <a:pt x="1701" y="188"/>
                  </a:cubicBezTo>
                  <a:cubicBezTo>
                    <a:pt x="1712" y="173"/>
                    <a:pt x="1725" y="158"/>
                    <a:pt x="1739" y="145"/>
                  </a:cubicBezTo>
                  <a:cubicBezTo>
                    <a:pt x="1743" y="141"/>
                    <a:pt x="1743" y="141"/>
                    <a:pt x="1743" y="141"/>
                  </a:cubicBezTo>
                  <a:cubicBezTo>
                    <a:pt x="1747" y="145"/>
                    <a:pt x="1747" y="145"/>
                    <a:pt x="1747" y="145"/>
                  </a:cubicBezTo>
                  <a:cubicBezTo>
                    <a:pt x="1809" y="208"/>
                    <a:pt x="1892" y="242"/>
                    <a:pt x="1980" y="242"/>
                  </a:cubicBezTo>
                  <a:cubicBezTo>
                    <a:pt x="2069" y="242"/>
                    <a:pt x="2151" y="208"/>
                    <a:pt x="2213" y="145"/>
                  </a:cubicBezTo>
                  <a:cubicBezTo>
                    <a:pt x="2217" y="141"/>
                    <a:pt x="2217" y="141"/>
                    <a:pt x="2217" y="141"/>
                  </a:cubicBezTo>
                  <a:cubicBezTo>
                    <a:pt x="2222" y="145"/>
                    <a:pt x="2222" y="145"/>
                    <a:pt x="2222" y="145"/>
                  </a:cubicBezTo>
                  <a:cubicBezTo>
                    <a:pt x="2289" y="210"/>
                    <a:pt x="2329" y="304"/>
                    <a:pt x="2329" y="398"/>
                  </a:cubicBezTo>
                  <a:cubicBezTo>
                    <a:pt x="2329" y="496"/>
                    <a:pt x="2328" y="603"/>
                    <a:pt x="2327" y="657"/>
                  </a:cubicBezTo>
                  <a:lnTo>
                    <a:pt x="2327" y="663"/>
                  </a:lnTo>
                  <a:close/>
                  <a:moveTo>
                    <a:pt x="643" y="663"/>
                  </a:moveTo>
                  <a:cubicBezTo>
                    <a:pt x="85" y="663"/>
                    <a:pt x="85" y="663"/>
                    <a:pt x="85" y="663"/>
                  </a:cubicBezTo>
                  <a:cubicBezTo>
                    <a:pt x="85" y="398"/>
                    <a:pt x="85" y="398"/>
                    <a:pt x="85" y="398"/>
                  </a:cubicBezTo>
                  <a:cubicBezTo>
                    <a:pt x="85" y="301"/>
                    <a:pt x="123" y="211"/>
                    <a:pt x="193" y="145"/>
                  </a:cubicBezTo>
                  <a:cubicBezTo>
                    <a:pt x="197" y="141"/>
                    <a:pt x="197" y="141"/>
                    <a:pt x="197" y="141"/>
                  </a:cubicBezTo>
                  <a:cubicBezTo>
                    <a:pt x="201" y="145"/>
                    <a:pt x="201" y="145"/>
                    <a:pt x="201" y="145"/>
                  </a:cubicBezTo>
                  <a:cubicBezTo>
                    <a:pt x="263" y="208"/>
                    <a:pt x="346" y="242"/>
                    <a:pt x="434" y="242"/>
                  </a:cubicBezTo>
                  <a:cubicBezTo>
                    <a:pt x="522" y="242"/>
                    <a:pt x="605" y="208"/>
                    <a:pt x="667" y="145"/>
                  </a:cubicBezTo>
                  <a:cubicBezTo>
                    <a:pt x="671" y="141"/>
                    <a:pt x="671" y="141"/>
                    <a:pt x="671" y="141"/>
                  </a:cubicBezTo>
                  <a:cubicBezTo>
                    <a:pt x="675" y="145"/>
                    <a:pt x="675" y="145"/>
                    <a:pt x="675" y="145"/>
                  </a:cubicBezTo>
                  <a:cubicBezTo>
                    <a:pt x="689" y="158"/>
                    <a:pt x="701" y="173"/>
                    <a:pt x="713" y="188"/>
                  </a:cubicBezTo>
                  <a:cubicBezTo>
                    <a:pt x="715" y="191"/>
                    <a:pt x="715" y="191"/>
                    <a:pt x="715" y="191"/>
                  </a:cubicBezTo>
                  <a:cubicBezTo>
                    <a:pt x="713" y="195"/>
                    <a:pt x="713" y="195"/>
                    <a:pt x="713" y="195"/>
                  </a:cubicBezTo>
                  <a:cubicBezTo>
                    <a:pt x="667" y="277"/>
                    <a:pt x="643" y="372"/>
                    <a:pt x="643" y="469"/>
                  </a:cubicBezTo>
                  <a:lnTo>
                    <a:pt x="643" y="6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FFFFFF"/>
                </a:solidFill>
                <a:highlight>
                  <a:srgbClr val="00FF00"/>
                </a:highlight>
              </a:endParaRPr>
            </a:p>
          </p:txBody>
        </p:sp>
      </p:grpSp>
      <p:pic>
        <p:nvPicPr>
          <p:cNvPr id="3074" name="Picture 2" descr="Image result for psi">
            <a:extLst>
              <a:ext uri="{FF2B5EF4-FFF2-40B4-BE49-F238E27FC236}">
                <a16:creationId xmlns:a16="http://schemas.microsoft.com/office/drawing/2014/main" id="{A9EC2F96-C0C5-467C-89A1-D466F5BC969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103547" y="3037196"/>
            <a:ext cx="1389525" cy="138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26722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CPG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ortOrder xmlns="a1e655ab-872b-4d61-8729-ac0764cfa333" xsi:nil="true"/>
    <Thumbnail xmlns="a1e655ab-872b-4d61-8729-ac0764cfa333">
      <Url>https://collab.micron.com/corp/crc/SiteAssets/Thumbnails/Corporate%20PPT%20Template%20thumbnail.PNG</Url>
      <Description xsi:nil="true"/>
    </Thumbnail>
    <LikesCount xmlns="http://schemas.microsoft.com/sharepoint/v3">37</LikesCount>
    <PublishingStartDate xmlns="http://schemas.microsoft.com/sharepoint/v3" xsi:nil="true"/>
    <DocumentSetDescription xmlns="http://schemas.microsoft.com/sharepoint/v3">CRC Category</DocumentSetDescription>
    <RatedBy xmlns="http://schemas.microsoft.com/sharepoint/v3">
      <UserInfo>
        <DisplayName/>
        <AccountId xsi:nil="true"/>
        <AccountType/>
      </UserInfo>
    </RatedBy>
    <ke17ca428a0049638f5783d9211b4665 xmlns="0d043c21-a08c-475a-9b37-15606fb2ab83">
      <Terms xmlns="http://schemas.microsoft.com/office/infopath/2007/PartnerControls">
        <TermInfo xmlns="http://schemas.microsoft.com/office/infopath/2007/PartnerControls">
          <TermName xmlns="http://schemas.microsoft.com/office/infopath/2007/PartnerControls">Corporate PPTX Template</TermName>
          <TermId xmlns="http://schemas.microsoft.com/office/infopath/2007/PartnerControls">ba00464a-8f52-4532-b736-ef3f974243a8</TermId>
        </TermInfo>
        <TermInfo xmlns="http://schemas.microsoft.com/office/infopath/2007/PartnerControls">
          <TermName xmlns="http://schemas.microsoft.com/office/infopath/2007/PartnerControls">PowerPoint</TermName>
          <TermId xmlns="http://schemas.microsoft.com/office/infopath/2007/PartnerControls">6c7a520c-04b4-4b96-af69-09fa2e87f67a</TermId>
        </TermInfo>
      </Terms>
    </ke17ca428a0049638f5783d9211b4665>
    <_dlc_DocId xmlns="0d043c21-a08c-475a-9b37-15606fb2ab83">DOCID-466368787-130</_dlc_DocId>
    <TaxCatchAll xmlns="9da2a8c5-e2e9-492f-892b-673e1ab35ec9">
      <Value>26</Value>
      <Value>4</Value>
    </TaxCatchAll>
    <_dlc_DocIdUrl xmlns="0d043c21-a08c-475a-9b37-15606fb2ab83">
      <Url>https://collab.micron.com/corp/crc/_layouts/15/DocIdRedir.aspx?ID=DOCID-466368787-130</Url>
      <Description>DOCID-466368787-130</Description>
    </_dlc_DocIdUrl>
    <SME xmlns="a1e655ab-872b-4d61-8729-ac0764cfa333">
      <UserInfo>
        <DisplayName>Christine Quintana (cquintana)</DisplayName>
        <AccountId>725</AccountId>
        <AccountType/>
      </UserInfo>
    </SME>
    <CRC_x0020_Category xmlns="0d043c21-a08c-475a-9b37-15606fb2ab83">Presentation Resources</CRC_x0020_Category>
    <Ratings xmlns="http://schemas.microsoft.com/sharepoint/v3" xsi:nil="true"/>
    <IconOverlay xmlns="http://schemas.microsoft.com/sharepoint/v4" xsi:nil="true"/>
    <Details xmlns="a1e655ab-872b-4d61-8729-ac0764cfa333" xsi:nil="true"/>
    <LikedBy xmlns="http://schemas.microsoft.com/sharepoint/v3">
      <UserInfo>
        <DisplayName>Dan Wilcox (dfwilcox)</DisplayName>
        <AccountId>1</AccountId>
        <AccountType/>
      </UserInfo>
      <UserInfo>
        <DisplayName>Tian Yang Li 李天扬 (tyli)</DisplayName>
        <AccountId>2292</AccountId>
        <AccountType/>
      </UserInfo>
      <UserInfo>
        <DisplayName>Scott Derner (sderner)</DisplayName>
        <AccountId>502</AccountId>
        <AccountType/>
      </UserInfo>
      <UserInfo>
        <DisplayName>Tatsuo Ohashi 大橋 達央 (tohashi)</DisplayName>
        <AccountId>6238</AccountId>
        <AccountType/>
      </UserInfo>
      <UserInfo>
        <DisplayName>Yutaka Uemura 上村 裕 (yuemura)</DisplayName>
        <AccountId>7222</AccountId>
        <AccountType/>
      </UserInfo>
      <UserInfo>
        <DisplayName>Kat Floyd (kfloyd)</DisplayName>
        <AccountId>6050</AccountId>
        <AccountType/>
      </UserInfo>
      <UserInfo>
        <DisplayName>Jimlong Cheng 鄭成龍 (jimlong)</DisplayName>
        <AccountId>7380</AccountId>
        <AccountType/>
      </UserInfo>
      <UserInfo>
        <DisplayName>Warren Chiang 江維浩 (warrenchiang)</DisplayName>
        <AccountId>7461</AccountId>
        <AccountType/>
      </UserInfo>
      <UserInfo>
        <DisplayName>Jim Jardine (jjardine)</DisplayName>
        <AccountId>2853</AccountId>
        <AccountType/>
      </UserInfo>
      <UserInfo>
        <DisplayName>Ye Wai (yewai)</DisplayName>
        <AccountId>8475</AccountId>
        <AccountType/>
      </UserInfo>
      <UserInfo>
        <DisplayName>Jason Echols (jechols)</DisplayName>
        <AccountId>2108</AccountId>
        <AccountType/>
      </UserInfo>
      <UserInfo>
        <DisplayName>Byron Li 李培煌 (blee)</DisplayName>
        <AccountId>8104</AccountId>
        <AccountType/>
      </UserInfo>
      <UserInfo>
        <DisplayName>Sangeeta Rajgopal (sangeetar)</DisplayName>
        <AccountId>1041</AccountId>
        <AccountType/>
      </UserInfo>
      <UserInfo>
        <DisplayName>Arie Sukriadi (asukriadi)</DisplayName>
        <AccountId>7971</AccountId>
        <AccountType/>
      </UserInfo>
      <UserInfo>
        <DisplayName>Felix Huang 黄琳 (felixhuang)</DisplayName>
        <AccountId>998</AccountId>
        <AccountType/>
      </UserInfo>
      <UserInfo>
        <DisplayName>Chiuying Liu 劉秋英 (chiuyliu)</DisplayName>
        <AccountId>10403</AccountId>
        <AccountType/>
      </UserInfo>
      <UserInfo>
        <DisplayName>Chen Chen 陳箴 (chenca)</DisplayName>
        <AccountId>6121</AccountId>
        <AccountType/>
      </UserInfo>
      <UserInfo>
        <DisplayName>Elon Folkes (epfolkes)</DisplayName>
        <AccountId>2372</AccountId>
        <AccountType/>
      </UserInfo>
      <UserInfo>
        <DisplayName>Mandy Tsai 蔡曉玫 (mandytsai)</DisplayName>
        <AccountId>9089</AccountId>
        <AccountType/>
      </UserInfo>
      <UserInfo>
        <DisplayName>Zhi Kai Feng 冯智凯 (fengzhikai)</DisplayName>
        <AccountId>11207</AccountId>
        <AccountType/>
      </UserInfo>
      <UserInfo>
        <DisplayName>Kevin Fan 范創曜 (kevinfan)</DisplayName>
        <AccountId>11316</AccountId>
        <AccountType/>
      </UserInfo>
      <UserInfo>
        <DisplayName>Juliet Yeh 葉蕙榕 (julietyeh)</DisplayName>
        <AccountId>11450</AccountId>
        <AccountType/>
      </UserInfo>
      <UserInfo>
        <DisplayName>Suzanne McHugh (smchugh)</DisplayName>
        <AccountId>1362</AccountId>
        <AccountType/>
      </UserInfo>
      <UserInfo>
        <DisplayName>Chia-cheng Yang 楊嘉政 (keelung)</DisplayName>
        <AccountId>9423</AccountId>
        <AccountType/>
      </UserInfo>
      <UserInfo>
        <DisplayName>Jimmy Chang 張家銘 (changchiamin)</DisplayName>
        <AccountId>11618</AccountId>
        <AccountType/>
      </UserInfo>
      <UserInfo>
        <DisplayName>Lei Zhong 钟雷 (zhonglei)</DisplayName>
        <AccountId>1499</AccountId>
        <AccountType/>
      </UserInfo>
      <UserInfo>
        <DisplayName>Adam Taylor (adamtaylor)</DisplayName>
        <AccountId>824</AccountId>
        <AccountType/>
      </UserInfo>
      <UserInfo>
        <DisplayName>Gary Chen 陳新元 (garychen)</DisplayName>
        <AccountId>11781</AccountId>
        <AccountType/>
      </UserInfo>
      <UserInfo>
        <DisplayName>Kent Liu 劉猷威 (kentliu)</DisplayName>
        <AccountId>1230</AccountId>
        <AccountType/>
      </UserInfo>
      <UserInfo>
        <DisplayName>Marco Xu 許中晏 (marcoxu)</DisplayName>
        <AccountId>11839</AccountId>
        <AccountType/>
      </UserInfo>
      <UserInfo>
        <DisplayName>Maggie Hsiao 蕭青萍 (hsiaomaggie)</DisplayName>
        <AccountId>8413</AccountId>
        <AccountType/>
      </UserInfo>
      <UserInfo>
        <DisplayName>Stephen Liu 劉永文 (liuyuanwen)</DisplayName>
        <AccountId>8267</AccountId>
        <AccountType/>
      </UserInfo>
      <UserInfo>
        <DisplayName>Mohd Tajuddin Bin Hashim (mhashim)</DisplayName>
        <AccountId>12672</AccountId>
        <AccountType/>
      </UserInfo>
      <UserInfo>
        <DisplayName>Jon Meduna (jmeduna)</DisplayName>
        <AccountId>6566</AccountId>
        <AccountType/>
      </UserInfo>
      <UserInfo>
        <DisplayName>Denny Liao 廖德勛 (dennyliao)</DisplayName>
        <AccountId>11659</AccountId>
        <AccountType/>
      </UserInfo>
      <UserInfo>
        <DisplayName>Ray Lin 林祖強 (raylin)</DisplayName>
        <AccountId>7985</AccountId>
        <AccountType/>
      </UserInfo>
      <UserInfo>
        <DisplayName>i:0#.w|winntdom\chihhaochen</DisplayName>
        <AccountId>7770</AccountId>
        <AccountType/>
      </UserInfo>
    </LikedBy>
    <PublishingExpirationDate xmlns="http://schemas.microsoft.com/sharepoint/v3" xsi:nil="true"/>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7B20E98279C3DD4D9FF765D40EC63BD7" ma:contentTypeVersion="19" ma:contentTypeDescription="Create a new document." ma:contentTypeScope="" ma:versionID="0f7932687bc05b5baf860e735a54d4a0">
  <xsd:schema xmlns:xsd="http://www.w3.org/2001/XMLSchema" xmlns:xs="http://www.w3.org/2001/XMLSchema" xmlns:p="http://schemas.microsoft.com/office/2006/metadata/properties" xmlns:ns1="http://schemas.microsoft.com/sharepoint/v3" xmlns:ns2="0d043c21-a08c-475a-9b37-15606fb2ab83" xmlns:ns3="9da2a8c5-e2e9-492f-892b-673e1ab35ec9" xmlns:ns4="a1e655ab-872b-4d61-8729-ac0764cfa333" xmlns:ns5="http://schemas.microsoft.com/sharepoint/v4" targetNamespace="http://schemas.microsoft.com/office/2006/metadata/properties" ma:root="true" ma:fieldsID="d896b7cad10f452c1e7f63b38e38d1c9" ns1:_="" ns2:_="" ns3:_="" ns4:_="" ns5:_="">
    <xsd:import namespace="http://schemas.microsoft.com/sharepoint/v3"/>
    <xsd:import namespace="0d043c21-a08c-475a-9b37-15606fb2ab83"/>
    <xsd:import namespace="9da2a8c5-e2e9-492f-892b-673e1ab35ec9"/>
    <xsd:import namespace="a1e655ab-872b-4d61-8729-ac0764cfa333"/>
    <xsd:import namespace="http://schemas.microsoft.com/sharepoint/v4"/>
    <xsd:element name="properties">
      <xsd:complexType>
        <xsd:sequence>
          <xsd:element name="documentManagement">
            <xsd:complexType>
              <xsd:all>
                <xsd:element ref="ns1:PublishingStartDate" minOccurs="0"/>
                <xsd:element ref="ns1:PublishingExpirationDate" minOccurs="0"/>
                <xsd:element ref="ns1:AverageRating" minOccurs="0"/>
                <xsd:element ref="ns1:RatingCount" minOccurs="0"/>
                <xsd:element ref="ns1:RatedBy" minOccurs="0"/>
                <xsd:element ref="ns1:Ratings" minOccurs="0"/>
                <xsd:element ref="ns1:LikesCount" minOccurs="0"/>
                <xsd:element ref="ns1:LikedBy" minOccurs="0"/>
                <xsd:element ref="ns2:CRC_x0020_Category" minOccurs="0"/>
                <xsd:element ref="ns1:DocumentSetDescription" minOccurs="0"/>
                <xsd:element ref="ns2:_dlc_DocId" minOccurs="0"/>
                <xsd:element ref="ns2:_dlc_DocIdUrl" minOccurs="0"/>
                <xsd:element ref="ns2:_dlc_DocIdPersistId" minOccurs="0"/>
                <xsd:element ref="ns2:ke17ca428a0049638f5783d9211b4665" minOccurs="0"/>
                <xsd:element ref="ns3:TaxCatchAll" minOccurs="0"/>
                <xsd:element ref="ns4:SME" minOccurs="0"/>
                <xsd:element ref="ns5:IconOverlay" minOccurs="0"/>
                <xsd:element ref="ns4:Thumbnail" minOccurs="0"/>
                <xsd:element ref="ns4:SortOrder" minOccurs="0"/>
                <xsd:element ref="ns4: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AverageRating" ma:index="10" nillable="true" ma:displayName="Rating (0-5)" ma:decimals="2" ma:description="Average value of all the ratings that have been submitted" ma:internalName="AverageRating" ma:readOnly="true">
      <xsd:simpleType>
        <xsd:restriction base="dms:Number"/>
      </xsd:simpleType>
    </xsd:element>
    <xsd:element name="RatingCount" ma:index="11" nillable="true" ma:displayName="Number of Ratings" ma:decimals="0" ma:description="Number of ratings submitted" ma:internalName="RatingCount" ma:readOnly="true">
      <xsd:simpleType>
        <xsd:restriction base="dms:Number"/>
      </xsd:simpleType>
    </xsd:element>
    <xsd:element name="RatedBy" ma:index="12"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3" nillable="true" ma:displayName="User ratings" ma:description="User ratings for the item" ma:hidden="true" ma:internalName="Ratings">
      <xsd:simpleType>
        <xsd:restriction base="dms:Note"/>
      </xsd:simpleType>
    </xsd:element>
    <xsd:element name="LikesCount" ma:index="14" nillable="true" ma:displayName="Number of Likes" ma:internalName="LikesCount">
      <xsd:simpleType>
        <xsd:restriction base="dms:Unknown"/>
      </xsd:simpleType>
    </xsd:element>
    <xsd:element name="LikedBy" ma:index="15"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SetDescription" ma:index="17" nillable="true" ma:displayName="Description" ma:description="A description of the Document Set" ma:internalName="DocumentSetDescription">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d043c21-a08c-475a-9b37-15606fb2ab83" elementFormDefault="qualified">
    <xsd:import namespace="http://schemas.microsoft.com/office/2006/documentManagement/types"/>
    <xsd:import namespace="http://schemas.microsoft.com/office/infopath/2007/PartnerControls"/>
    <xsd:element name="CRC_x0020_Category" ma:index="16" nillable="true" ma:displayName="CRC Category" ma:format="Dropdown" ma:indexed="true" ma:internalName="CRC_x0020_Category">
      <xsd:simpleType>
        <xsd:union memberTypes="dms:Text">
          <xsd:simpleType>
            <xsd:restriction base="dms:Choice">
              <xsd:enumeration value="Best Practices"/>
              <xsd:enumeration value="Community"/>
              <xsd:enumeration value="Messaging"/>
              <xsd:enumeration value="More Tools"/>
              <xsd:enumeration value="Presentation Resources"/>
              <xsd:enumeration value="Site Kits"/>
              <xsd:enumeration value="Templates"/>
            </xsd:restriction>
          </xsd:simpleType>
        </xsd:union>
      </xsd:simpleType>
    </xsd:element>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0" nillable="true" ma:displayName="Persist ID" ma:description="Keep ID on add." ma:hidden="true" ma:internalName="_dlc_DocIdPersistId" ma:readOnly="true">
      <xsd:simpleType>
        <xsd:restriction base="dms:Boolean"/>
      </xsd:simpleType>
    </xsd:element>
    <xsd:element name="ke17ca428a0049638f5783d9211b4665" ma:index="22" nillable="true" ma:taxonomy="true" ma:internalName="ke17ca428a0049638f5783d9211b4665" ma:taxonomyFieldName="CRCTerms" ma:displayName="CRC Terms" ma:default="" ma:fieldId="{4e17ca42-8a00-4963-8f57-83d9211b4665}" ma:taxonomyMulti="true" ma:sspId="7d0f6f0b-6f82-4a9a-81e4-04de45000ff3" ma:termSetId="6bba3700-e567-4160-8464-223c1c50a5a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a2a8c5-e2e9-492f-892b-673e1ab35ec9"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af611788-ddaa-4b4b-8a36-82a070ad2559}" ma:internalName="TaxCatchAll" ma:showField="CatchAllData" ma:web="0d043c21-a08c-475a-9b37-15606fb2ab8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1e655ab-872b-4d61-8729-ac0764cfa333" elementFormDefault="qualified">
    <xsd:import namespace="http://schemas.microsoft.com/office/2006/documentManagement/types"/>
    <xsd:import namespace="http://schemas.microsoft.com/office/infopath/2007/PartnerControls"/>
    <xsd:element name="SME" ma:index="24" nillable="true" ma:displayName="SME" ma:list="UserInfo" ma:SharePointGroup="0" ma:internalName="SM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humbnail" ma:index="26"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SortOrder" ma:index="27" nillable="true" ma:displayName="SortOrder" ma:internalName="SortOrder">
      <xsd:simpleType>
        <xsd:restriction base="dms:Text">
          <xsd:maxLength value="255"/>
        </xsd:restriction>
      </xsd:simpleType>
    </xsd:element>
    <xsd:element name="Details" ma:index="28" nillable="true" ma:displayName="Details" ma:internalName="Detail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EB86B0-7295-44AE-984B-D39D11E9DE50}">
  <ds:schemaRefs>
    <ds:schemaRef ds:uri="http://purl.org/dc/terms/"/>
    <ds:schemaRef ds:uri="http://schemas.openxmlformats.org/package/2006/metadata/core-properties"/>
    <ds:schemaRef ds:uri="http://purl.org/dc/dcmitype/"/>
    <ds:schemaRef ds:uri="a1e655ab-872b-4d61-8729-ac0764cfa333"/>
    <ds:schemaRef ds:uri="http://schemas.microsoft.com/office/2006/documentManagement/types"/>
    <ds:schemaRef ds:uri="http://schemas.microsoft.com/office/2006/metadata/properties"/>
    <ds:schemaRef ds:uri="http://schemas.microsoft.com/office/infopath/2007/PartnerControls"/>
    <ds:schemaRef ds:uri="http://schemas.microsoft.com/sharepoint/v4"/>
    <ds:schemaRef ds:uri="http://purl.org/dc/elements/1.1/"/>
    <ds:schemaRef ds:uri="9da2a8c5-e2e9-492f-892b-673e1ab35ec9"/>
    <ds:schemaRef ds:uri="0d043c21-a08c-475a-9b37-15606fb2ab83"/>
    <ds:schemaRef ds:uri="http://schemas.microsoft.com/sharepoint/v3"/>
    <ds:schemaRef ds:uri="http://www.w3.org/XML/1998/namespace"/>
  </ds:schemaRefs>
</ds:datastoreItem>
</file>

<file path=customXml/itemProps2.xml><?xml version="1.0" encoding="utf-8"?>
<ds:datastoreItem xmlns:ds="http://schemas.openxmlformats.org/officeDocument/2006/customXml" ds:itemID="{3C10B76B-13EA-42BB-A56E-3089824C6AA0}">
  <ds:schemaRefs>
    <ds:schemaRef ds:uri="http://schemas.microsoft.com/sharepoint/events"/>
  </ds:schemaRefs>
</ds:datastoreItem>
</file>

<file path=customXml/itemProps3.xml><?xml version="1.0" encoding="utf-8"?>
<ds:datastoreItem xmlns:ds="http://schemas.openxmlformats.org/officeDocument/2006/customXml" ds:itemID="{A0AC094D-2FE6-41FD-A782-70905E045D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d043c21-a08c-475a-9b37-15606fb2ab83"/>
    <ds:schemaRef ds:uri="9da2a8c5-e2e9-492f-892b-673e1ab35ec9"/>
    <ds:schemaRef ds:uri="a1e655ab-872b-4d61-8729-ac0764cfa33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42F3E3B-FE56-4B6E-826E-761922C03C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2735</Words>
  <Application>Microsoft Office PowerPoint</Application>
  <PresentationFormat>Widescreen</PresentationFormat>
  <Paragraphs>646</Paragraphs>
  <Slides>65</Slides>
  <Notes>57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65</vt:i4>
      </vt:variant>
    </vt:vector>
  </HeadingPairs>
  <TitlesOfParts>
    <vt:vector size="77" baseType="lpstr">
      <vt:lpstr>Arial</vt:lpstr>
      <vt:lpstr>Baskerville Old Face</vt:lpstr>
      <vt:lpstr>Calibri</vt:lpstr>
      <vt:lpstr>Consolas</vt:lpstr>
      <vt:lpstr>Courier New</vt:lpstr>
      <vt:lpstr>Segoe UI</vt:lpstr>
      <vt:lpstr>Trebuchet MS</vt:lpstr>
      <vt:lpstr>Tw Cen MT</vt:lpstr>
      <vt:lpstr>Verdana</vt:lpstr>
      <vt:lpstr>Wingdings</vt:lpstr>
      <vt:lpstr>CPG Theme 2.0</vt:lpstr>
      <vt:lpstr>Circuit</vt:lpstr>
      <vt:lpstr>PowerPoint Presentation</vt:lpstr>
      <vt:lpstr>PowerPoint Presentation</vt:lpstr>
      <vt:lpstr>About the presenter</vt:lpstr>
      <vt:lpstr>About the presenter</vt:lpstr>
      <vt:lpstr>Learning objects</vt:lpstr>
      <vt:lpstr>Part I Introduction to People Analytics</vt:lpstr>
      <vt:lpstr>What is i/o psychology?</vt:lpstr>
      <vt:lpstr>What is Industrial/organizational psychology?</vt:lpstr>
      <vt:lpstr>What is Industrial/organizational psychology?</vt:lpstr>
      <vt:lpstr>Fun fact</vt:lpstr>
      <vt:lpstr>What is  People analytics?</vt:lpstr>
      <vt:lpstr>What is people analytics?</vt:lpstr>
      <vt:lpstr>Popularization of “People analytics”</vt:lpstr>
      <vt:lpstr>What is people analytics?</vt:lpstr>
      <vt:lpstr>Moneyball?</vt:lpstr>
      <vt:lpstr>PowerPoint Presentation</vt:lpstr>
      <vt:lpstr>PowerPoint Presentation</vt:lpstr>
      <vt:lpstr>Find grow keep</vt:lpstr>
      <vt:lpstr>Find: Recruiting and hiring</vt:lpstr>
      <vt:lpstr>Find: Recruiting and hiring</vt:lpstr>
      <vt:lpstr>Find: Recruiting and hiring</vt:lpstr>
      <vt:lpstr>Find grow keep</vt:lpstr>
      <vt:lpstr>Grow: learning, leadership, performance</vt:lpstr>
      <vt:lpstr>Find: learning, leadership, performance</vt:lpstr>
      <vt:lpstr>Find: learning, leadership, performance</vt:lpstr>
      <vt:lpstr>Find: learning, leadership, performance</vt:lpstr>
      <vt:lpstr>Find: learning, leadership, performance</vt:lpstr>
      <vt:lpstr>Find grow keep</vt:lpstr>
      <vt:lpstr>keep: Retaining top talent</vt:lpstr>
      <vt:lpstr>keep: Diversity &amp; Inclusion</vt:lpstr>
      <vt:lpstr>keep: Diversity &amp; Inclusion</vt:lpstr>
      <vt:lpstr>keep: Turnover</vt:lpstr>
      <vt:lpstr>keep: Turnover</vt:lpstr>
      <vt:lpstr>What’s next for people analytics</vt:lpstr>
      <vt:lpstr>Machine learning and AI</vt:lpstr>
      <vt:lpstr>questions</vt:lpstr>
      <vt:lpstr>Part II people analytics/data science tutorial</vt:lpstr>
      <vt:lpstr>Data is the new currency</vt:lpstr>
      <vt:lpstr>Tools</vt:lpstr>
      <vt:lpstr>popular people analytics tools</vt:lpstr>
      <vt:lpstr>popular people analytics tools</vt:lpstr>
      <vt:lpstr>popular people analytics tools</vt:lpstr>
      <vt:lpstr>What is        ?</vt:lpstr>
      <vt:lpstr>How do it get        ?</vt:lpstr>
      <vt:lpstr>Common people analytics tools</vt:lpstr>
      <vt:lpstr>tutorial</vt:lpstr>
      <vt:lpstr>    Using </vt:lpstr>
      <vt:lpstr>    Using </vt:lpstr>
      <vt:lpstr>    Using </vt:lpstr>
      <vt:lpstr>    Using </vt:lpstr>
      <vt:lpstr>    Using </vt:lpstr>
      <vt:lpstr>    Using </vt:lpstr>
      <vt:lpstr>    Using </vt:lpstr>
      <vt:lpstr>    Using </vt:lpstr>
      <vt:lpstr>    Using </vt:lpstr>
      <vt:lpstr>    Using </vt:lpstr>
      <vt:lpstr>    Using </vt:lpstr>
      <vt:lpstr>    Using </vt:lpstr>
      <vt:lpstr>    Using </vt:lpstr>
      <vt:lpstr>    Using </vt:lpstr>
      <vt:lpstr>    Using </vt:lpstr>
      <vt:lpstr>    Using </vt:lpstr>
      <vt:lpstr>an applied example: studying employee engagement </vt:lpstr>
      <vt:lpstr>Thank you</vt:lpstr>
      <vt:lpstr>You can find materials from this talk on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2017-12-08T17:40:14Z</dcterms:created>
  <dcterms:modified xsi:type="dcterms:W3CDTF">2018-08-10T00:53:54Z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0x0101007B20E98279C3DD4D9FF765D40EC63BD7</vt:lpwstr>
  </property>
  <property fmtid="{D5CDD505-2E9C-101B-9397-08002B2CF9AE}" pid="3" name="_docset_NoMedatataSyncRequired">
    <vt:lpwstr>False</vt:lpwstr>
  </property>
  <property fmtid="{D5CDD505-2E9C-101B-9397-08002B2CF9AE}" pid="4" name="_dlc_DocIdItemGuid">
    <vt:lpwstr>855584af-b3a7-4921-a33d-e29f0cec6bc0</vt:lpwstr>
  </property>
  <property fmtid="{D5CDD505-2E9C-101B-9397-08002B2CF9AE}" pid="5" name="CRCTerms">
    <vt:lpwstr>26;#Corporate PPTX Template|ba00464a-8f52-4532-b736-ef3f974243a8;#4;#PowerPoint|6c7a520c-04b4-4b96-af69-09fa2e87f67a</vt:lpwstr>
  </property>
</Properties>
</file>