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0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F312-E1B5-4A16-969A-A4012236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4941-39AE-4ED0-8A94-223BDA23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B7FF-30DB-4E82-97B8-F0D46298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9892-A9B2-42B6-98C7-6C8C9B5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59D4-639A-458F-8B03-5FAF5C9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1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EAED-DAC1-4185-BE55-0CC66E9A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A6E9-00EC-477D-9EBF-608F38A8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EC19-7D14-45EA-8D1A-4EE37D3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90CA-22D2-48B1-AF45-72AC6CF3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60FA-A063-44A0-9665-86B6EE2E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4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40819-AB56-4D4D-B0EF-3E92F116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4A24-73D3-4DFE-AD2F-3412BC1A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E15A-7832-4E21-9562-82EA29AA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C1DD-B4B6-48FF-BDC2-9CBECC3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7E38-E274-4C28-A87A-B4F1C6A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7B5A-6D16-4C1C-8EEF-1AC6A539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943F-001A-4359-928F-391E0454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BBFD-A3EB-4C09-8DE2-A696D03D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BFCE-853F-4EC7-BA47-D21A612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A171-A37D-495C-9CAC-22BA71A7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2726-0C1A-4F5B-A0E3-EC5B51F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6224-A4A7-4D1A-B2D5-0D934496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BAA8-D14F-4E48-8F7F-7BCD795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2D88-3757-4777-ACD1-E0E6DFA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0310-AB83-4E79-9914-7103DBBC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9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ACF-DE5A-49BA-86C9-4C302350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2C11-138A-4371-9D62-4C9DDCE8F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17223-AEDF-40A2-9607-8AF015FC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584E-BB19-4A6A-931F-2477094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3CFC-9715-47B6-9A63-9210C9D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CABE-7DEE-460B-B19C-505F60D9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2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6465-85A9-48E5-815E-4E0B75D7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6E16-16C0-48C4-AB13-9CD67C53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9305-B5E2-4473-B114-0A10D66F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E3AD-07E0-4697-AFE7-D5BD3E76F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6476-A868-4322-9638-BA9C048D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2BCE0-A3BD-47B5-AC31-467BB286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80E9F-B9CD-404C-9189-75DAB5AA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72EA7-5250-4F40-B6BA-79520CEF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AB00-9FC5-4E17-9E6D-85B77DF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A1F4-5D91-4333-B84F-45319868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B574C-72AB-4C08-99C1-7CE382AC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5074-6C6E-41F0-8517-FA5AC56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5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2929B-91B5-4172-BE1B-CC8EA775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14A78-42A6-4114-8232-F7A2AE25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20FD-D9AE-4FAC-BC84-0015E88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D90-AB21-45D2-8226-B761324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40D7-C256-4F65-9E81-9B551C70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EC78-318D-47F2-95BA-747B88CB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520C5-FC78-4138-B4A0-3DAE6E82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9CEC-BA7F-4531-AE12-435FCFBA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865C-D752-4FCA-81D7-0B0E7D48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6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D634-3531-4C24-84B6-C32F40E3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FB460-0B0F-43AE-B0D7-C1918CCA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F02A-CF80-47D5-A179-63624253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8769-A27D-402E-BC57-555CE3EE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2729-AD7A-493C-B7F7-AC97EEA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27200-43C2-468D-A6E1-B3E38484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8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9052-CD13-4925-8847-9675BE45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9220-E02C-4258-A9B7-952DEF26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6BD2-52BD-4428-893D-383EBE8D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9FF-94BE-410E-A8C0-77C2CAB81B7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6423-7263-4FC0-A896-1557A357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405A-1318-4363-A4F7-B41CABCA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7A8668-9F7F-41C6-9CEA-56FCDF2B42F2}"/>
              </a:ext>
            </a:extLst>
          </p:cNvPr>
          <p:cNvSpPr/>
          <p:nvPr/>
        </p:nvSpPr>
        <p:spPr>
          <a:xfrm>
            <a:off x="2065815" y="1781360"/>
            <a:ext cx="8060370" cy="3295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9DF19D-F966-490F-A816-280AC9C7D9D7}"/>
              </a:ext>
            </a:extLst>
          </p:cNvPr>
          <p:cNvCxnSpPr/>
          <p:nvPr/>
        </p:nvCxnSpPr>
        <p:spPr>
          <a:xfrm flipV="1">
            <a:off x="1334425" y="1256705"/>
            <a:ext cx="0" cy="4882719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7F510-CB3B-4A0A-827B-805FD5ED1013}"/>
                  </a:ext>
                </a:extLst>
              </p:cNvPr>
              <p:cNvSpPr txBox="1"/>
              <p:nvPr/>
            </p:nvSpPr>
            <p:spPr>
              <a:xfrm>
                <a:off x="823996" y="333375"/>
                <a:ext cx="102085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7F510-CB3B-4A0A-827B-805FD5ED1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6" y="333375"/>
                <a:ext cx="1020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35A854-7DEF-47FE-84F9-7359B6BC07B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46229" y="3076575"/>
            <a:ext cx="2849770" cy="1517482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A341B0-57C6-4607-92FF-DB613535BBE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095999" y="3076575"/>
            <a:ext cx="2849772" cy="1517482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01625-9EA3-40E7-A4AE-E513A2D9BE47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6095999" y="3076575"/>
            <a:ext cx="1" cy="2000065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DAB11C-F98F-4525-914C-BA164EFEF0C4}"/>
                  </a:ext>
                </a:extLst>
              </p:cNvPr>
              <p:cNvSpPr txBox="1"/>
              <p:nvPr/>
            </p:nvSpPr>
            <p:spPr>
              <a:xfrm>
                <a:off x="2645496" y="4594057"/>
                <a:ext cx="7131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DAB11C-F98F-4525-914C-BA164EFE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96" y="4594057"/>
                <a:ext cx="71314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EA84-6E61-4C37-8431-E58252266BBC}"/>
                  </a:ext>
                </a:extLst>
              </p:cNvPr>
              <p:cNvSpPr txBox="1"/>
              <p:nvPr/>
            </p:nvSpPr>
            <p:spPr>
              <a:xfrm>
                <a:off x="9128515" y="4594057"/>
                <a:ext cx="7250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EA84-6E61-4C37-8431-E5825226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15" y="4594057"/>
                <a:ext cx="72500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0BC5C-57A3-4962-968F-CE96C04C80CD}"/>
                  </a:ext>
                </a:extLst>
              </p:cNvPr>
              <p:cNvSpPr txBox="1"/>
              <p:nvPr/>
            </p:nvSpPr>
            <p:spPr>
              <a:xfrm>
                <a:off x="5806195" y="5076640"/>
                <a:ext cx="7250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0BC5C-57A3-4962-968F-CE96C04C8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95" y="5076640"/>
                <a:ext cx="72500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2CFC97C-D3E6-4C8D-86C2-F2523F74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099" t="12489" r="31900" b="14519"/>
          <a:stretch/>
        </p:blipFill>
        <p:spPr>
          <a:xfrm>
            <a:off x="2743199" y="1351280"/>
            <a:ext cx="6705601" cy="4338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B8B73-4D70-4F23-A4A7-0F6D5BBBE131}"/>
                  </a:ext>
                </a:extLst>
              </p:cNvPr>
              <p:cNvSpPr txBox="1"/>
              <p:nvPr/>
            </p:nvSpPr>
            <p:spPr>
              <a:xfrm>
                <a:off x="3779520" y="990600"/>
                <a:ext cx="1637691" cy="867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Sup>
                            <m:sSub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B8B73-4D70-4F23-A4A7-0F6D5BBB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990600"/>
                <a:ext cx="1637691" cy="867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7DD2D8-753E-4DDB-8E93-5792FD8B8F35}"/>
              </a:ext>
            </a:extLst>
          </p:cNvPr>
          <p:cNvCxnSpPr>
            <a:cxnSpLocks/>
          </p:cNvCxnSpPr>
          <p:nvPr/>
        </p:nvCxnSpPr>
        <p:spPr>
          <a:xfrm flipH="1">
            <a:off x="2804160" y="1643046"/>
            <a:ext cx="975360" cy="8320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E6E99-68A3-4FC5-9703-9FA33B4B54C8}"/>
                  </a:ext>
                </a:extLst>
              </p:cNvPr>
              <p:cNvSpPr txBox="1"/>
              <p:nvPr/>
            </p:nvSpPr>
            <p:spPr>
              <a:xfrm>
                <a:off x="7551420" y="1643046"/>
                <a:ext cx="1605439" cy="848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E6E99-68A3-4FC5-9703-9FA33B4B5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20" y="1643046"/>
                <a:ext cx="1605439" cy="848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43DE6-9141-4D03-9FB9-787F283F04A8}"/>
              </a:ext>
            </a:extLst>
          </p:cNvPr>
          <p:cNvCxnSpPr>
            <a:cxnSpLocks/>
          </p:cNvCxnSpPr>
          <p:nvPr/>
        </p:nvCxnSpPr>
        <p:spPr>
          <a:xfrm flipH="1">
            <a:off x="6362700" y="2247900"/>
            <a:ext cx="1120140" cy="5356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2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Mathieu Morin</dc:creator>
  <cp:lastModifiedBy>Devin Mathieu Morin</cp:lastModifiedBy>
  <cp:revision>4</cp:revision>
  <dcterms:created xsi:type="dcterms:W3CDTF">2020-03-05T19:13:18Z</dcterms:created>
  <dcterms:modified xsi:type="dcterms:W3CDTF">2020-03-05T20:27:38Z</dcterms:modified>
</cp:coreProperties>
</file>