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athieu Morin" initials="DMM" lastIdx="1" clrIdx="0">
    <p:extLst>
      <p:ext uri="{19B8F6BF-5375-455C-9EA6-DF929625EA0E}">
        <p15:presenceInfo xmlns:p15="http://schemas.microsoft.com/office/powerpoint/2012/main" userId="S::dmorin@unb.ca::a512dfa6-d2e7-42ee-911f-ec9230a433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7T12:17:56.531" idx="1">
    <p:pos x="6284" y="123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6253-E348-4C99-8C49-D6887381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BC3F8-A1A5-45FE-AC7F-8CEF7200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F012-07D7-4BC9-8FBD-BB999052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0E7C-EDD1-4DB0-98E1-1E4C2D46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A9C-8DE4-4673-9700-95D7D01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7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BF6E-FDD1-4B97-850E-807AEB9A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CC672-861F-4EED-A7B5-95D2B187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3E94-E001-4C37-979F-CD55204D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89B0-DF6B-4EB9-B6C2-BC17131F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76C1-DBC3-427A-8FCC-574BAB06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73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1394B-2CA6-4EFB-B157-0C68375B1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538A4-DC4C-422F-8216-0A35C20B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8D68-4987-492E-9BCD-2FB1477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EACA-A4F6-4815-9F4E-368B2234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6DDB-9DCD-43DE-A86A-3EB925E4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09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6DD1-6295-4E45-AB23-31209481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2849-36CA-431A-8580-ED0B3A95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1626-39E8-4C77-A61C-CEB95574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C2A0-304E-46F1-A7CE-967E549A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6494-92D5-427C-ACDE-EC6E4BB7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8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127-DA07-4A65-8EF8-307AC6B9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F894-18E7-4AF7-A0F6-489A136B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A31D-13A8-4612-B8E4-65BCE987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918C-3901-4FCF-8F4B-1351EF0E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9334-6CFA-456B-A707-38F4F7E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66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2132-9AB2-491A-9EA9-89E44F09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5F7D-982C-4DB7-9DF9-95933A96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A6A1-EA42-457A-80B7-D50CFC7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1E661-C1E7-4C7A-B862-B0C06B2E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1AB2-5DEF-4582-932A-A031EBDF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E622-AFCD-4E37-A23B-CC478B9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01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A5A9-8FF1-411B-A3B7-3291D033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D924-6112-4806-A971-2C6E7850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D508-5970-494F-A418-19E6C49A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D917-1B67-401F-9969-67FD62EFF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CC0FC-155E-46E0-8695-7398DB6FF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22A3-AB82-417B-966C-43B6D913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E745A-6B7B-4F73-BB4D-673ECC12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642CE-ABE3-44B0-BCB8-A6E126DD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7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90F2-59C2-46DB-B35A-6D424182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7C86B-E316-4C31-B0C0-9A4B10C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40157-1CD6-43EE-99E0-8A676E68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9D0D-8688-405C-957E-FD2DEA4B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4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E22C3-1417-4D0D-B21A-12FC191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2E92B-0B9C-4C9C-B1A0-FBED0DAC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B669-EDD7-4484-B111-127CCD3A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878C-64FA-400C-90DC-CB24D298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070C-61CD-4869-8151-838C97C2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12705-0CA8-4C4D-8D42-B399B492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2B0D-FEBA-4B14-8CA9-FCCC7DC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2830-24E9-493D-981A-14A13A3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B735-7B80-41E1-BB29-94D981F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7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DF6C-F1D3-459B-A202-FEE739E8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54B26-8D49-447D-BC49-11A3B4DA2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B5A4-63AB-45F1-8CAC-2C6E690A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65E4-4D16-49C9-B27B-9695774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EEABF-A293-47F6-9776-FC7665D7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37AB-A5EF-4D5A-9AF2-D3C047F6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64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89BD-1EA2-49EA-879B-1DDB5462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2BF2E-A6BD-4CB7-818C-5BC75372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06BF-6147-4FA6-8611-8A9A4E1A8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D4AA-BF20-4860-AD4F-6217984BFCC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02F0-5695-4D22-BEE1-129242D92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97B5-8972-469F-8D5F-B48CC50AD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8981-9C71-479C-A318-40F27E433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2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1A5DB-0A23-4DB7-AE45-C4A694F0B21C}"/>
              </a:ext>
            </a:extLst>
          </p:cNvPr>
          <p:cNvSpPr/>
          <p:nvPr/>
        </p:nvSpPr>
        <p:spPr>
          <a:xfrm rot="21116144">
            <a:off x="3471862" y="2782132"/>
            <a:ext cx="5248275" cy="2362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55C279C1-5A7A-4520-9681-EADA202387CF}"/>
              </a:ext>
            </a:extLst>
          </p:cNvPr>
          <p:cNvSpPr/>
          <p:nvPr/>
        </p:nvSpPr>
        <p:spPr>
          <a:xfrm>
            <a:off x="-3629891" y="1653954"/>
            <a:ext cx="24149482" cy="621437"/>
          </a:xfrm>
          <a:prstGeom prst="flowChartMagneticDru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F5DEB-E8D8-476A-9618-FF4C56C798A2}"/>
              </a:ext>
            </a:extLst>
          </p:cNvPr>
          <p:cNvSpPr txBox="1"/>
          <p:nvPr/>
        </p:nvSpPr>
        <p:spPr>
          <a:xfrm rot="21116144">
            <a:off x="5001490" y="3244334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Unilateral Magnet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E7C829-08D8-4AF5-87B1-22B8101648E5}"/>
              </a:ext>
            </a:extLst>
          </p:cNvPr>
          <p:cNvCxnSpPr>
            <a:cxnSpLocks/>
          </p:cNvCxnSpPr>
          <p:nvPr/>
        </p:nvCxnSpPr>
        <p:spPr>
          <a:xfrm>
            <a:off x="5176836" y="1964672"/>
            <a:ext cx="183832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56CA01-E87A-463A-80DF-71C564A87FB8}"/>
              </a:ext>
            </a:extLst>
          </p:cNvPr>
          <p:cNvSpPr txBox="1"/>
          <p:nvPr/>
        </p:nvSpPr>
        <p:spPr>
          <a:xfrm>
            <a:off x="7020861" y="1780006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23840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Mathieu Morin</dc:creator>
  <cp:lastModifiedBy>Devin Mathieu Morin</cp:lastModifiedBy>
  <cp:revision>2</cp:revision>
  <dcterms:created xsi:type="dcterms:W3CDTF">2020-02-07T16:06:03Z</dcterms:created>
  <dcterms:modified xsi:type="dcterms:W3CDTF">2020-02-08T20:04:41Z</dcterms:modified>
</cp:coreProperties>
</file>