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F312-E1B5-4A16-969A-A4012236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4941-39AE-4ED0-8A94-223BDA23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B7FF-30DB-4E82-97B8-F0D46298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9892-A9B2-42B6-98C7-6C8C9B5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59D4-639A-458F-8B03-5FAF5C9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1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EAED-DAC1-4185-BE55-0CC66E9A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A6E9-00EC-477D-9EBF-608F38A8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EC19-7D14-45EA-8D1A-4EE37D3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90CA-22D2-48B1-AF45-72AC6CF3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60FA-A063-44A0-9665-86B6EE2E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4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40819-AB56-4D4D-B0EF-3E92F116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4A24-73D3-4DFE-AD2F-3412BC1A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E15A-7832-4E21-9562-82EA29AA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C1DD-B4B6-48FF-BDC2-9CBECC3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7E38-E274-4C28-A87A-B4F1C6A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7B5A-6D16-4C1C-8EEF-1AC6A539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943F-001A-4359-928F-391E0454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BBFD-A3EB-4C09-8DE2-A696D03D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BFCE-853F-4EC7-BA47-D21A612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A171-A37D-495C-9CAC-22BA71A7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2726-0C1A-4F5B-A0E3-EC5B51F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6224-A4A7-4D1A-B2D5-0D934496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BAA8-D14F-4E48-8F7F-7BCD795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2D88-3757-4777-ACD1-E0E6DFA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0310-AB83-4E79-9914-7103DBBC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9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ACF-DE5A-49BA-86C9-4C302350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2C11-138A-4371-9D62-4C9DDCE8F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17223-AEDF-40A2-9607-8AF015FC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584E-BB19-4A6A-931F-2477094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3CFC-9715-47B6-9A63-9210C9D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CABE-7DEE-460B-B19C-505F60D9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2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6465-85A9-48E5-815E-4E0B75D7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6E16-16C0-48C4-AB13-9CD67C53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9305-B5E2-4473-B114-0A10D66F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E3AD-07E0-4697-AFE7-D5BD3E76F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6476-A868-4322-9638-BA9C048D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2BCE0-A3BD-47B5-AC31-467BB286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80E9F-B9CD-404C-9189-75DAB5AA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72EA7-5250-4F40-B6BA-79520CEF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AB00-9FC5-4E17-9E6D-85B77DF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A1F4-5D91-4333-B84F-45319868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B574C-72AB-4C08-99C1-7CE382AC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5074-6C6E-41F0-8517-FA5AC56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5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2929B-91B5-4172-BE1B-CC8EA775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14A78-42A6-4114-8232-F7A2AE25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20FD-D9AE-4FAC-BC84-0015E88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D90-AB21-45D2-8226-B761324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40D7-C256-4F65-9E81-9B551C70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EC78-318D-47F2-95BA-747B88CB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520C5-FC78-4138-B4A0-3DAE6E82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9CEC-BA7F-4531-AE12-435FCFBA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865C-D752-4FCA-81D7-0B0E7D48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6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D634-3531-4C24-84B6-C32F40E3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FB460-0B0F-43AE-B0D7-C1918CCA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F02A-CF80-47D5-A179-63624253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8769-A27D-402E-BC57-555CE3EE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2729-AD7A-493C-B7F7-AC97EEA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27200-43C2-468D-A6E1-B3E38484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8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9052-CD13-4925-8847-9675BE45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9220-E02C-4258-A9B7-952DEF26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6BD2-52BD-4428-893D-383EBE8D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9FF-94BE-410E-A8C0-77C2CAB81B73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6423-7263-4FC0-A896-1557A357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405A-1318-4363-A4F7-B41CABCA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ACB0-C09C-439B-BEA9-9E21936D2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6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17/06/relationships/model3d" Target="../media/model3d2.glb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17/06/relationships/model3d" Target="../media/model3d2.glb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7A8668-9F7F-41C6-9CEA-56FCDF2B42F2}"/>
              </a:ext>
            </a:extLst>
          </p:cNvPr>
          <p:cNvSpPr/>
          <p:nvPr/>
        </p:nvSpPr>
        <p:spPr>
          <a:xfrm>
            <a:off x="2065815" y="1781360"/>
            <a:ext cx="8060370" cy="3295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9DF19D-F966-490F-A816-280AC9C7D9D7}"/>
              </a:ext>
            </a:extLst>
          </p:cNvPr>
          <p:cNvCxnSpPr/>
          <p:nvPr/>
        </p:nvCxnSpPr>
        <p:spPr>
          <a:xfrm flipV="1">
            <a:off x="1334425" y="1256705"/>
            <a:ext cx="0" cy="4882719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7F510-CB3B-4A0A-827B-805FD5ED1013}"/>
                  </a:ext>
                </a:extLst>
              </p:cNvPr>
              <p:cNvSpPr txBox="1"/>
              <p:nvPr/>
            </p:nvSpPr>
            <p:spPr>
              <a:xfrm>
                <a:off x="823996" y="333375"/>
                <a:ext cx="102085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CA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A7F510-CB3B-4A0A-827B-805FD5ED1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6" y="333375"/>
                <a:ext cx="1020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35A854-7DEF-47FE-84F9-7359B6BC07B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46229" y="3076575"/>
            <a:ext cx="2849770" cy="1517482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A341B0-57C6-4607-92FF-DB613535BBE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095999" y="3076575"/>
            <a:ext cx="2849772" cy="1517482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01625-9EA3-40E7-A4AE-E513A2D9BE47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6095999" y="3076575"/>
            <a:ext cx="1" cy="2000065"/>
          </a:xfrm>
          <a:prstGeom prst="straightConnector1">
            <a:avLst/>
          </a:prstGeom>
          <a:ln w="120650">
            <a:solidFill>
              <a:schemeClr val="tx1">
                <a:alpha val="9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DAB11C-F98F-4525-914C-BA164EFEF0C4}"/>
                  </a:ext>
                </a:extLst>
              </p:cNvPr>
              <p:cNvSpPr txBox="1"/>
              <p:nvPr/>
            </p:nvSpPr>
            <p:spPr>
              <a:xfrm>
                <a:off x="2645496" y="4594057"/>
                <a:ext cx="7131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DAB11C-F98F-4525-914C-BA164EFE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96" y="4594057"/>
                <a:ext cx="71314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EA84-6E61-4C37-8431-E58252266BBC}"/>
                  </a:ext>
                </a:extLst>
              </p:cNvPr>
              <p:cNvSpPr txBox="1"/>
              <p:nvPr/>
            </p:nvSpPr>
            <p:spPr>
              <a:xfrm>
                <a:off x="9128515" y="4594057"/>
                <a:ext cx="7250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B5EA84-6E61-4C37-8431-E5825226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15" y="4594057"/>
                <a:ext cx="72500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0BC5C-57A3-4962-968F-CE96C04C80CD}"/>
                  </a:ext>
                </a:extLst>
              </p:cNvPr>
              <p:cNvSpPr txBox="1"/>
              <p:nvPr/>
            </p:nvSpPr>
            <p:spPr>
              <a:xfrm>
                <a:off x="5806195" y="5076640"/>
                <a:ext cx="7250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0BC5C-57A3-4962-968F-CE96C04C8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95" y="5076640"/>
                <a:ext cx="72500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9ADD3E6-B873-4FA8-A459-BE516C63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909" y="202813"/>
            <a:ext cx="8922182" cy="6452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12C27E-C630-4506-80F5-E9B225C4F1E3}"/>
                  </a:ext>
                </a:extLst>
              </p:cNvPr>
              <p:cNvSpPr/>
              <p:nvPr/>
            </p:nvSpPr>
            <p:spPr>
              <a:xfrm>
                <a:off x="3180080" y="6304279"/>
                <a:ext cx="6075680" cy="427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YX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CA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12C27E-C630-4506-80F5-E9B225C4F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80" y="6304279"/>
                <a:ext cx="6075680" cy="427107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51505B-D2A5-4B26-85AA-CA7568A1FAF9}"/>
              </a:ext>
            </a:extLst>
          </p:cNvPr>
          <p:cNvSpPr/>
          <p:nvPr/>
        </p:nvSpPr>
        <p:spPr>
          <a:xfrm>
            <a:off x="2915920" y="202813"/>
            <a:ext cx="6075680" cy="42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55B68D-BEF5-462F-A9DD-1A7831B8151C}"/>
                  </a:ext>
                </a:extLst>
              </p:cNvPr>
              <p:cNvSpPr txBox="1"/>
              <p:nvPr/>
            </p:nvSpPr>
            <p:spPr>
              <a:xfrm>
                <a:off x="4636172" y="6300499"/>
                <a:ext cx="31634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55B68D-BEF5-462F-A9DD-1A7831B8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72" y="6300499"/>
                <a:ext cx="31634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3E592D3E-4600-4A55-8047-D540AB382F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896195"/>
                  </p:ext>
                </p:extLst>
              </p:nvPr>
            </p:nvGraphicFramePr>
            <p:xfrm>
              <a:off x="1753254" y="1632802"/>
              <a:ext cx="3143026" cy="36990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43026" cy="3699035"/>
                    </a:xfrm>
                    <a:prstGeom prst="rect">
                      <a:avLst/>
                    </a:prstGeom>
                  </am3d:spPr>
                  <am3d:camera>
                    <am3d:pos x="0" y="0" z="734183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474" d="1000000"/>
                    <am3d:preTrans dx="-15254237" dy="-18000000" dz="-1525423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173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3E592D3E-4600-4A55-8047-D540AB382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54" y="1632802"/>
                <a:ext cx="3143026" cy="3699035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A9769E-A85E-4FAC-8295-2270B0945FB0}"/>
              </a:ext>
            </a:extLst>
          </p:cNvPr>
          <p:cNvCxnSpPr>
            <a:cxnSpLocks/>
          </p:cNvCxnSpPr>
          <p:nvPr/>
        </p:nvCxnSpPr>
        <p:spPr>
          <a:xfrm>
            <a:off x="2720585" y="1847994"/>
            <a:ext cx="27563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C5C1-39EE-4FB9-8511-ECFEE370A910}"/>
                  </a:ext>
                </a:extLst>
              </p:cNvPr>
              <p:cNvSpPr txBox="1"/>
              <p:nvPr/>
            </p:nvSpPr>
            <p:spPr>
              <a:xfrm>
                <a:off x="5452261" y="1431765"/>
                <a:ext cx="478294" cy="5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C5C1-39EE-4FB9-8511-ECFEE370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61" y="1431765"/>
                <a:ext cx="478294" cy="566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72E0EB1C-9B66-41AD-87E6-E0F8BF52110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0606300"/>
                  </p:ext>
                </p:extLst>
              </p:nvPr>
            </p:nvGraphicFramePr>
            <p:xfrm>
              <a:off x="2021994" y="1715048"/>
              <a:ext cx="2194899" cy="267891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194899" cy="2678910"/>
                    </a:xfrm>
                    <a:prstGeom prst="rect">
                      <a:avLst/>
                    </a:prstGeom>
                  </am3d:spPr>
                  <am3d:camera>
                    <am3d:pos x="0" y="0" z="63301643"/>
                    <am3d:up dx="0" dy="36000000" dz="0"/>
                    <am3d:lookAt x="0" y="3600000" z="0"/>
                    <am3d:perspective fov="2293925"/>
                  </am3d:camera>
                  <am3d:trans>
                    <am3d:meterPerModelUnit n="10526" d="1000000"/>
                    <am3d:preTrans dx="-15347368" dy="-22547367" dz="-2273684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72E0EB1C-9B66-41AD-87E6-E0F8BF5211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1994" y="1715048"/>
                <a:ext cx="2194899" cy="2678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>
                <a:extLst>
                  <a:ext uri="{FF2B5EF4-FFF2-40B4-BE49-F238E27FC236}">
                    <a16:creationId xmlns:a16="http://schemas.microsoft.com/office/drawing/2014/main" id="{6331305C-7074-4B35-A4F6-8CE7E70E87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3087246"/>
                  </p:ext>
                </p:extLst>
              </p:nvPr>
            </p:nvGraphicFramePr>
            <p:xfrm>
              <a:off x="6841638" y="1632802"/>
              <a:ext cx="3143026" cy="36990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43026" cy="3699035"/>
                    </a:xfrm>
                    <a:prstGeom prst="rect">
                      <a:avLst/>
                    </a:prstGeom>
                  </am3d:spPr>
                  <am3d:camera>
                    <am3d:pos x="0" y="0" z="734183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474" d="1000000"/>
                    <am3d:preTrans dx="-15254237" dy="-18000000" dz="-1525423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173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>
                <a:extLst>
                  <a:ext uri="{FF2B5EF4-FFF2-40B4-BE49-F238E27FC236}">
                    <a16:creationId xmlns:a16="http://schemas.microsoft.com/office/drawing/2014/main" id="{6331305C-7074-4B35-A4F6-8CE7E70E87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1638" y="1632802"/>
                <a:ext cx="3143026" cy="3699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B464A0-22ED-4834-BCD7-4DB22B337A3A}"/>
                  </a:ext>
                </a:extLst>
              </p:cNvPr>
              <p:cNvSpPr txBox="1"/>
              <p:nvPr/>
            </p:nvSpPr>
            <p:spPr>
              <a:xfrm>
                <a:off x="10520742" y="1922475"/>
                <a:ext cx="478294" cy="5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B464A0-22ED-4834-BCD7-4DB22B33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742" y="1922475"/>
                <a:ext cx="478294" cy="566565"/>
              </a:xfrm>
              <a:prstGeom prst="rect">
                <a:avLst/>
              </a:prstGeom>
              <a:blipFill>
                <a:blip r:embed="rId7"/>
                <a:stretch>
                  <a:fillRect r="-32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>
                <a:extLst>
                  <a:ext uri="{FF2B5EF4-FFF2-40B4-BE49-F238E27FC236}">
                    <a16:creationId xmlns:a16="http://schemas.microsoft.com/office/drawing/2014/main" id="{2E9A35B5-B606-45A5-A1FA-105EF062F8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7442095"/>
                  </p:ext>
                </p:extLst>
              </p:nvPr>
            </p:nvGraphicFramePr>
            <p:xfrm>
              <a:off x="6949725" y="1715047"/>
              <a:ext cx="2194899" cy="267891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194899" cy="2678910"/>
                    </a:xfrm>
                    <a:prstGeom prst="rect">
                      <a:avLst/>
                    </a:prstGeom>
                  </am3d:spPr>
                  <am3d:camera>
                    <am3d:pos x="0" y="0" z="63301643"/>
                    <am3d:up dx="0" dy="36000000" dz="0"/>
                    <am3d:lookAt x="0" y="3600000" z="0"/>
                    <am3d:perspective fov="2293925"/>
                  </am3d:camera>
                  <am3d:trans>
                    <am3d:meterPerModelUnit n="10526" d="1000000"/>
                    <am3d:preTrans dx="-15347368" dy="-26147368" dz="-22736841"/>
                    <am3d:scale>
                      <am3d:sx n="1000000" d="1000000"/>
                      <am3d:sy n="1000000" d="1000000"/>
                      <am3d:sz n="1000000" d="1000000"/>
                    </am3d:scale>
                    <am3d:rot ax="-571091" ay="1426178" az="-231981"/>
                    <am3d:postTrans dx="0" dy="3600000" dz="0"/>
                  </am3d:trans>
                  <am3d:raster rName="Office3DRenderer" rVer="16.0.8326">
                    <am3d:blip r:embed="rId8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>
                <a:extLst>
                  <a:ext uri="{FF2B5EF4-FFF2-40B4-BE49-F238E27FC236}">
                    <a16:creationId xmlns:a16="http://schemas.microsoft.com/office/drawing/2014/main" id="{2E9A35B5-B606-45A5-A1FA-105EF062F8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9725" y="1715047"/>
                <a:ext cx="2194899" cy="267891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E8215-A529-49AE-83C2-430EFE06D4F7}"/>
              </a:ext>
            </a:extLst>
          </p:cNvPr>
          <p:cNvCxnSpPr>
            <a:cxnSpLocks/>
          </p:cNvCxnSpPr>
          <p:nvPr/>
        </p:nvCxnSpPr>
        <p:spPr>
          <a:xfrm>
            <a:off x="7808969" y="1847994"/>
            <a:ext cx="2731676" cy="6475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2CFC97C-D3E6-4C8D-86C2-F2523F74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099" t="12489" r="31900" b="14519"/>
          <a:stretch/>
        </p:blipFill>
        <p:spPr>
          <a:xfrm>
            <a:off x="2743199" y="1351280"/>
            <a:ext cx="6705601" cy="4338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B8B73-4D70-4F23-A4A7-0F6D5BBBE131}"/>
                  </a:ext>
                </a:extLst>
              </p:cNvPr>
              <p:cNvSpPr txBox="1"/>
              <p:nvPr/>
            </p:nvSpPr>
            <p:spPr>
              <a:xfrm>
                <a:off x="3779520" y="990600"/>
                <a:ext cx="1637691" cy="867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Sup>
                            <m:sSub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B8B73-4D70-4F23-A4A7-0F6D5BBB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990600"/>
                <a:ext cx="1637691" cy="867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7DD2D8-753E-4DDB-8E93-5792FD8B8F35}"/>
              </a:ext>
            </a:extLst>
          </p:cNvPr>
          <p:cNvCxnSpPr>
            <a:cxnSpLocks/>
          </p:cNvCxnSpPr>
          <p:nvPr/>
        </p:nvCxnSpPr>
        <p:spPr>
          <a:xfrm flipH="1">
            <a:off x="2804160" y="1643046"/>
            <a:ext cx="975360" cy="8320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E6E99-68A3-4FC5-9703-9FA33B4B54C8}"/>
                  </a:ext>
                </a:extLst>
              </p:cNvPr>
              <p:cNvSpPr txBox="1"/>
              <p:nvPr/>
            </p:nvSpPr>
            <p:spPr>
              <a:xfrm>
                <a:off x="7551420" y="1643046"/>
                <a:ext cx="1605439" cy="848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E6E99-68A3-4FC5-9703-9FA33B4B5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20" y="1643046"/>
                <a:ext cx="1605439" cy="848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43DE6-9141-4D03-9FB9-787F283F04A8}"/>
              </a:ext>
            </a:extLst>
          </p:cNvPr>
          <p:cNvCxnSpPr>
            <a:cxnSpLocks/>
          </p:cNvCxnSpPr>
          <p:nvPr/>
        </p:nvCxnSpPr>
        <p:spPr>
          <a:xfrm flipH="1">
            <a:off x="6362700" y="2247900"/>
            <a:ext cx="1120140" cy="5356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E02AA-6859-4BA0-BA21-A2F5277CE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6" t="9028" r="8907" b="63194"/>
          <a:stretch/>
        </p:blipFill>
        <p:spPr>
          <a:xfrm>
            <a:off x="695323" y="371474"/>
            <a:ext cx="10429875" cy="1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4D625-A53A-42AB-B124-1091F8F56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1" t="9445" r="8751" b="62777"/>
          <a:stretch/>
        </p:blipFill>
        <p:spPr>
          <a:xfrm>
            <a:off x="647699" y="2552700"/>
            <a:ext cx="10525125" cy="1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B1D15-EAC6-41F8-979F-0C4370794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2" t="9028" r="8359" b="62778"/>
          <a:stretch/>
        </p:blipFill>
        <p:spPr>
          <a:xfrm>
            <a:off x="695325" y="4733926"/>
            <a:ext cx="10525125" cy="1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14097-4E9A-49F9-87BA-7BFED29C5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7556" r="6756" b="61454"/>
          <a:stretch/>
        </p:blipFill>
        <p:spPr>
          <a:xfrm>
            <a:off x="578735" y="3266844"/>
            <a:ext cx="10822330" cy="188667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50454-847D-4E20-A0A6-169AF3364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7365" r="6107" b="61645"/>
          <a:stretch/>
        </p:blipFill>
        <p:spPr>
          <a:xfrm>
            <a:off x="578735" y="384968"/>
            <a:ext cx="10822330" cy="188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71A70-A7D9-4064-A68F-AE9D84975D41}"/>
                  </a:ext>
                </a:extLst>
              </p:cNvPr>
              <p:cNvSpPr txBox="1"/>
              <p:nvPr/>
            </p:nvSpPr>
            <p:spPr>
              <a:xfrm>
                <a:off x="4568190" y="3282084"/>
                <a:ext cx="338746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71A70-A7D9-4064-A68F-AE9D8497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0" y="3282084"/>
                <a:ext cx="338746" cy="251800"/>
              </a:xfrm>
              <a:prstGeom prst="rect">
                <a:avLst/>
              </a:prstGeom>
              <a:blipFill>
                <a:blip r:embed="rId4"/>
                <a:stretch>
                  <a:fillRect l="-14286" r="-3571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034F2D-F4C5-4E2B-9053-B1CE5024FE94}"/>
                  </a:ext>
                </a:extLst>
              </p:cNvPr>
              <p:cNvSpPr txBox="1"/>
              <p:nvPr/>
            </p:nvSpPr>
            <p:spPr>
              <a:xfrm>
                <a:off x="4568190" y="409733"/>
                <a:ext cx="224933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034F2D-F4C5-4E2B-9053-B1CE5024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0" y="409733"/>
                <a:ext cx="224933" cy="251800"/>
              </a:xfrm>
              <a:prstGeom prst="rect">
                <a:avLst/>
              </a:prstGeom>
              <a:blipFill>
                <a:blip r:embed="rId5"/>
                <a:stretch>
                  <a:fillRect l="-18919" r="-8108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F29997-D716-4DDB-AAF5-C4C7EB812D43}"/>
                  </a:ext>
                </a:extLst>
              </p:cNvPr>
              <p:cNvSpPr txBox="1"/>
              <p:nvPr/>
            </p:nvSpPr>
            <p:spPr>
              <a:xfrm>
                <a:off x="5809488" y="2353744"/>
                <a:ext cx="93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F29997-D716-4DDB-AAF5-C4C7EB81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88" y="2353744"/>
                <a:ext cx="933140" cy="276999"/>
              </a:xfrm>
              <a:prstGeom prst="rect">
                <a:avLst/>
              </a:prstGeom>
              <a:blipFill>
                <a:blip r:embed="rId6"/>
                <a:stretch>
                  <a:fillRect l="-5882" t="-2174" r="-8497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C82BB-A999-4B5D-8292-57F269B90C3E}"/>
                  </a:ext>
                </a:extLst>
              </p:cNvPr>
              <p:cNvSpPr txBox="1"/>
              <p:nvPr/>
            </p:nvSpPr>
            <p:spPr>
              <a:xfrm>
                <a:off x="5809487" y="5166312"/>
                <a:ext cx="93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C82BB-A999-4B5D-8292-57F269B9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87" y="5166312"/>
                <a:ext cx="933140" cy="276999"/>
              </a:xfrm>
              <a:prstGeom prst="rect">
                <a:avLst/>
              </a:prstGeom>
              <a:blipFill>
                <a:blip r:embed="rId7"/>
                <a:stretch>
                  <a:fillRect l="-5882" t="-2174" r="-8497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4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3B9D53-9067-41F3-ACD2-5BB5F0D1D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705" t="12463" r="68203" b="66149"/>
          <a:stretch/>
        </p:blipFill>
        <p:spPr>
          <a:xfrm>
            <a:off x="2529840" y="1418539"/>
            <a:ext cx="7193280" cy="4020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E89C-9F77-4A34-A2D9-DB7E19DEE34C}"/>
                  </a:ext>
                </a:extLst>
              </p:cNvPr>
              <p:cNvSpPr txBox="1"/>
              <p:nvPr/>
            </p:nvSpPr>
            <p:spPr>
              <a:xfrm>
                <a:off x="933635" y="3504460"/>
                <a:ext cx="11383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E89C-9F77-4A34-A2D9-DB7E19DE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5" y="3504460"/>
                <a:ext cx="11383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3A0287-0BCC-4398-88CA-37C565D4A5A2}"/>
                  </a:ext>
                </a:extLst>
              </p:cNvPr>
              <p:cNvSpPr txBox="1"/>
              <p:nvPr/>
            </p:nvSpPr>
            <p:spPr>
              <a:xfrm>
                <a:off x="5409461" y="5734235"/>
                <a:ext cx="895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3A0287-0BCC-4398-88CA-37C565D4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61" y="5734235"/>
                <a:ext cx="8959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E3BC8F-D068-4C3A-BC5A-1B8F5A2B2A49}"/>
              </a:ext>
            </a:extLst>
          </p:cNvPr>
          <p:cNvCxnSpPr/>
          <p:nvPr/>
        </p:nvCxnSpPr>
        <p:spPr>
          <a:xfrm flipV="1">
            <a:off x="2529840" y="523783"/>
            <a:ext cx="0" cy="491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E66D00-9D43-43FF-98BD-FB9011472263}"/>
              </a:ext>
            </a:extLst>
          </p:cNvPr>
          <p:cNvCxnSpPr>
            <a:cxnSpLocks/>
          </p:cNvCxnSpPr>
          <p:nvPr/>
        </p:nvCxnSpPr>
        <p:spPr>
          <a:xfrm flipV="1">
            <a:off x="2529840" y="5442253"/>
            <a:ext cx="73672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4330E-C430-4AC5-9F77-8561D30ADCFA}"/>
              </a:ext>
            </a:extLst>
          </p:cNvPr>
          <p:cNvCxnSpPr>
            <a:cxnSpLocks/>
          </p:cNvCxnSpPr>
          <p:nvPr/>
        </p:nvCxnSpPr>
        <p:spPr>
          <a:xfrm flipH="1">
            <a:off x="6213482" y="2210540"/>
            <a:ext cx="737734" cy="144706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1E3206-65D7-457D-9DEC-B71A074A04C4}"/>
              </a:ext>
            </a:extLst>
          </p:cNvPr>
          <p:cNvSpPr txBox="1"/>
          <p:nvPr/>
        </p:nvSpPr>
        <p:spPr>
          <a:xfrm>
            <a:off x="6951215" y="1660124"/>
            <a:ext cx="243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+mj-lt"/>
              </a:rPr>
              <a:t>Peak splitting</a:t>
            </a:r>
          </a:p>
        </p:txBody>
      </p:sp>
    </p:spTree>
    <p:extLst>
      <p:ext uri="{BB962C8B-B14F-4D97-AF65-F5344CB8AC3E}">
        <p14:creationId xmlns:p14="http://schemas.microsoft.com/office/powerpoint/2010/main" val="11641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DBC8D-6A44-48AA-AE4C-EF2F20358B26}"/>
              </a:ext>
            </a:extLst>
          </p:cNvPr>
          <p:cNvSpPr/>
          <p:nvPr/>
        </p:nvSpPr>
        <p:spPr>
          <a:xfrm rot="676548">
            <a:off x="2147104" y="2354170"/>
            <a:ext cx="7432159" cy="22387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8361-FC62-4254-A068-986742602058}"/>
                  </a:ext>
                </a:extLst>
              </p:cNvPr>
              <p:cNvSpPr/>
              <p:nvPr/>
            </p:nvSpPr>
            <p:spPr>
              <a:xfrm>
                <a:off x="1929618" y="490025"/>
                <a:ext cx="9237785" cy="1910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8361-FC62-4254-A068-986742602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18" y="490025"/>
                <a:ext cx="9237785" cy="1910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0D0C40-44F0-448F-B119-F5E85AB5CF41}"/>
                  </a:ext>
                </a:extLst>
              </p:cNvPr>
              <p:cNvSpPr/>
              <p:nvPr/>
            </p:nvSpPr>
            <p:spPr>
              <a:xfrm>
                <a:off x="1929617" y="4487595"/>
                <a:ext cx="9237785" cy="1910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CA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0D0C40-44F0-448F-B119-F5E85AB5C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17" y="4487595"/>
                <a:ext cx="9237785" cy="1910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964187F-AE42-4125-B26A-F294322B59F9}"/>
              </a:ext>
            </a:extLst>
          </p:cNvPr>
          <p:cNvSpPr/>
          <p:nvPr/>
        </p:nvSpPr>
        <p:spPr>
          <a:xfrm rot="5400000">
            <a:off x="-2024462" y="2400887"/>
            <a:ext cx="9237785" cy="1910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4870B-7389-4A9A-912C-0341EBBF42F0}"/>
              </a:ext>
            </a:extLst>
          </p:cNvPr>
          <p:cNvSpPr/>
          <p:nvPr/>
        </p:nvSpPr>
        <p:spPr>
          <a:xfrm rot="5400000">
            <a:off x="5206975" y="2271933"/>
            <a:ext cx="9237785" cy="1910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AAE13-8767-46BA-AA97-6BFA0A752741}"/>
              </a:ext>
            </a:extLst>
          </p:cNvPr>
          <p:cNvCxnSpPr/>
          <p:nvPr/>
        </p:nvCxnSpPr>
        <p:spPr>
          <a:xfrm>
            <a:off x="3549862" y="2107809"/>
            <a:ext cx="53205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43E78-93A7-4A09-B1E8-8DA99E21A5A5}"/>
              </a:ext>
            </a:extLst>
          </p:cNvPr>
          <p:cNvSpPr/>
          <p:nvPr/>
        </p:nvSpPr>
        <p:spPr>
          <a:xfrm rot="5400000">
            <a:off x="5890698" y="696066"/>
            <a:ext cx="644962" cy="2511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F3CF2-0BE7-4C04-B5CF-D59958CF8E12}"/>
              </a:ext>
            </a:extLst>
          </p:cNvPr>
          <p:cNvSpPr txBox="1"/>
          <p:nvPr/>
        </p:nvSpPr>
        <p:spPr>
          <a:xfrm>
            <a:off x="5113849" y="1539112"/>
            <a:ext cx="2140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+mj-lt"/>
              </a:rPr>
              <a:t>Length of coil</a:t>
            </a:r>
          </a:p>
          <a:p>
            <a:pPr algn="ctr"/>
            <a:r>
              <a:rPr lang="en-CA" sz="2500" dirty="0">
                <a:latin typeface="+mj-lt"/>
              </a:rPr>
              <a:t>22mm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8380F2-A635-42B8-8465-76E4D8F1FFE4}"/>
              </a:ext>
            </a:extLst>
          </p:cNvPr>
          <p:cNvCxnSpPr>
            <a:cxnSpLocks/>
          </p:cNvCxnSpPr>
          <p:nvPr/>
        </p:nvCxnSpPr>
        <p:spPr>
          <a:xfrm>
            <a:off x="4125675" y="3108034"/>
            <a:ext cx="2237909" cy="406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65EAF4-DF5E-44F8-B0B8-9474E8DF7903}"/>
              </a:ext>
            </a:extLst>
          </p:cNvPr>
          <p:cNvCxnSpPr>
            <a:cxnSpLocks/>
          </p:cNvCxnSpPr>
          <p:nvPr/>
        </p:nvCxnSpPr>
        <p:spPr>
          <a:xfrm>
            <a:off x="3994580" y="3526504"/>
            <a:ext cx="23690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59EC7E25-466A-4116-AD80-3188E7E98129}"/>
              </a:ext>
            </a:extLst>
          </p:cNvPr>
          <p:cNvSpPr/>
          <p:nvPr/>
        </p:nvSpPr>
        <p:spPr>
          <a:xfrm rot="15040412">
            <a:off x="4741958" y="3052758"/>
            <a:ext cx="847400" cy="723502"/>
          </a:xfrm>
          <a:prstGeom prst="arc">
            <a:avLst>
              <a:gd name="adj1" fmla="val 16200000"/>
              <a:gd name="adj2" fmla="val 1897050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3966F9-32F1-498E-9942-D243A9609746}"/>
                  </a:ext>
                </a:extLst>
              </p:cNvPr>
              <p:cNvSpPr txBox="1"/>
              <p:nvPr/>
            </p:nvSpPr>
            <p:spPr>
              <a:xfrm>
                <a:off x="4125675" y="3234398"/>
                <a:ext cx="381450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3966F9-32F1-498E-9942-D243A9609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75" y="3234398"/>
                <a:ext cx="381450" cy="283219"/>
              </a:xfrm>
              <a:prstGeom prst="rect">
                <a:avLst/>
              </a:prstGeom>
              <a:blipFill>
                <a:blip r:embed="rId3"/>
                <a:stretch>
                  <a:fillRect l="-14516" t="-6522" r="-806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5FE4616-7A69-49F9-977F-A2A66BEE2672}"/>
              </a:ext>
            </a:extLst>
          </p:cNvPr>
          <p:cNvSpPr txBox="1"/>
          <p:nvPr/>
        </p:nvSpPr>
        <p:spPr>
          <a:xfrm>
            <a:off x="1194282" y="3011059"/>
            <a:ext cx="968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+mj-lt"/>
              </a:rPr>
              <a:t>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AC430-BAEF-43B0-BC13-4298C048A47A}"/>
              </a:ext>
            </a:extLst>
          </p:cNvPr>
          <p:cNvCxnSpPr/>
          <p:nvPr/>
        </p:nvCxnSpPr>
        <p:spPr>
          <a:xfrm>
            <a:off x="1999957" y="3234398"/>
            <a:ext cx="1296841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B1858F-C3B1-4B70-ADB1-6523C7103234}"/>
              </a:ext>
            </a:extLst>
          </p:cNvPr>
          <p:cNvCxnSpPr/>
          <p:nvPr/>
        </p:nvCxnSpPr>
        <p:spPr>
          <a:xfrm flipV="1">
            <a:off x="9404580" y="712177"/>
            <a:ext cx="0" cy="5288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B1AC577-2FF8-48EF-A1D9-6FE4CC9001AA}"/>
              </a:ext>
            </a:extLst>
          </p:cNvPr>
          <p:cNvSpPr/>
          <p:nvPr/>
        </p:nvSpPr>
        <p:spPr>
          <a:xfrm>
            <a:off x="3549862" y="2433014"/>
            <a:ext cx="5320575" cy="2054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EEF30E-B82F-4AD4-BE19-AA94A8D4FBE7}"/>
                  </a:ext>
                </a:extLst>
              </p:cNvPr>
              <p:cNvSpPr txBox="1"/>
              <p:nvPr/>
            </p:nvSpPr>
            <p:spPr>
              <a:xfrm>
                <a:off x="9673338" y="2900132"/>
                <a:ext cx="24011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EEF30E-B82F-4AD4-BE19-AA94A8D4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338" y="2900132"/>
                <a:ext cx="24011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10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9AD9FCF8-42A9-4D25-8396-AA4BDB0CFA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253332"/>
                  </p:ext>
                </p:extLst>
              </p:nvPr>
            </p:nvGraphicFramePr>
            <p:xfrm>
              <a:off x="2776971" y="1579482"/>
              <a:ext cx="3143026" cy="36990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43026" cy="3699035"/>
                    </a:xfrm>
                    <a:prstGeom prst="rect">
                      <a:avLst/>
                    </a:prstGeom>
                  </am3d:spPr>
                  <am3d:camera>
                    <am3d:pos x="0" y="0" z="734183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474" d="1000000"/>
                    <am3d:preTrans dx="-15254237" dy="-18000000" dz="-1525423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173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9AD9FCF8-42A9-4D25-8396-AA4BDB0CFA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971" y="1579482"/>
                <a:ext cx="3143026" cy="3699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0A1463CF-93AB-4EE1-A6B8-1CD165B8392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9163515"/>
                  </p:ext>
                </p:extLst>
              </p:nvPr>
            </p:nvGraphicFramePr>
            <p:xfrm>
              <a:off x="3045711" y="1661728"/>
              <a:ext cx="2194899" cy="26789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194899" cy="2678910"/>
                    </a:xfrm>
                    <a:prstGeom prst="rect">
                      <a:avLst/>
                    </a:prstGeom>
                  </am3d:spPr>
                  <am3d:camera>
                    <am3d:pos x="0" y="0" z="63301643"/>
                    <am3d:up dx="0" dy="36000000" dz="0"/>
                    <am3d:lookAt x="0" y="3600000" z="0"/>
                    <am3d:perspective fov="2293925"/>
                  </am3d:camera>
                  <am3d:trans>
                    <am3d:meterPerModelUnit n="10526" d="1000000"/>
                    <am3d:preTrans dx="-15347368" dy="-22547367" dz="-2273684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0A1463CF-93AB-4EE1-A6B8-1CD165B839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5711" y="1661728"/>
                <a:ext cx="2194899" cy="267891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2D1A5A6-AE01-49E6-8553-095449185E92}"/>
              </a:ext>
            </a:extLst>
          </p:cNvPr>
          <p:cNvSpPr/>
          <p:nvPr/>
        </p:nvSpPr>
        <p:spPr>
          <a:xfrm>
            <a:off x="3523077" y="2339360"/>
            <a:ext cx="1234440" cy="6349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33D4E-5609-46E8-81A0-1E84E85F83ED}"/>
              </a:ext>
            </a:extLst>
          </p:cNvPr>
          <p:cNvSpPr/>
          <p:nvPr/>
        </p:nvSpPr>
        <p:spPr>
          <a:xfrm>
            <a:off x="3523077" y="3353942"/>
            <a:ext cx="1234440" cy="6349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FE36C-B1A3-40FA-8791-5C7CD72370C4}"/>
              </a:ext>
            </a:extLst>
          </p:cNvPr>
          <p:cNvSpPr/>
          <p:nvPr/>
        </p:nvSpPr>
        <p:spPr>
          <a:xfrm>
            <a:off x="3523077" y="2974354"/>
            <a:ext cx="1234440" cy="3795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8B021-0E3C-44D0-BFB2-7E7826279125}"/>
              </a:ext>
            </a:extLst>
          </p:cNvPr>
          <p:cNvSpPr txBox="1"/>
          <p:nvPr/>
        </p:nvSpPr>
        <p:spPr>
          <a:xfrm>
            <a:off x="3572861" y="2590169"/>
            <a:ext cx="11846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300" dirty="0">
                <a:latin typeface="+mj-lt"/>
              </a:rPr>
              <a:t>Magnet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0639-CC37-489F-9535-5F2176AF11D6}"/>
              </a:ext>
            </a:extLst>
          </p:cNvPr>
          <p:cNvSpPr/>
          <p:nvPr/>
        </p:nvSpPr>
        <p:spPr>
          <a:xfrm>
            <a:off x="1428085" y="3036445"/>
            <a:ext cx="5925312" cy="250810"/>
          </a:xfrm>
          <a:prstGeom prst="rect">
            <a:avLst/>
          </a:prstGeom>
          <a:solidFill>
            <a:srgbClr val="080808">
              <a:alpha val="627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946F1-C41A-4EF5-A7A1-D64C60B3AE0D}"/>
              </a:ext>
            </a:extLst>
          </p:cNvPr>
          <p:cNvSpPr txBox="1"/>
          <p:nvPr/>
        </p:nvSpPr>
        <p:spPr>
          <a:xfrm>
            <a:off x="271877" y="2974354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Pipe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AA2962-7890-44E5-9AFC-B5E1AA6E49CC}"/>
              </a:ext>
            </a:extLst>
          </p:cNvPr>
          <p:cNvCxnSpPr>
            <a:endCxn id="14" idx="3"/>
          </p:cNvCxnSpPr>
          <p:nvPr/>
        </p:nvCxnSpPr>
        <p:spPr>
          <a:xfrm flipV="1">
            <a:off x="840837" y="3159020"/>
            <a:ext cx="457200" cy="2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03711C-32C9-4FEB-8A5B-EE34296E65A2}"/>
              </a:ext>
            </a:extLst>
          </p:cNvPr>
          <p:cNvSpPr txBox="1"/>
          <p:nvPr/>
        </p:nvSpPr>
        <p:spPr>
          <a:xfrm>
            <a:off x="8959572" y="2116222"/>
            <a:ext cx="19441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300" dirty="0">
                <a:latin typeface="+mj-lt"/>
              </a:rPr>
              <a:t>Magnet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8AC93-7CAC-4A34-81F4-4C63F0DEE44D}"/>
              </a:ext>
            </a:extLst>
          </p:cNvPr>
          <p:cNvSpPr/>
          <p:nvPr/>
        </p:nvSpPr>
        <p:spPr>
          <a:xfrm>
            <a:off x="9281680" y="3036445"/>
            <a:ext cx="1790699" cy="8683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1Left"/>
            <a:lightRig rig="threePt" dir="t">
              <a:rot lat="0" lon="0" rev="24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46EDD0-64F1-47D2-9429-1C13C144E383}"/>
              </a:ext>
            </a:extLst>
          </p:cNvPr>
          <p:cNvSpPr/>
          <p:nvPr/>
        </p:nvSpPr>
        <p:spPr>
          <a:xfrm>
            <a:off x="8481568" y="3261141"/>
            <a:ext cx="1790699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1Left"/>
            <a:lightRig rig="threePt" dir="t">
              <a:rot lat="0" lon="0" rev="24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34BC1F-A01F-4190-A060-73DD39ED4FCF}"/>
              </a:ext>
            </a:extLst>
          </p:cNvPr>
          <p:cNvSpPr/>
          <p:nvPr/>
        </p:nvSpPr>
        <p:spPr>
          <a:xfrm>
            <a:off x="7696200" y="3287255"/>
            <a:ext cx="1790699" cy="8566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1Left"/>
            <a:lightRig rig="threePt" dir="t">
              <a:rot lat="0" lon="0" rev="24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73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22B0CA98-779F-4F97-8AEE-2940AB2A3919}"/>
              </a:ext>
            </a:extLst>
          </p:cNvPr>
          <p:cNvSpPr/>
          <p:nvPr/>
        </p:nvSpPr>
        <p:spPr>
          <a:xfrm>
            <a:off x="2646717" y="1527074"/>
            <a:ext cx="220577" cy="216458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2C0888-2241-42DA-83DE-538B3BF2A568}"/>
              </a:ext>
            </a:extLst>
          </p:cNvPr>
          <p:cNvCxnSpPr>
            <a:cxnSpLocks/>
          </p:cNvCxnSpPr>
          <p:nvPr/>
        </p:nvCxnSpPr>
        <p:spPr>
          <a:xfrm>
            <a:off x="2729700" y="1635303"/>
            <a:ext cx="10561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A5E8D9-DCAB-46C7-914D-194AE9308317}"/>
              </a:ext>
            </a:extLst>
          </p:cNvPr>
          <p:cNvCxnSpPr>
            <a:cxnSpLocks/>
          </p:cNvCxnSpPr>
          <p:nvPr/>
        </p:nvCxnSpPr>
        <p:spPr>
          <a:xfrm flipV="1">
            <a:off x="2757006" y="579120"/>
            <a:ext cx="0" cy="1056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3027B-1B39-41DF-9383-F370059FA386}"/>
                  </a:ext>
                </a:extLst>
              </p:cNvPr>
              <p:cNvSpPr txBox="1"/>
              <p:nvPr/>
            </p:nvSpPr>
            <p:spPr>
              <a:xfrm>
                <a:off x="2587760" y="1663065"/>
                <a:ext cx="336415" cy="373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3027B-1B39-41DF-9383-F370059F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60" y="1663065"/>
                <a:ext cx="336415" cy="373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4A6473-C39A-4F33-A18E-1A55A6C4C843}"/>
                  </a:ext>
                </a:extLst>
              </p:cNvPr>
              <p:cNvSpPr txBox="1"/>
              <p:nvPr/>
            </p:nvSpPr>
            <p:spPr>
              <a:xfrm>
                <a:off x="2587760" y="209788"/>
                <a:ext cx="3384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4A6473-C39A-4F33-A18E-1A55A6C4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60" y="209788"/>
                <a:ext cx="338487" cy="369332"/>
              </a:xfrm>
              <a:prstGeom prst="rect">
                <a:avLst/>
              </a:prstGeom>
              <a:blipFill>
                <a:blip r:embed="rId3"/>
                <a:stretch>
                  <a:fillRect l="-9091" r="-7273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653D4C-61AB-4A86-96CC-EAE7C78F4C9A}"/>
                  </a:ext>
                </a:extLst>
              </p:cNvPr>
              <p:cNvSpPr txBox="1"/>
              <p:nvPr/>
            </p:nvSpPr>
            <p:spPr>
              <a:xfrm>
                <a:off x="3738600" y="1428101"/>
                <a:ext cx="3384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653D4C-61AB-4A86-96CC-EAE7C78F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00" y="1428101"/>
                <a:ext cx="3384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8DD678E-36D6-4464-96C6-C49ABD9C0BC5}"/>
              </a:ext>
            </a:extLst>
          </p:cNvPr>
          <p:cNvSpPr/>
          <p:nvPr/>
        </p:nvSpPr>
        <p:spPr>
          <a:xfrm>
            <a:off x="3715008" y="2323890"/>
            <a:ext cx="1571348" cy="28444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F61D3-866A-43E6-BE0F-FD6B9E34B9C6}"/>
              </a:ext>
            </a:extLst>
          </p:cNvPr>
          <p:cNvSpPr/>
          <p:nvPr/>
        </p:nvSpPr>
        <p:spPr>
          <a:xfrm>
            <a:off x="5545288" y="2476290"/>
            <a:ext cx="1276905" cy="28444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99A9A-EDB5-454D-9586-8211281306E8}"/>
              </a:ext>
            </a:extLst>
          </p:cNvPr>
          <p:cNvSpPr/>
          <p:nvPr/>
        </p:nvSpPr>
        <p:spPr>
          <a:xfrm>
            <a:off x="7081125" y="2323890"/>
            <a:ext cx="1571348" cy="28444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3A932-C35E-4B40-B96E-38F8263D9F75}"/>
                  </a:ext>
                </a:extLst>
              </p:cNvPr>
              <p:cNvSpPr txBox="1"/>
              <p:nvPr/>
            </p:nvSpPr>
            <p:spPr>
              <a:xfrm>
                <a:off x="4200756" y="5365102"/>
                <a:ext cx="643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3A932-C35E-4B40-B96E-38F8263D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56" y="5365102"/>
                <a:ext cx="643253" cy="369332"/>
              </a:xfrm>
              <a:prstGeom prst="rect">
                <a:avLst/>
              </a:prstGeom>
              <a:blipFill>
                <a:blip r:embed="rId5"/>
                <a:stretch>
                  <a:fillRect l="-10377" r="-10377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F39079-496A-4B20-B387-DA602AC1C943}"/>
                  </a:ext>
                </a:extLst>
              </p:cNvPr>
              <p:cNvSpPr txBox="1"/>
              <p:nvPr/>
            </p:nvSpPr>
            <p:spPr>
              <a:xfrm>
                <a:off x="7545172" y="5365102"/>
                <a:ext cx="643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F39079-496A-4B20-B387-DA602AC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172" y="5365102"/>
                <a:ext cx="643253" cy="369332"/>
              </a:xfrm>
              <a:prstGeom prst="rect">
                <a:avLst/>
              </a:prstGeom>
              <a:blipFill>
                <a:blip r:embed="rId6"/>
                <a:stretch>
                  <a:fillRect l="-11429" r="-10476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92B30-8C42-4128-B398-66638736E6E1}"/>
                  </a:ext>
                </a:extLst>
              </p:cNvPr>
              <p:cNvSpPr txBox="1"/>
              <p:nvPr/>
            </p:nvSpPr>
            <p:spPr>
              <a:xfrm>
                <a:off x="5892255" y="5549768"/>
                <a:ext cx="643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92B30-8C42-4128-B398-66638736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55" y="5549768"/>
                <a:ext cx="643253" cy="369332"/>
              </a:xfrm>
              <a:prstGeom prst="rect">
                <a:avLst/>
              </a:prstGeom>
              <a:blipFill>
                <a:blip r:embed="rId7"/>
                <a:stretch>
                  <a:fillRect l="-11429" r="-5714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9660-E0DA-4A61-A87C-B7972057B8C5}"/>
              </a:ext>
            </a:extLst>
          </p:cNvPr>
          <p:cNvCxnSpPr/>
          <p:nvPr/>
        </p:nvCxnSpPr>
        <p:spPr>
          <a:xfrm>
            <a:off x="3682365" y="5337810"/>
            <a:ext cx="16325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A775BE-A3C6-41E0-BAC2-01E2A7029DD4}"/>
              </a:ext>
            </a:extLst>
          </p:cNvPr>
          <p:cNvCxnSpPr>
            <a:cxnSpLocks/>
          </p:cNvCxnSpPr>
          <p:nvPr/>
        </p:nvCxnSpPr>
        <p:spPr>
          <a:xfrm>
            <a:off x="5516880" y="5434965"/>
            <a:ext cx="13392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578CF-5F82-4BF5-9D6D-430405FF2C2C}"/>
              </a:ext>
            </a:extLst>
          </p:cNvPr>
          <p:cNvCxnSpPr>
            <a:cxnSpLocks/>
          </p:cNvCxnSpPr>
          <p:nvPr/>
        </p:nvCxnSpPr>
        <p:spPr>
          <a:xfrm>
            <a:off x="7053262" y="5320782"/>
            <a:ext cx="16373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FE3693-BB2B-4F15-A788-0AC587841051}"/>
              </a:ext>
            </a:extLst>
          </p:cNvPr>
          <p:cNvCxnSpPr>
            <a:cxnSpLocks/>
          </p:cNvCxnSpPr>
          <p:nvPr/>
        </p:nvCxnSpPr>
        <p:spPr>
          <a:xfrm flipV="1">
            <a:off x="5516880" y="1832611"/>
            <a:ext cx="0" cy="266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3FABDA-92FC-4816-B42E-C5F9E4BDA3BE}"/>
              </a:ext>
            </a:extLst>
          </p:cNvPr>
          <p:cNvCxnSpPr>
            <a:cxnSpLocks/>
          </p:cNvCxnSpPr>
          <p:nvPr/>
        </p:nvCxnSpPr>
        <p:spPr>
          <a:xfrm flipV="1">
            <a:off x="5322570" y="1832611"/>
            <a:ext cx="0" cy="266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EAD2FF-B6C6-464F-8458-6ED5B8EC7C07}"/>
                  </a:ext>
                </a:extLst>
              </p:cNvPr>
              <p:cNvSpPr txBox="1"/>
              <p:nvPr/>
            </p:nvSpPr>
            <p:spPr>
              <a:xfrm>
                <a:off x="4963975" y="1370983"/>
                <a:ext cx="1162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.76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EAD2FF-B6C6-464F-8458-6ED5B8EC7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75" y="1370983"/>
                <a:ext cx="1162626" cy="369332"/>
              </a:xfrm>
              <a:prstGeom prst="rect">
                <a:avLst/>
              </a:prstGeom>
              <a:blipFill>
                <a:blip r:embed="rId8"/>
                <a:stretch>
                  <a:fillRect l="-5759" r="-575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F2976B-BEBD-45AB-933C-A089DAFDAA3E}"/>
              </a:ext>
            </a:extLst>
          </p:cNvPr>
          <p:cNvCxnSpPr>
            <a:cxnSpLocks/>
          </p:cNvCxnSpPr>
          <p:nvPr/>
        </p:nvCxnSpPr>
        <p:spPr>
          <a:xfrm>
            <a:off x="8753475" y="2476290"/>
            <a:ext cx="333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9CA571-069F-477F-A9BE-641BC362F79B}"/>
              </a:ext>
            </a:extLst>
          </p:cNvPr>
          <p:cNvCxnSpPr>
            <a:cxnSpLocks/>
          </p:cNvCxnSpPr>
          <p:nvPr/>
        </p:nvCxnSpPr>
        <p:spPr>
          <a:xfrm>
            <a:off x="8759190" y="2323890"/>
            <a:ext cx="325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A630F7-6119-4E69-A1C3-36E5151DA84B}"/>
                  </a:ext>
                </a:extLst>
              </p:cNvPr>
              <p:cNvSpPr txBox="1"/>
              <p:nvPr/>
            </p:nvSpPr>
            <p:spPr>
              <a:xfrm>
                <a:off x="9225915" y="2147482"/>
                <a:ext cx="760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A630F7-6119-4E69-A1C3-36E5151D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15" y="2147482"/>
                <a:ext cx="760273" cy="369332"/>
              </a:xfrm>
              <a:prstGeom prst="rect">
                <a:avLst/>
              </a:prstGeom>
              <a:blipFill>
                <a:blip r:embed="rId9"/>
                <a:stretch>
                  <a:fillRect l="-8800" r="-4800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093914-2E2E-43B9-95B2-D28CF863DAA6}"/>
              </a:ext>
            </a:extLst>
          </p:cNvPr>
          <p:cNvCxnSpPr/>
          <p:nvPr/>
        </p:nvCxnSpPr>
        <p:spPr>
          <a:xfrm flipV="1">
            <a:off x="8920162" y="2476290"/>
            <a:ext cx="0" cy="183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ED4CD8-8202-4E40-92D4-2B83F2E345FE}"/>
              </a:ext>
            </a:extLst>
          </p:cNvPr>
          <p:cNvCxnSpPr>
            <a:cxnSpLocks/>
          </p:cNvCxnSpPr>
          <p:nvPr/>
        </p:nvCxnSpPr>
        <p:spPr>
          <a:xfrm>
            <a:off x="8915399" y="2131695"/>
            <a:ext cx="0" cy="19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7AEBDD-DE39-4A3B-B7E1-89782AD18C80}"/>
              </a:ext>
            </a:extLst>
          </p:cNvPr>
          <p:cNvCxnSpPr>
            <a:cxnSpLocks/>
          </p:cNvCxnSpPr>
          <p:nvPr/>
        </p:nvCxnSpPr>
        <p:spPr>
          <a:xfrm flipH="1" flipV="1">
            <a:off x="5521476" y="1965959"/>
            <a:ext cx="1897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76AACD-EBE0-487C-843B-7CC5B7025499}"/>
              </a:ext>
            </a:extLst>
          </p:cNvPr>
          <p:cNvCxnSpPr>
            <a:cxnSpLocks/>
          </p:cNvCxnSpPr>
          <p:nvPr/>
        </p:nvCxnSpPr>
        <p:spPr>
          <a:xfrm>
            <a:off x="5126194" y="1965959"/>
            <a:ext cx="1887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4EBF3A-D6FA-42C5-8656-C92100DEEF1C}"/>
              </a:ext>
            </a:extLst>
          </p:cNvPr>
          <p:cNvCxnSpPr>
            <a:cxnSpLocks/>
          </p:cNvCxnSpPr>
          <p:nvPr/>
        </p:nvCxnSpPr>
        <p:spPr>
          <a:xfrm>
            <a:off x="4001353" y="3746136"/>
            <a:ext cx="941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91789E-09B8-4617-8482-8B2BB73EA801}"/>
              </a:ext>
            </a:extLst>
          </p:cNvPr>
          <p:cNvCxnSpPr>
            <a:cxnSpLocks/>
          </p:cNvCxnSpPr>
          <p:nvPr/>
        </p:nvCxnSpPr>
        <p:spPr>
          <a:xfrm>
            <a:off x="5743039" y="4041411"/>
            <a:ext cx="941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AA9BC9A-3916-4CC5-B58D-FC874A38E539}"/>
              </a:ext>
            </a:extLst>
          </p:cNvPr>
          <p:cNvCxnSpPr>
            <a:cxnSpLocks/>
          </p:cNvCxnSpPr>
          <p:nvPr/>
        </p:nvCxnSpPr>
        <p:spPr>
          <a:xfrm>
            <a:off x="7395956" y="3748947"/>
            <a:ext cx="941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8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81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Mathieu Morin</dc:creator>
  <cp:lastModifiedBy>Devin Mathieu Morin</cp:lastModifiedBy>
  <cp:revision>17</cp:revision>
  <dcterms:created xsi:type="dcterms:W3CDTF">2020-03-19T14:39:59Z</dcterms:created>
  <dcterms:modified xsi:type="dcterms:W3CDTF">2020-04-03T14:37:35Z</dcterms:modified>
</cp:coreProperties>
</file>