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1842-CE8E-4D71-A84C-441E7EA682F5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8217-7F46-41C5-92A0-9F486E333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101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1842-CE8E-4D71-A84C-441E7EA682F5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8217-7F46-41C5-92A0-9F486E333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40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1842-CE8E-4D71-A84C-441E7EA682F5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8217-7F46-41C5-92A0-9F486E333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73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1842-CE8E-4D71-A84C-441E7EA682F5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8217-7F46-41C5-92A0-9F486E333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5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1842-CE8E-4D71-A84C-441E7EA682F5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8217-7F46-41C5-92A0-9F486E333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96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1842-CE8E-4D71-A84C-441E7EA682F5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8217-7F46-41C5-92A0-9F486E333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23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1842-CE8E-4D71-A84C-441E7EA682F5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8217-7F46-41C5-92A0-9F486E333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61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1842-CE8E-4D71-A84C-441E7EA682F5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8217-7F46-41C5-92A0-9F486E333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41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1842-CE8E-4D71-A84C-441E7EA682F5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8217-7F46-41C5-92A0-9F486E333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56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1842-CE8E-4D71-A84C-441E7EA682F5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8217-7F46-41C5-92A0-9F486E333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22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1842-CE8E-4D71-A84C-441E7EA682F5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8217-7F46-41C5-92A0-9F486E333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19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A1842-CE8E-4D71-A84C-441E7EA682F5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A8217-7F46-41C5-92A0-9F486E333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41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9835" y="637563"/>
            <a:ext cx="9144000" cy="4303552"/>
          </a:xfrm>
        </p:spPr>
        <p:txBody>
          <a:bodyPr>
            <a:normAutofit/>
          </a:bodyPr>
          <a:lstStyle/>
          <a:p>
            <a:r>
              <a:rPr lang="en-GB" dirty="0"/>
              <a:t>Mapping London’s crime with R and Shiny web applications and  clustering areas of similar crimes using Self-Organising Maps (SOMs)</a:t>
            </a:r>
          </a:p>
        </p:txBody>
      </p:sp>
    </p:spTree>
    <p:extLst>
      <p:ext uri="{BB962C8B-B14F-4D97-AF65-F5344CB8AC3E}">
        <p14:creationId xmlns:p14="http://schemas.microsoft.com/office/powerpoint/2010/main" val="401774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756" y="382412"/>
            <a:ext cx="10515600" cy="784167"/>
          </a:xfrm>
        </p:spPr>
        <p:txBody>
          <a:bodyPr/>
          <a:lstStyle/>
          <a:p>
            <a:pPr algn="ctr"/>
            <a:r>
              <a:rPr lang="en-GB" b="1" dirty="0"/>
              <a:t>GIS in 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96" y="1598409"/>
            <a:ext cx="7533313" cy="5138013"/>
          </a:xfrm>
        </p:spPr>
      </p:pic>
      <p:sp>
        <p:nvSpPr>
          <p:cNvPr id="6" name="TextBox 5"/>
          <p:cNvSpPr txBox="1"/>
          <p:nvPr/>
        </p:nvSpPr>
        <p:spPr>
          <a:xfrm>
            <a:off x="2743199" y="1426128"/>
            <a:ext cx="7172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Plotting all crimes in London</a:t>
            </a:r>
          </a:p>
        </p:txBody>
      </p:sp>
    </p:spTree>
    <p:extLst>
      <p:ext uri="{BB962C8B-B14F-4D97-AF65-F5344CB8AC3E}">
        <p14:creationId xmlns:p14="http://schemas.microsoft.com/office/powerpoint/2010/main" val="2872687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2947"/>
            <a:ext cx="12192000" cy="1107348"/>
          </a:xfrm>
        </p:spPr>
        <p:txBody>
          <a:bodyPr>
            <a:normAutofit/>
          </a:bodyPr>
          <a:lstStyle/>
          <a:p>
            <a:pPr algn="ctr"/>
            <a:r>
              <a:rPr lang="en-GB" sz="4000" dirty="0"/>
              <a:t>Lets differentiate between the various types of crime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928" y="1300295"/>
            <a:ext cx="7849695" cy="494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80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42613"/>
            <a:ext cx="10515600" cy="918901"/>
          </a:xfrm>
        </p:spPr>
        <p:txBody>
          <a:bodyPr/>
          <a:lstStyle/>
          <a:p>
            <a:pPr algn="ctr"/>
            <a:r>
              <a:rPr lang="en-GB" dirty="0"/>
              <a:t>Easier to visualise one type of crime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152" y="1213495"/>
            <a:ext cx="7849695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49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5118" y="893630"/>
            <a:ext cx="2899931" cy="2378075"/>
          </a:xfrm>
        </p:spPr>
        <p:txBody>
          <a:bodyPr>
            <a:normAutofit/>
          </a:bodyPr>
          <a:lstStyle/>
          <a:p>
            <a:r>
              <a:rPr lang="en-GB" dirty="0"/>
              <a:t>Turn it into a Shiny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5118" y="3340915"/>
            <a:ext cx="2788251" cy="1835092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Toggle crimes  and select different months.</a:t>
            </a:r>
          </a:p>
          <a:p>
            <a:r>
              <a:rPr lang="en-GB" dirty="0"/>
              <a:t>View each crimes trend by month over the year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01" y="0"/>
            <a:ext cx="86176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2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4124"/>
            <a:ext cx="10515600" cy="1035836"/>
          </a:xfrm>
        </p:spPr>
        <p:txBody>
          <a:bodyPr/>
          <a:lstStyle/>
          <a:p>
            <a:pPr algn="ctr"/>
            <a:r>
              <a:rPr lang="en-GB" b="1" dirty="0"/>
              <a:t>Self-Organising 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9960"/>
            <a:ext cx="10515600" cy="556848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Segmentation of areas by types of crime</a:t>
            </a:r>
          </a:p>
        </p:txBody>
      </p:sp>
    </p:spTree>
    <p:extLst>
      <p:ext uri="{BB962C8B-B14F-4D97-AF65-F5344CB8AC3E}">
        <p14:creationId xmlns:p14="http://schemas.microsoft.com/office/powerpoint/2010/main" val="3738509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75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Mapping London’s crime with R and Shiny web applications and  clustering areas of similar crimes using Self-Organising Maps (SOMs)</vt:lpstr>
      <vt:lpstr>GIS in R</vt:lpstr>
      <vt:lpstr>Lets differentiate between the various types of crime</vt:lpstr>
      <vt:lpstr>Easier to visualise one type of crime</vt:lpstr>
      <vt:lpstr>Turn it into a Shiny application</vt:lpstr>
      <vt:lpstr>Self-Organising Maps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London’s crime with R and Shiny web applications and  clustering areas of similar crimes using Self-Organising Maps (SOMs)</dc:title>
  <dc:creator>David Morison</dc:creator>
  <cp:lastModifiedBy>David Morison</cp:lastModifiedBy>
  <cp:revision>6</cp:revision>
  <dcterms:created xsi:type="dcterms:W3CDTF">2017-03-24T06:39:31Z</dcterms:created>
  <dcterms:modified xsi:type="dcterms:W3CDTF">2017-03-24T07:11:04Z</dcterms:modified>
</cp:coreProperties>
</file>