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eusz.lukaszuk\Downloads\Projekt%20ko&#324;cowy-20221107T054944Z-001\Projekt%20ko&#324;cowy\ufc_fights_exercise_6_solu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eusz.lukaszuk\Downloads\Projekt%20ko&#324;cowy-20221107T054944Z-001\Projekt%20ko&#324;cowy\ufc_fights_exercise_6_solu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eusz.lukaszuk\Downloads\Projekt%20ko&#324;cowy-20221107T054944Z-001\Projekt%20ko&#324;cowy\ufc_fights_exercise_6_solu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eusz.lukaszuk\Downloads\Projekt%20ko&#324;cowy-20221107T054944Z-001\Projekt%20ko&#324;cowy\ufc_fights_exercise_6_solu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b="1"/>
              <a:t>Number of fights</a:t>
            </a:r>
            <a:r>
              <a:rPr lang="pl-PL" b="1" baseline="0"/>
              <a:t> by divison</a:t>
            </a:r>
            <a:endParaRPr lang="en-GB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eda!$E$17:$E$31</c:f>
              <c:strCache>
                <c:ptCount val="15"/>
                <c:pt idx="0">
                  <c:v>Lightweight Bout</c:v>
                </c:pt>
                <c:pt idx="1">
                  <c:v>Welterweight Bout</c:v>
                </c:pt>
                <c:pt idx="2">
                  <c:v>Middleweight Bout</c:v>
                </c:pt>
                <c:pt idx="3">
                  <c:v>Heavyweight Bout</c:v>
                </c:pt>
                <c:pt idx="4">
                  <c:v>Featherweight Bout</c:v>
                </c:pt>
                <c:pt idx="5">
                  <c:v>Light Heavyweight</c:v>
                </c:pt>
                <c:pt idx="6">
                  <c:v>Bantamweight Bout</c:v>
                </c:pt>
                <c:pt idx="7">
                  <c:v>Flyweight Bout</c:v>
                </c:pt>
                <c:pt idx="8">
                  <c:v>Women's Strawweight</c:v>
                </c:pt>
                <c:pt idx="9">
                  <c:v>Women's Bantamweight</c:v>
                </c:pt>
                <c:pt idx="10">
                  <c:v>Women's Flyweight</c:v>
                </c:pt>
                <c:pt idx="11">
                  <c:v>Open Weight</c:v>
                </c:pt>
                <c:pt idx="12">
                  <c:v>Catch Weight</c:v>
                </c:pt>
                <c:pt idx="13">
                  <c:v>Women's Featherweight</c:v>
                </c:pt>
                <c:pt idx="14">
                  <c:v>Super Heavyweight</c:v>
                </c:pt>
              </c:strCache>
            </c:strRef>
          </c:cat>
          <c:val>
            <c:numRef>
              <c:f>eda!$F$17:$F$31</c:f>
              <c:numCache>
                <c:formatCode>General</c:formatCode>
                <c:ptCount val="15"/>
                <c:pt idx="0">
                  <c:v>1056</c:v>
                </c:pt>
                <c:pt idx="1">
                  <c:v>1050</c:v>
                </c:pt>
                <c:pt idx="2">
                  <c:v>788</c:v>
                </c:pt>
                <c:pt idx="3">
                  <c:v>557</c:v>
                </c:pt>
                <c:pt idx="4">
                  <c:v>531</c:v>
                </c:pt>
                <c:pt idx="5">
                  <c:v>507</c:v>
                </c:pt>
                <c:pt idx="6">
                  <c:v>455</c:v>
                </c:pt>
                <c:pt idx="7">
                  <c:v>226</c:v>
                </c:pt>
                <c:pt idx="8">
                  <c:v>177</c:v>
                </c:pt>
                <c:pt idx="9">
                  <c:v>134</c:v>
                </c:pt>
                <c:pt idx="10">
                  <c:v>104</c:v>
                </c:pt>
                <c:pt idx="11">
                  <c:v>86</c:v>
                </c:pt>
                <c:pt idx="12">
                  <c:v>38</c:v>
                </c:pt>
                <c:pt idx="13">
                  <c:v>8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C9-4FDB-88DB-5F624C1BF1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85792848"/>
        <c:axId val="2085790352"/>
      </c:barChart>
      <c:catAx>
        <c:axId val="2085792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085790352"/>
        <c:crosses val="autoZero"/>
        <c:auto val="1"/>
        <c:lblAlgn val="ctr"/>
        <c:lblOffset val="100"/>
        <c:noMultiLvlLbl val="0"/>
      </c:catAx>
      <c:valAx>
        <c:axId val="2085790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085792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b="1"/>
              <a:t>Number of fights</a:t>
            </a:r>
            <a:r>
              <a:rPr lang="pl-PL" b="1" baseline="0"/>
              <a:t> by win type</a:t>
            </a:r>
            <a:endParaRPr lang="en-GB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eda!$H$18:$H$24</c:f>
              <c:strCache>
                <c:ptCount val="7"/>
                <c:pt idx="0">
                  <c:v>Decision - Unanimous</c:v>
                </c:pt>
                <c:pt idx="1">
                  <c:v>KO/TKO</c:v>
                </c:pt>
                <c:pt idx="2">
                  <c:v>Submission</c:v>
                </c:pt>
                <c:pt idx="3">
                  <c:v>Decision - Split</c:v>
                </c:pt>
                <c:pt idx="4">
                  <c:v>TKO - Doctor's Stoppage</c:v>
                </c:pt>
                <c:pt idx="5">
                  <c:v>Decision - Majority</c:v>
                </c:pt>
                <c:pt idx="6">
                  <c:v>DQ</c:v>
                </c:pt>
              </c:strCache>
            </c:strRef>
          </c:cat>
          <c:val>
            <c:numRef>
              <c:f>eda!$I$18:$I$24</c:f>
              <c:numCache>
                <c:formatCode>General</c:formatCode>
                <c:ptCount val="7"/>
                <c:pt idx="0">
                  <c:v>2037</c:v>
                </c:pt>
                <c:pt idx="1">
                  <c:v>1842</c:v>
                </c:pt>
                <c:pt idx="2">
                  <c:v>1160</c:v>
                </c:pt>
                <c:pt idx="3">
                  <c:v>542</c:v>
                </c:pt>
                <c:pt idx="4">
                  <c:v>78</c:v>
                </c:pt>
                <c:pt idx="5">
                  <c:v>41</c:v>
                </c:pt>
                <c:pt idx="6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C3-465C-BAFD-841ACD6362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66525120"/>
        <c:axId val="866518464"/>
      </c:barChart>
      <c:catAx>
        <c:axId val="866525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866518464"/>
        <c:crosses val="autoZero"/>
        <c:auto val="1"/>
        <c:lblAlgn val="ctr"/>
        <c:lblOffset val="100"/>
        <c:noMultiLvlLbl val="0"/>
      </c:catAx>
      <c:valAx>
        <c:axId val="866518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866525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b="1"/>
              <a:t>TOP10 fighters </a:t>
            </a:r>
            <a:r>
              <a:rPr lang="pl-PL"/>
              <a:t>-</a:t>
            </a:r>
            <a:r>
              <a:rPr lang="pl-PL" baseline="0"/>
              <a:t> with the most</a:t>
            </a:r>
          </a:p>
          <a:p>
            <a:pPr>
              <a:defRPr/>
            </a:pPr>
            <a:r>
              <a:rPr lang="pl-PL" baseline="0"/>
              <a:t>wins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eda!$I$27</c:f>
              <c:strCache>
                <c:ptCount val="1"/>
                <c:pt idx="0">
                  <c:v>Number of wins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9"/>
            <c:invertIfNegative val="0"/>
            <c:bubble3D val="0"/>
            <c:spPr>
              <a:solidFill>
                <a:srgbClr val="FFC000"/>
              </a:solidFill>
              <a:ln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46B-4F74-9C9F-91C1B51A164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eda!$H$28:$H$37</c:f>
              <c:strCache>
                <c:ptCount val="10"/>
                <c:pt idx="0">
                  <c:v>Matt Hughes</c:v>
                </c:pt>
                <c:pt idx="1">
                  <c:v>Frankie Edgar</c:v>
                </c:pt>
                <c:pt idx="2">
                  <c:v>Dustin Poirier</c:v>
                </c:pt>
                <c:pt idx="3">
                  <c:v>Diego Sanchez</c:v>
                </c:pt>
                <c:pt idx="4">
                  <c:v>Rafael Dos Anjos</c:v>
                </c:pt>
                <c:pt idx="5">
                  <c:v>Michael Bisping</c:v>
                </c:pt>
                <c:pt idx="6">
                  <c:v>Georges St-Pierre</c:v>
                </c:pt>
                <c:pt idx="7">
                  <c:v>Jim Miller</c:v>
                </c:pt>
                <c:pt idx="8">
                  <c:v>Demian Maia</c:v>
                </c:pt>
                <c:pt idx="9">
                  <c:v>Donald Cerrone</c:v>
                </c:pt>
              </c:strCache>
            </c:strRef>
          </c:cat>
          <c:val>
            <c:numRef>
              <c:f>eda!$I$28:$I$37</c:f>
              <c:numCache>
                <c:formatCode>General</c:formatCode>
                <c:ptCount val="10"/>
                <c:pt idx="0">
                  <c:v>18</c:v>
                </c:pt>
                <c:pt idx="1">
                  <c:v>18</c:v>
                </c:pt>
                <c:pt idx="2">
                  <c:v>18</c:v>
                </c:pt>
                <c:pt idx="3">
                  <c:v>18</c:v>
                </c:pt>
                <c:pt idx="4">
                  <c:v>19</c:v>
                </c:pt>
                <c:pt idx="5">
                  <c:v>19</c:v>
                </c:pt>
                <c:pt idx="6">
                  <c:v>19</c:v>
                </c:pt>
                <c:pt idx="7">
                  <c:v>21</c:v>
                </c:pt>
                <c:pt idx="8">
                  <c:v>22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46B-4F74-9C9F-91C1B51A16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871796352"/>
        <c:axId val="2074147200"/>
      </c:barChart>
      <c:catAx>
        <c:axId val="871796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074147200"/>
        <c:crosses val="autoZero"/>
        <c:auto val="1"/>
        <c:lblAlgn val="ctr"/>
        <c:lblOffset val="100"/>
        <c:noMultiLvlLbl val="0"/>
      </c:catAx>
      <c:valAx>
        <c:axId val="2074147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87179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b="1"/>
              <a:t>Best striker</a:t>
            </a:r>
            <a:r>
              <a:rPr lang="pl-PL" b="1" baseline="0"/>
              <a:t>s (with the most KOs)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eda!$I$40</c:f>
              <c:strCache>
                <c:ptCount val="1"/>
                <c:pt idx="0">
                  <c:v>Number of wins by KO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CB3-4DDC-948A-93B0F0E78CB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eda!$H$41:$H$55</c:f>
              <c:strCache>
                <c:ptCount val="15"/>
                <c:pt idx="0">
                  <c:v>Derrick Lewis</c:v>
                </c:pt>
                <c:pt idx="1">
                  <c:v>Vitor Belfort</c:v>
                </c:pt>
                <c:pt idx="2">
                  <c:v>Thiago Santos</c:v>
                </c:pt>
                <c:pt idx="3">
                  <c:v>Matt Brown</c:v>
                </c:pt>
                <c:pt idx="4">
                  <c:v>Anthony Johnson</c:v>
                </c:pt>
                <c:pt idx="5">
                  <c:v>Anderson Silva</c:v>
                </c:pt>
                <c:pt idx="6">
                  <c:v>Junior Dos Santos</c:v>
                </c:pt>
                <c:pt idx="7">
                  <c:v>Donald Cerrone</c:v>
                </c:pt>
                <c:pt idx="8">
                  <c:v>Cain Velasquez</c:v>
                </c:pt>
                <c:pt idx="9">
                  <c:v>Rich Franklin</c:v>
                </c:pt>
                <c:pt idx="10">
                  <c:v>Michael Bisping</c:v>
                </c:pt>
                <c:pt idx="11">
                  <c:v>Stipe Miocic</c:v>
                </c:pt>
                <c:pt idx="12">
                  <c:v>Francis Ngannou</c:v>
                </c:pt>
                <c:pt idx="13">
                  <c:v>Alistair Overeem</c:v>
                </c:pt>
                <c:pt idx="14">
                  <c:v>Dustin Poirier</c:v>
                </c:pt>
              </c:strCache>
            </c:strRef>
          </c:cat>
          <c:val>
            <c:numRef>
              <c:f>eda!$I$41:$I$55</c:f>
              <c:numCache>
                <c:formatCode>General</c:formatCode>
                <c:ptCount val="15"/>
                <c:pt idx="0">
                  <c:v>12</c:v>
                </c:pt>
                <c:pt idx="1">
                  <c:v>11</c:v>
                </c:pt>
                <c:pt idx="2">
                  <c:v>11</c:v>
                </c:pt>
                <c:pt idx="3">
                  <c:v>11</c:v>
                </c:pt>
                <c:pt idx="4">
                  <c:v>11</c:v>
                </c:pt>
                <c:pt idx="5">
                  <c:v>11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9</c:v>
                </c:pt>
                <c:pt idx="10">
                  <c:v>9</c:v>
                </c:pt>
                <c:pt idx="11">
                  <c:v>9</c:v>
                </c:pt>
                <c:pt idx="12">
                  <c:v>9</c:v>
                </c:pt>
                <c:pt idx="13">
                  <c:v>9</c:v>
                </c:pt>
                <c:pt idx="1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B3-4DDC-948A-93B0F0E78CB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28504416"/>
        <c:axId val="534152704"/>
      </c:barChart>
      <c:catAx>
        <c:axId val="528504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34152704"/>
        <c:crosses val="autoZero"/>
        <c:auto val="1"/>
        <c:lblAlgn val="ctr"/>
        <c:lblOffset val="100"/>
        <c:noMultiLvlLbl val="0"/>
      </c:catAx>
      <c:valAx>
        <c:axId val="534152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28504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B0291-5AE9-DD22-188B-5BB8B4ED9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B9A51-85BC-4324-843A-478D24405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D3601-88DA-BEAE-8E14-2F6AB1367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5D5-B837-4FD5-897B-AB102FE8E51D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A0124-3DEB-F965-CFDC-932673B9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5B8CE-0347-46ED-EF7B-C8D4BBB8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2909-4B36-4D37-BEBE-7DA6065BA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68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E2A76-03B9-FD54-A588-065914F8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DCF40-163A-52FE-C898-3F1631AFA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A87A6-A793-82B4-0923-FEFFE135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5D5-B837-4FD5-897B-AB102FE8E51D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A74D8-4993-7228-CE2F-AF98902F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4E3C4-A627-12EA-53B5-2AF2D0BA5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2909-4B36-4D37-BEBE-7DA6065BA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12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1E93A-8C7E-532B-1AA2-9B0A190E9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105A2-D022-2E81-5E82-01CAC2E03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D3A14-D62E-BE65-B262-F113C0F11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5D5-B837-4FD5-897B-AB102FE8E51D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9A01B-E742-5A03-2A89-CBB8E4CD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79D83-DC96-8D6D-22BD-9A094533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2909-4B36-4D37-BEBE-7DA6065BA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42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C977-64B4-541D-DBAB-CFFF9E03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75D97-E79F-E927-53DB-88423BB77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12518-CFB4-C642-9CE8-716A6AF83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5D5-B837-4FD5-897B-AB102FE8E51D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27537-7955-E006-8CF2-BCCCD5592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3A94E-4880-A987-DC61-438A6464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2909-4B36-4D37-BEBE-7DA6065BA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49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B5A2C-C609-2B32-D044-914B506BA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36B5C-42CA-5B20-F92A-E194A2ACF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E0C25-A388-A6FC-A003-5531F7979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5D5-B837-4FD5-897B-AB102FE8E51D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11288-2164-5F85-D34E-9BF54CDFE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2B829-7C26-AB1F-5A36-CB76D5D9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2909-4B36-4D37-BEBE-7DA6065BA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60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5A3A6-1043-C6F3-771F-48D58267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7372F-FEC6-F536-3440-E7021AA15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19EDA-7DB8-E618-A419-E2A6FE4FE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FFA93-662D-4A04-35F4-E1634ED8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5D5-B837-4FD5-897B-AB102FE8E51D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4D670-E251-C8E4-0433-D55C52E4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C0D32-AC14-81FC-F5C6-18EBE2C3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2909-4B36-4D37-BEBE-7DA6065BA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91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5AEBE-521E-A457-E0C8-D086BF170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3BC8-8BC3-FF5E-CE31-212F497EA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230-B053-122D-2A47-171148D41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60CDED-5E38-E356-AD30-AA4803F52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E5151-FAB3-6926-A1E9-73196169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A83AD5-DB25-C483-D9D0-B65C09C1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5D5-B837-4FD5-897B-AB102FE8E51D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74B0C-D16D-FCD5-727E-3DBDF41F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1FFAC-929E-2461-FB5F-8711CCD8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2909-4B36-4D37-BEBE-7DA6065BA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01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9336-AD6E-44F8-BED4-414AB149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252AF8-D76C-BA7C-AE78-34EF2377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5D5-B837-4FD5-897B-AB102FE8E51D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C1118-5506-66B8-CC7D-29C6335C3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DC4E5-9255-36C8-D1FC-FC91123A2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2909-4B36-4D37-BEBE-7DA6065BA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07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A2082C-F466-547E-8F4A-6CE3230F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5D5-B837-4FD5-897B-AB102FE8E51D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0D2069-6A18-08A9-8D02-50358434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ECC51-4FC8-72DF-0D33-05B4DFBB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2909-4B36-4D37-BEBE-7DA6065BA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75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199E-3C7A-3840-00C2-528ED897A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D5E3C-6E47-015A-C845-1DC004557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E7055-9EC1-8913-0442-96447AD52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2AE43-E1B4-A8FE-41E3-22698891A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5D5-B837-4FD5-897B-AB102FE8E51D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732C5-3C58-AF9B-CC2C-3CEA8556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6322B-B2D5-4015-AFE4-31C0CB072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2909-4B36-4D37-BEBE-7DA6065BA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89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FFB6C-B8DC-F9E1-A96A-0B33562A3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5386A-274E-3BF4-5D84-D15034B92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8A216-D197-1885-535D-1F6C65334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80D1D-E03F-213B-56F6-C0904265D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5D5-B837-4FD5-897B-AB102FE8E51D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8FC54-FE7C-90EF-5AA4-20154D49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8C4C9-37E1-D8A7-65D5-2ADD1897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2909-4B36-4D37-BEBE-7DA6065BA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98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7FA59-B2EB-314D-1F46-3A3D2A1B3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383FF-7E2A-E8C9-EF5E-6145B1F64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2B467-7B69-1193-1E84-6AC69B233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1C5D5-B837-4FD5-897B-AB102FE8E51D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FF833-23C6-87AC-96B0-0B05937C7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43C75-DB38-BB61-2DE5-D773D43EB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82909-4B36-4D37-BEBE-7DA6065BA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81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872BE547-B359-7DF3-A984-C0F89EF3DA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3" r="9089" b="1219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5F31D-7D57-D392-4841-D60216671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l-PL" sz="4800" b="1" dirty="0"/>
              <a:t>UFC HISTORY</a:t>
            </a:r>
            <a:br>
              <a:rPr lang="pl-PL" sz="4800" dirty="0"/>
            </a:br>
            <a:r>
              <a:rPr lang="pl-PL" sz="4800" dirty="0"/>
              <a:t>1994 - 2021</a:t>
            </a:r>
            <a:endParaRPr lang="en-GB" sz="4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3854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BBF2E-4DAA-4910-AA87-8FD1EC7AA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4" t="9091" r="19946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37F83-6595-57DF-909E-DF12B660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l-PL" sz="2800" b="1"/>
              <a:t>UFC</a:t>
            </a:r>
            <a:r>
              <a:rPr lang="pl-PL" sz="2800"/>
              <a:t> quick </a:t>
            </a:r>
            <a:r>
              <a:rPr lang="pl-PL" sz="2800" b="1"/>
              <a:t>summary</a:t>
            </a:r>
            <a:endParaRPr lang="en-GB" sz="2800" b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362CA-8099-1E91-9295-7F6D39607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fighters</a:t>
            </a:r>
            <a:r>
              <a:rPr lang="pl-PL" dirty="0"/>
              <a:t>: </a:t>
            </a:r>
            <a:r>
              <a:rPr lang="pl-PL" b="1" dirty="0"/>
              <a:t>2124</a:t>
            </a:r>
          </a:p>
          <a:p>
            <a:pPr marL="0" indent="0">
              <a:buNone/>
            </a:pPr>
            <a:r>
              <a:rPr lang="pl-PL" dirty="0"/>
              <a:t>The </a:t>
            </a:r>
            <a:r>
              <a:rPr lang="pl-PL" dirty="0" err="1"/>
              <a:t>oldest</a:t>
            </a:r>
            <a:r>
              <a:rPr lang="pl-PL" dirty="0"/>
              <a:t> fighter </a:t>
            </a:r>
            <a:r>
              <a:rPr lang="pl-PL" dirty="0" err="1"/>
              <a:t>age</a:t>
            </a:r>
            <a:r>
              <a:rPr lang="pl-PL" dirty="0"/>
              <a:t>: </a:t>
            </a:r>
            <a:r>
              <a:rPr lang="pl-PL" b="1" dirty="0"/>
              <a:t>51</a:t>
            </a:r>
          </a:p>
          <a:p>
            <a:pPr marL="0" indent="0">
              <a:buNone/>
            </a:pP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events</a:t>
            </a:r>
            <a:r>
              <a:rPr lang="pl-PL" dirty="0"/>
              <a:t>: </a:t>
            </a:r>
            <a:r>
              <a:rPr lang="pl-PL" b="1" dirty="0"/>
              <a:t>556</a:t>
            </a:r>
          </a:p>
          <a:p>
            <a:pPr marL="0" indent="0">
              <a:buNone/>
            </a:pPr>
            <a:r>
              <a:rPr lang="pl-PL" dirty="0"/>
              <a:t>The </a:t>
            </a:r>
            <a:r>
              <a:rPr lang="pl-PL" dirty="0" err="1"/>
              <a:t>biggest</a:t>
            </a:r>
            <a:r>
              <a:rPr lang="pl-PL" dirty="0"/>
              <a:t> event numer (152): </a:t>
            </a:r>
            <a:r>
              <a:rPr lang="pl-PL" b="1" dirty="0"/>
              <a:t>Las Vegas</a:t>
            </a:r>
          </a:p>
          <a:p>
            <a:pPr marL="0" indent="0">
              <a:buNone/>
            </a:pP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4145516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37F83-6595-57DF-909E-DF12B660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many fights took place in each division? 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1F06F5D-C419-4B35-981D-8F46E6BCE6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8863011"/>
              </p:ext>
            </p:extLst>
          </p:nvPr>
        </p:nvGraphicFramePr>
        <p:xfrm>
          <a:off x="534005" y="1620143"/>
          <a:ext cx="11123990" cy="4703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013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37F83-6595-57DF-909E-DF12B660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the most common way to win a fight</a:t>
            </a:r>
            <a:r>
              <a:rPr lang="pl-PL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…</a:t>
            </a:r>
            <a:endParaRPr lang="en-US" sz="3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876DBEA-6F3F-450C-B3CF-BB3E62CB13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3490189"/>
              </p:ext>
            </p:extLst>
          </p:nvPr>
        </p:nvGraphicFramePr>
        <p:xfrm>
          <a:off x="643467" y="1675227"/>
          <a:ext cx="10905066" cy="439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415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37F83-6595-57DF-909E-DF12B660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… and who is the best fighter?</a:t>
            </a:r>
            <a:endParaRPr lang="en-US" sz="3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2DE7E87-C3C3-43CD-8192-38BA9FDA3E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2024887"/>
              </p:ext>
            </p:extLst>
          </p:nvPr>
        </p:nvGraphicFramePr>
        <p:xfrm>
          <a:off x="643467" y="1675227"/>
          <a:ext cx="10905066" cy="439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695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37F83-6595-57DF-909E-DF12B660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</a:t>
            </a:r>
            <a:r>
              <a:rPr lang="pl-PL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most </a:t>
            </a:r>
            <a:r>
              <a:rPr lang="pl-PL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dangerous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STRIKERS 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</a:t>
            </a: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UFC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90D62B9-FD35-45CE-BA59-9F169DEF52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0668922"/>
              </p:ext>
            </p:extLst>
          </p:nvPr>
        </p:nvGraphicFramePr>
        <p:xfrm>
          <a:off x="643467" y="1675227"/>
          <a:ext cx="10905066" cy="439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4172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37F83-6595-57DF-909E-DF12B660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638905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 BE CONTIUNED…</a:t>
            </a:r>
            <a:endParaRPr lang="en-US" sz="3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2649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98</Words>
  <Application>Microsoft Office PowerPoint</Application>
  <PresentationFormat>Panoramiczny</PresentationFormat>
  <Paragraphs>16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Office Theme</vt:lpstr>
      <vt:lpstr>UFC HISTORY 1994 - 2021</vt:lpstr>
      <vt:lpstr>UFC quick summary</vt:lpstr>
      <vt:lpstr>How many fights took place in each division? </vt:lpstr>
      <vt:lpstr>What is the most common way to win a fight…</vt:lpstr>
      <vt:lpstr>… and who is the best fighter?</vt:lpstr>
      <vt:lpstr>The most dangerous STRIKERS in UFC</vt:lpstr>
      <vt:lpstr>TO BE CONTIUNED…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UFC HISTORY 1994 - 2021</dc:title>
  <dc:creator>Mateusz Łukaszuk</dc:creator>
  <cp:lastModifiedBy>Anna Żdan</cp:lastModifiedBy>
  <cp:revision>1</cp:revision>
  <dcterms:created xsi:type="dcterms:W3CDTF">2022-11-07T08:27:55Z</dcterms:created>
  <dcterms:modified xsi:type="dcterms:W3CDTF">2022-11-07T14:29:39Z</dcterms:modified>
</cp:coreProperties>
</file>