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79" r:id="rId3"/>
    <p:sldId id="281" r:id="rId4"/>
    <p:sldId id="28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635"/>
    <a:srgbClr val="F5F5F5"/>
    <a:srgbClr val="666666"/>
    <a:srgbClr val="F0F0F0"/>
    <a:srgbClr val="E7E2E2"/>
    <a:srgbClr val="3E444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3BF15-F8B7-4FAE-997E-7B9558A852FD}" v="250" dt="2019-04-02T05:38:37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4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13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Contin" userId="e6f586fc0e746209" providerId="LiveId" clId="{5B73BF15-F8B7-4FAE-997E-7B9558A852FD}"/>
    <pc:docChg chg="custSel addSld delSld modSld">
      <pc:chgData name="Davide Contin" userId="e6f586fc0e746209" providerId="LiveId" clId="{5B73BF15-F8B7-4FAE-997E-7B9558A852FD}" dt="2019-04-02T05:38:37.126" v="249" actId="1076"/>
      <pc:docMkLst>
        <pc:docMk/>
      </pc:docMkLst>
      <pc:sldChg chg="modSp">
        <pc:chgData name="Davide Contin" userId="e6f586fc0e746209" providerId="LiveId" clId="{5B73BF15-F8B7-4FAE-997E-7B9558A852FD}" dt="2019-04-02T05:32:34.672" v="122" actId="20577"/>
        <pc:sldMkLst>
          <pc:docMk/>
          <pc:sldMk cId="1803789542" sldId="256"/>
        </pc:sldMkLst>
        <pc:spChg chg="mod">
          <ac:chgData name="Davide Contin" userId="e6f586fc0e746209" providerId="LiveId" clId="{5B73BF15-F8B7-4FAE-997E-7B9558A852FD}" dt="2019-04-02T05:31:59.146" v="36" actId="20577"/>
          <ac:spMkLst>
            <pc:docMk/>
            <pc:sldMk cId="1803789542" sldId="256"/>
            <ac:spMk id="2" creationId="{00000000-0000-0000-0000-000000000000}"/>
          </ac:spMkLst>
        </pc:spChg>
        <pc:spChg chg="mod">
          <ac:chgData name="Davide Contin" userId="e6f586fc0e746209" providerId="LiveId" clId="{5B73BF15-F8B7-4FAE-997E-7B9558A852FD}" dt="2019-04-02T05:31:48.283" v="30" actId="20577"/>
          <ac:spMkLst>
            <pc:docMk/>
            <pc:sldMk cId="1803789542" sldId="256"/>
            <ac:spMk id="4" creationId="{03E821F6-0A9D-4CAD-A379-9103B9645FA5}"/>
          </ac:spMkLst>
        </pc:spChg>
        <pc:spChg chg="mod">
          <ac:chgData name="Davide Contin" userId="e6f586fc0e746209" providerId="LiveId" clId="{5B73BF15-F8B7-4FAE-997E-7B9558A852FD}" dt="2019-04-02T05:32:34.672" v="122" actId="20577"/>
          <ac:spMkLst>
            <pc:docMk/>
            <pc:sldMk cId="1803789542" sldId="256"/>
            <ac:spMk id="8" creationId="{1EE4700E-1C9B-45FA-B64C-3CFC60F2FFE0}"/>
          </ac:spMkLst>
        </pc:spChg>
      </pc:sldChg>
      <pc:sldChg chg="del">
        <pc:chgData name="Davide Contin" userId="e6f586fc0e746209" providerId="LiveId" clId="{5B73BF15-F8B7-4FAE-997E-7B9558A852FD}" dt="2019-04-02T05:35:50.965" v="140" actId="2696"/>
        <pc:sldMkLst>
          <pc:docMk/>
          <pc:sldMk cId="3419856746" sldId="260"/>
        </pc:sldMkLst>
      </pc:sldChg>
      <pc:sldChg chg="del">
        <pc:chgData name="Davide Contin" userId="e6f586fc0e746209" providerId="LiveId" clId="{5B73BF15-F8B7-4FAE-997E-7B9558A852FD}" dt="2019-04-02T05:33:02.097" v="137" actId="2696"/>
        <pc:sldMkLst>
          <pc:docMk/>
          <pc:sldMk cId="4050531884" sldId="264"/>
        </pc:sldMkLst>
      </pc:sldChg>
      <pc:sldChg chg="delSp modSp">
        <pc:chgData name="Davide Contin" userId="e6f586fc0e746209" providerId="LiveId" clId="{5B73BF15-F8B7-4FAE-997E-7B9558A852FD}" dt="2019-04-02T05:36:55.829" v="196" actId="20577"/>
        <pc:sldMkLst>
          <pc:docMk/>
          <pc:sldMk cId="3295960023" sldId="279"/>
        </pc:sldMkLst>
        <pc:spChg chg="mod">
          <ac:chgData name="Davide Contin" userId="e6f586fc0e746209" providerId="LiveId" clId="{5B73BF15-F8B7-4FAE-997E-7B9558A852FD}" dt="2019-04-02T05:32:48.248" v="128" actId="20577"/>
          <ac:spMkLst>
            <pc:docMk/>
            <pc:sldMk cId="3295960023" sldId="279"/>
            <ac:spMk id="2" creationId="{00000000-0000-0000-0000-000000000000}"/>
          </ac:spMkLst>
        </pc:spChg>
        <pc:spChg chg="mod">
          <ac:chgData name="Davide Contin" userId="e6f586fc0e746209" providerId="LiveId" clId="{5B73BF15-F8B7-4FAE-997E-7B9558A852FD}" dt="2019-04-02T05:36:55.829" v="196" actId="20577"/>
          <ac:spMkLst>
            <pc:docMk/>
            <pc:sldMk cId="3295960023" sldId="279"/>
            <ac:spMk id="4" creationId="{00000000-0000-0000-0000-000000000000}"/>
          </ac:spMkLst>
        </pc:spChg>
        <pc:spChg chg="mod">
          <ac:chgData name="Davide Contin" userId="e6f586fc0e746209" providerId="LiveId" clId="{5B73BF15-F8B7-4FAE-997E-7B9558A852FD}" dt="2019-04-02T05:32:55.848" v="134" actId="20577"/>
          <ac:spMkLst>
            <pc:docMk/>
            <pc:sldMk cId="3295960023" sldId="279"/>
            <ac:spMk id="6" creationId="{B2863110-8A04-4891-8B5C-F2E9B194BC48}"/>
          </ac:spMkLst>
        </pc:spChg>
        <pc:picChg chg="del">
          <ac:chgData name="Davide Contin" userId="e6f586fc0e746209" providerId="LiveId" clId="{5B73BF15-F8B7-4FAE-997E-7B9558A852FD}" dt="2019-04-02T05:32:52.269" v="129" actId="478"/>
          <ac:picMkLst>
            <pc:docMk/>
            <pc:sldMk cId="3295960023" sldId="279"/>
            <ac:picMk id="13" creationId="{3C5B4F1C-E2A5-4687-B606-77464A7286BA}"/>
          </ac:picMkLst>
        </pc:picChg>
      </pc:sldChg>
      <pc:sldChg chg="delSp modSp add">
        <pc:chgData name="Davide Contin" userId="e6f586fc0e746209" providerId="LiveId" clId="{5B73BF15-F8B7-4FAE-997E-7B9558A852FD}" dt="2019-04-02T05:36:47.375" v="188" actId="20577"/>
        <pc:sldMkLst>
          <pc:docMk/>
          <pc:sldMk cId="804345081" sldId="280"/>
        </pc:sldMkLst>
        <pc:spChg chg="mod">
          <ac:chgData name="Davide Contin" userId="e6f586fc0e746209" providerId="LiveId" clId="{5B73BF15-F8B7-4FAE-997E-7B9558A852FD}" dt="2019-04-02T05:36:07.539" v="161" actId="20577"/>
          <ac:spMkLst>
            <pc:docMk/>
            <pc:sldMk cId="804345081" sldId="280"/>
            <ac:spMk id="8" creationId="{00000000-0000-0000-0000-000000000000}"/>
          </ac:spMkLst>
        </pc:spChg>
        <pc:spChg chg="mod">
          <ac:chgData name="Davide Contin" userId="e6f586fc0e746209" providerId="LiveId" clId="{5B73BF15-F8B7-4FAE-997E-7B9558A852FD}" dt="2019-04-02T05:36:19.385" v="172" actId="20577"/>
          <ac:spMkLst>
            <pc:docMk/>
            <pc:sldMk cId="804345081" sldId="280"/>
            <ac:spMk id="12" creationId="{00000000-0000-0000-0000-000000000000}"/>
          </ac:spMkLst>
        </pc:spChg>
        <pc:spChg chg="mod">
          <ac:chgData name="Davide Contin" userId="e6f586fc0e746209" providerId="LiveId" clId="{5B73BF15-F8B7-4FAE-997E-7B9558A852FD}" dt="2019-04-02T05:36:28.546" v="178" actId="20577"/>
          <ac:spMkLst>
            <pc:docMk/>
            <pc:sldMk cId="804345081" sldId="280"/>
            <ac:spMk id="13" creationId="{00000000-0000-0000-0000-000000000000}"/>
          </ac:spMkLst>
        </pc:spChg>
        <pc:spChg chg="mod">
          <ac:chgData name="Davide Contin" userId="e6f586fc0e746209" providerId="LiveId" clId="{5B73BF15-F8B7-4FAE-997E-7B9558A852FD}" dt="2019-04-02T05:36:47.375" v="188" actId="20577"/>
          <ac:spMkLst>
            <pc:docMk/>
            <pc:sldMk cId="804345081" sldId="280"/>
            <ac:spMk id="14" creationId="{E7DF0FDC-E4A0-4D14-B7E3-186966C2985D}"/>
          </ac:spMkLst>
        </pc:spChg>
        <pc:spChg chg="del mod">
          <ac:chgData name="Davide Contin" userId="e6f586fc0e746209" providerId="LiveId" clId="{5B73BF15-F8B7-4FAE-997E-7B9558A852FD}" dt="2019-04-02T05:36:38.615" v="180" actId="478"/>
          <ac:spMkLst>
            <pc:docMk/>
            <pc:sldMk cId="804345081" sldId="280"/>
            <ac:spMk id="15" creationId="{1D263BED-FDD9-4918-9B92-E55B81420D00}"/>
          </ac:spMkLst>
        </pc:spChg>
        <pc:spChg chg="mod">
          <ac:chgData name="Davide Contin" userId="e6f586fc0e746209" providerId="LiveId" clId="{5B73BF15-F8B7-4FAE-997E-7B9558A852FD}" dt="2019-04-02T05:35:58.255" v="156" actId="27636"/>
          <ac:spMkLst>
            <pc:docMk/>
            <pc:sldMk cId="804345081" sldId="280"/>
            <ac:spMk id="17" creationId="{94DFDC26-81ED-4F29-8F93-A404A601A2F2}"/>
          </ac:spMkLst>
        </pc:spChg>
      </pc:sldChg>
      <pc:sldChg chg="del">
        <pc:chgData name="Davide Contin" userId="e6f586fc0e746209" providerId="LiveId" clId="{5B73BF15-F8B7-4FAE-997E-7B9558A852FD}" dt="2019-04-02T05:33:03.057" v="138" actId="2696"/>
        <pc:sldMkLst>
          <pc:docMk/>
          <pc:sldMk cId="3620605604" sldId="280"/>
        </pc:sldMkLst>
      </pc:sldChg>
      <pc:sldChg chg="addSp delSp modSp add">
        <pc:chgData name="Davide Contin" userId="e6f586fc0e746209" providerId="LiveId" clId="{5B73BF15-F8B7-4FAE-997E-7B9558A852FD}" dt="2019-04-02T05:38:37.126" v="249" actId="1076"/>
        <pc:sldMkLst>
          <pc:docMk/>
          <pc:sldMk cId="1600950151" sldId="281"/>
        </pc:sldMkLst>
        <pc:spChg chg="mod">
          <ac:chgData name="Davide Contin" userId="e6f586fc0e746209" providerId="LiveId" clId="{5B73BF15-F8B7-4FAE-997E-7B9558A852FD}" dt="2019-04-02T05:38:37.126" v="249" actId="1076"/>
          <ac:spMkLst>
            <pc:docMk/>
            <pc:sldMk cId="1600950151" sldId="281"/>
            <ac:spMk id="6" creationId="{B2863110-8A04-4891-8B5C-F2E9B194BC48}"/>
          </ac:spMkLst>
        </pc:spChg>
        <pc:spChg chg="add del mod">
          <ac:chgData name="Davide Contin" userId="e6f586fc0e746209" providerId="LiveId" clId="{5B73BF15-F8B7-4FAE-997E-7B9558A852FD}" dt="2019-04-02T05:38:30.935" v="248" actId="478"/>
          <ac:spMkLst>
            <pc:docMk/>
            <pc:sldMk cId="1600950151" sldId="281"/>
            <ac:spMk id="7" creationId="{F118AD14-238B-4940-B597-BB58AEA6C7E2}"/>
          </ac:spMkLst>
        </pc:spChg>
      </pc:sldChg>
      <pc:sldChg chg="del">
        <pc:chgData name="Davide Contin" userId="e6f586fc0e746209" providerId="LiveId" clId="{5B73BF15-F8B7-4FAE-997E-7B9558A852FD}" dt="2019-04-02T05:32:58.217" v="135" actId="2696"/>
        <pc:sldMkLst>
          <pc:docMk/>
          <pc:sldMk cId="3052041522" sldId="281"/>
        </pc:sldMkLst>
      </pc:sldChg>
      <pc:sldChg chg="del">
        <pc:chgData name="Davide Contin" userId="e6f586fc0e746209" providerId="LiveId" clId="{5B73BF15-F8B7-4FAE-997E-7B9558A852FD}" dt="2019-04-02T05:32:59.617" v="136" actId="2696"/>
        <pc:sldMkLst>
          <pc:docMk/>
          <pc:sldMk cId="182870113" sldId="282"/>
        </pc:sldMkLst>
      </pc:sldChg>
    </pc:docChg>
  </pc:docChgLst>
  <pc:docChgLst>
    <pc:chgData name="Davide Contin" userId="e6f586fc0e746209" providerId="LiveId" clId="{C0647475-DA68-40CF-BA8A-F4C6465EB562}"/>
    <pc:docChg chg="undo custSel addSld delSld modSld">
      <pc:chgData name="Davide Contin" userId="e6f586fc0e746209" providerId="LiveId" clId="{C0647475-DA68-40CF-BA8A-F4C6465EB562}" dt="2019-02-20T21:28:46.785" v="951" actId="113"/>
      <pc:docMkLst>
        <pc:docMk/>
      </pc:docMkLst>
    </pc:docChg>
  </pc:docChgLst>
  <pc:docChgLst>
    <pc:chgData name="Davide Contin" userId="e6f586fc0e746209" providerId="LiveId" clId="{4BAD7019-789B-4AFB-A56B-9A15C1840661}"/>
    <pc:docChg chg="undo custSel addSld modSld">
      <pc:chgData name="Davide Contin" userId="e6f586fc0e746209" providerId="LiveId" clId="{4BAD7019-789B-4AFB-A56B-9A15C1840661}" dt="2019-03-22T15:21:18.126" v="281" actId="1076"/>
      <pc:docMkLst>
        <pc:docMk/>
      </pc:docMkLst>
      <pc:sldChg chg="modSp add">
        <pc:chgData name="Davide Contin" userId="e6f586fc0e746209" providerId="LiveId" clId="{4BAD7019-789B-4AFB-A56B-9A15C1840661}" dt="2019-03-22T11:15:50.905" v="245" actId="20577"/>
        <pc:sldMkLst>
          <pc:docMk/>
          <pc:sldMk cId="3295960023" sldId="279"/>
        </pc:sldMkLst>
        <pc:spChg chg="mod">
          <ac:chgData name="Davide Contin" userId="e6f586fc0e746209" providerId="LiveId" clId="{4BAD7019-789B-4AFB-A56B-9A15C1840661}" dt="2019-03-22T11:14:30.932" v="241"/>
          <ac:spMkLst>
            <pc:docMk/>
            <pc:sldMk cId="3295960023" sldId="279"/>
            <ac:spMk id="2" creationId="{00000000-0000-0000-0000-000000000000}"/>
          </ac:spMkLst>
        </pc:spChg>
        <pc:spChg chg="mod">
          <ac:chgData name="Davide Contin" userId="e6f586fc0e746209" providerId="LiveId" clId="{4BAD7019-789B-4AFB-A56B-9A15C1840661}" dt="2019-03-22T11:15:50.905" v="245" actId="20577"/>
          <ac:spMkLst>
            <pc:docMk/>
            <pc:sldMk cId="3295960023" sldId="279"/>
            <ac:spMk id="4" creationId="{00000000-0000-0000-0000-000000000000}"/>
          </ac:spMkLst>
        </pc:spChg>
      </pc:sldChg>
    </pc:docChg>
  </pc:docChgLst>
  <pc:docChgLst>
    <pc:chgData name="Davide Contin" userId="e6f586fc0e746209" providerId="LiveId" clId="{00D80798-D796-43CD-8D7B-E6CE23439E99}"/>
    <pc:docChg chg="undo custSel addSld delSld modSld">
      <pc:chgData name="Davide Contin" userId="e6f586fc0e746209" providerId="LiveId" clId="{00D80798-D796-43CD-8D7B-E6CE23439E99}" dt="2019-03-06T17:52:49.239" v="823" actId="20577"/>
      <pc:docMkLst>
        <pc:docMk/>
      </pc:docMkLst>
      <pc:sldChg chg="modSp">
        <pc:chgData name="Davide Contin" userId="e6f586fc0e746209" providerId="LiveId" clId="{00D80798-D796-43CD-8D7B-E6CE23439E99}" dt="2019-03-06T17:41:42.368" v="76"/>
        <pc:sldMkLst>
          <pc:docMk/>
          <pc:sldMk cId="1803789542" sldId="256"/>
        </pc:sldMkLst>
        <pc:spChg chg="mod">
          <ac:chgData name="Davide Contin" userId="e6f586fc0e746209" providerId="LiveId" clId="{00D80798-D796-43CD-8D7B-E6CE23439E99}" dt="2019-03-06T17:40:55.430" v="24" actId="20577"/>
          <ac:spMkLst>
            <pc:docMk/>
            <pc:sldMk cId="1803789542" sldId="256"/>
            <ac:spMk id="2" creationId="{00000000-0000-0000-0000-000000000000}"/>
          </ac:spMkLst>
        </pc:spChg>
        <pc:spChg chg="mod">
          <ac:chgData name="Davide Contin" userId="e6f586fc0e746209" providerId="LiveId" clId="{00D80798-D796-43CD-8D7B-E6CE23439E99}" dt="2019-03-06T17:41:06.865" v="33" actId="1076"/>
          <ac:spMkLst>
            <pc:docMk/>
            <pc:sldMk cId="1803789542" sldId="256"/>
            <ac:spMk id="4" creationId="{03E821F6-0A9D-4CAD-A379-9103B9645FA5}"/>
          </ac:spMkLst>
        </pc:spChg>
        <pc:spChg chg="mod">
          <ac:chgData name="Davide Contin" userId="e6f586fc0e746209" providerId="LiveId" clId="{00D80798-D796-43CD-8D7B-E6CE23439E99}" dt="2019-03-06T17:41:42.368" v="76"/>
          <ac:spMkLst>
            <pc:docMk/>
            <pc:sldMk cId="1803789542" sldId="256"/>
            <ac:spMk id="8" creationId="{1EE4700E-1C9B-45FA-B64C-3CFC60F2FF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5EF1-1308-AB45-8238-5C07D0016906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C98D9-CE2E-F94E-9B38-88DAB901931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64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88"/>
            <a:ext cx="9144000" cy="15748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121120"/>
            <a:ext cx="9144000" cy="17368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1662" y="5187971"/>
            <a:ext cx="5078118" cy="113015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2" y="462499"/>
            <a:ext cx="1429038" cy="852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662" y="2221021"/>
            <a:ext cx="6586537" cy="2019362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193070" y="6488668"/>
            <a:ext cx="195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www.xedotnet.org</a:t>
            </a:r>
            <a:endParaRPr lang="it-IT" sz="1600" b="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4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82214"/>
            <a:ext cx="2949178" cy="125573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82214"/>
            <a:ext cx="4629150" cy="45867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24798"/>
            <a:ext cx="2949178" cy="30441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4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4062" y="4350808"/>
            <a:ext cx="5078118" cy="113015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681184"/>
            <a:ext cx="1429038" cy="85297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024063" y="2215338"/>
            <a:ext cx="5857668" cy="2019362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24062" y="5786382"/>
            <a:ext cx="195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xedotnet.org</a:t>
            </a:r>
            <a:endParaRPr lang="it-IT" sz="1600" b="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7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charset="0"/>
                <a:ea typeface="Tahoma" charset="0"/>
                <a:cs typeface="Tahoma" charset="0"/>
              </a:defRPr>
            </a:lvl1pPr>
            <a:lvl2pPr>
              <a:defRPr sz="2200">
                <a:latin typeface="Tahoma" charset="0"/>
                <a:ea typeface="Tahoma" charset="0"/>
                <a:cs typeface="Tahoma" charset="0"/>
              </a:defRPr>
            </a:lvl2pPr>
            <a:lvl3pPr>
              <a:defRPr>
                <a:latin typeface="Tahoma" charset="0"/>
                <a:ea typeface="Tahoma" charset="0"/>
                <a:cs typeface="Tahoma" charset="0"/>
              </a:defRPr>
            </a:lvl3pPr>
            <a:lvl4pPr>
              <a:defRPr>
                <a:latin typeface="Tahoma" charset="0"/>
                <a:ea typeface="Tahoma" charset="0"/>
                <a:cs typeface="Tahoma" charset="0"/>
              </a:defRPr>
            </a:lvl4pPr>
            <a:lvl5pPr>
              <a:defRPr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637618"/>
            <a:ext cx="9144000" cy="3582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36063"/>
            <a:ext cx="7886700" cy="218908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7" name="TextBox 6"/>
          <p:cNvSpPr txBox="1"/>
          <p:nvPr userDrawn="1"/>
        </p:nvSpPr>
        <p:spPr>
          <a:xfrm rot="5400000">
            <a:off x="5869465" y="-847620"/>
            <a:ext cx="2492990" cy="60602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5000" b="1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22038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86" y="180000"/>
            <a:ext cx="102532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t">
            <a:normAutofit/>
          </a:bodyPr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4192"/>
            <a:ext cx="7886700" cy="8764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4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9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7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95757"/>
            <a:ext cx="9144000" cy="4589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0876"/>
            <a:ext cx="7886700" cy="506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26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/>
              <a:t>22/02/16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269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/>
              <a:t>footer</a:t>
            </a:r>
            <a:endParaRPr lang="it-IT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7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26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3596CAA-4918-C948-9174-A306043AD8ED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86" y="180000"/>
            <a:ext cx="1025328" cy="61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123"/>
            <a:ext cx="7258050" cy="88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3" r:id="rId10"/>
    <p:sldLayoutId id="214748366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DB3635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92" y="1747198"/>
            <a:ext cx="8709285" cy="120797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/>
              <a:t>Titolo</a:t>
            </a:r>
            <a:r>
              <a:rPr lang="en-US" sz="3600" b="1" dirty="0"/>
              <a:t> della </a:t>
            </a:r>
            <a:r>
              <a:rPr lang="en-US" sz="3600" b="1" dirty="0" err="1"/>
              <a:t>Serata</a:t>
            </a:r>
            <a:endParaRPr lang="it-IT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E821F6-0A9D-4CAD-A379-9103B9645FA5}"/>
              </a:ext>
            </a:extLst>
          </p:cNvPr>
          <p:cNvSpPr txBox="1">
            <a:spLocks/>
          </p:cNvSpPr>
          <p:nvPr/>
        </p:nvSpPr>
        <p:spPr>
          <a:xfrm>
            <a:off x="1980475" y="2422865"/>
            <a:ext cx="5078118" cy="3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#</a:t>
            </a:r>
            <a:r>
              <a:rPr lang="it-IT" sz="2000" dirty="0" err="1"/>
              <a:t>XeDotNet</a:t>
            </a:r>
            <a:endParaRPr lang="it-IT" sz="2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EE4700E-1C9B-45FA-B64C-3CFC60F2F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301" y="3337748"/>
            <a:ext cx="8304875" cy="1130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Nome speaker 1 </a:t>
            </a:r>
            <a:r>
              <a:rPr lang="en-US" dirty="0"/>
              <a:t>– </a:t>
            </a:r>
            <a:r>
              <a:rPr lang="it-IT" sz="1800" dirty="0"/>
              <a:t>titolo prima sessione</a:t>
            </a:r>
          </a:p>
          <a:p>
            <a:endParaRPr lang="it-IT" sz="1800" dirty="0"/>
          </a:p>
          <a:p>
            <a:r>
              <a:rPr lang="en-US" b="1" dirty="0"/>
              <a:t>Nome speaker 2 </a:t>
            </a:r>
            <a:r>
              <a:rPr lang="en-US" dirty="0"/>
              <a:t>– </a:t>
            </a:r>
            <a:r>
              <a:rPr lang="it-IT" sz="1800" dirty="0"/>
              <a:t>titolo della seconda sessione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41BCE-2E79-4BD4-8CD4-8AA228B31EB2}"/>
              </a:ext>
            </a:extLst>
          </p:cNvPr>
          <p:cNvSpPr txBox="1"/>
          <p:nvPr/>
        </p:nvSpPr>
        <p:spPr>
          <a:xfrm>
            <a:off x="2028427" y="5545707"/>
            <a:ext cx="2637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Tahoma" charset="0"/>
                <a:ea typeface="Tahoma" charset="0"/>
                <a:cs typeface="Tahoma" charset="0"/>
              </a:rPr>
              <a:t>staff@xedotnet.org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ED6F7-AF05-4C72-B8BC-82FEAFDA7590}"/>
              </a:ext>
            </a:extLst>
          </p:cNvPr>
          <p:cNvSpPr txBox="1"/>
          <p:nvPr/>
        </p:nvSpPr>
        <p:spPr>
          <a:xfrm>
            <a:off x="5105465" y="5532944"/>
            <a:ext cx="158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Tahoma" charset="0"/>
                <a:ea typeface="Tahoma" charset="0"/>
                <a:cs typeface="Tahoma" charset="0"/>
              </a:rPr>
              <a:t>@</a:t>
            </a:r>
            <a:r>
              <a:rPr lang="it-IT" sz="2200" dirty="0" err="1">
                <a:latin typeface="Tahoma" charset="0"/>
                <a:ea typeface="Tahoma" charset="0"/>
                <a:cs typeface="Tahoma" charset="0"/>
              </a:rPr>
              <a:t>xedotnet</a:t>
            </a:r>
            <a:endParaRPr lang="it-IT" sz="22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376D69-E027-4D15-9EB2-ED3E3A58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2" y="5637374"/>
            <a:ext cx="2921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9D90DC-37FC-4330-A932-923681AA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014" y="5654549"/>
            <a:ext cx="35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8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39" y="41123"/>
            <a:ext cx="7489461" cy="889753"/>
          </a:xfrm>
        </p:spPr>
        <p:txBody>
          <a:bodyPr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#</a:t>
            </a:r>
            <a:r>
              <a:rPr lang="it-IT" dirty="0" err="1"/>
              <a:t>XeDotNet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2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63110-8A04-4891-8B5C-F2E9B194BC48}"/>
              </a:ext>
            </a:extLst>
          </p:cNvPr>
          <p:cNvSpPr txBox="1"/>
          <p:nvPr/>
        </p:nvSpPr>
        <p:spPr>
          <a:xfrm>
            <a:off x="397239" y="1530509"/>
            <a:ext cx="818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Testo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59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39" y="41123"/>
            <a:ext cx="7489461" cy="889753"/>
          </a:xfrm>
        </p:spPr>
        <p:txBody>
          <a:bodyPr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#</a:t>
            </a:r>
            <a:r>
              <a:rPr lang="it-IT" dirty="0" err="1"/>
              <a:t>XeDotNet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3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63110-8A04-4891-8B5C-F2E9B194BC48}"/>
              </a:ext>
            </a:extLst>
          </p:cNvPr>
          <p:cNvSpPr txBox="1"/>
          <p:nvPr/>
        </p:nvSpPr>
        <p:spPr>
          <a:xfrm>
            <a:off x="397239" y="2149934"/>
            <a:ext cx="81855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DEMO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160095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183774" y="1311864"/>
            <a:ext cx="668694" cy="668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83774" y="2101030"/>
            <a:ext cx="668694" cy="668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3774" y="2890196"/>
            <a:ext cx="668694" cy="668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DF0FDC-E4A0-4D14-B7E3-186966C2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#</a:t>
            </a:r>
            <a:r>
              <a:rPr lang="it-IT" dirty="0" err="1"/>
              <a:t>XeDotNet</a:t>
            </a:r>
            <a:endParaRPr lang="it-IT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233BD83-3C8A-4362-A019-1096F5E1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6CAA-4918-C948-9174-A306043AD8ED}" type="slidenum">
              <a:rPr lang="it-IT" smtClean="0"/>
              <a:t>4</a:t>
            </a:fld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5206834" y="1355928"/>
            <a:ext cx="30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Tahoma" charset="0"/>
                <a:ea typeface="Tahoma" charset="0"/>
                <a:cs typeface="Tahoma" charset="0"/>
              </a:rPr>
              <a:t>www…..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8772" y="2204397"/>
            <a:ext cx="3339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Tahoma" charset="0"/>
                <a:ea typeface="Tahoma" charset="0"/>
                <a:cs typeface="Tahoma" charset="0"/>
              </a:rPr>
              <a:t>xxx@yyyy.zzz</a:t>
            </a:r>
            <a:endParaRPr lang="it-IT" sz="22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204" y="2987128"/>
            <a:ext cx="30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Tahoma" charset="0"/>
                <a:ea typeface="Tahoma" charset="0"/>
                <a:cs typeface="Tahoma" charset="0"/>
              </a:rPr>
              <a:t>@</a:t>
            </a:r>
            <a:r>
              <a:rPr lang="it-IT" sz="2200" dirty="0" err="1">
                <a:latin typeface="Tahoma" charset="0"/>
                <a:ea typeface="Tahoma" charset="0"/>
                <a:cs typeface="Tahoma" charset="0"/>
              </a:rPr>
              <a:t>xxxxxx</a:t>
            </a:r>
            <a:endParaRPr lang="it-IT" sz="22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Condivisione/Contatti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71" y="1522098"/>
            <a:ext cx="266700" cy="26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71" y="3096304"/>
            <a:ext cx="292100" cy="241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321" y="2290060"/>
            <a:ext cx="355600" cy="27940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94DFDC26-81ED-4F29-8F93-A404A601A2F2}"/>
              </a:ext>
            </a:extLst>
          </p:cNvPr>
          <p:cNvSpPr txBox="1">
            <a:spLocks/>
          </p:cNvSpPr>
          <p:nvPr/>
        </p:nvSpPr>
        <p:spPr>
          <a:xfrm>
            <a:off x="81953" y="1342248"/>
            <a:ext cx="3411341" cy="594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N</a:t>
            </a:r>
            <a:r>
              <a:rPr lang="it-IT" sz="4000" dirty="0" err="1"/>
              <a:t>ome</a:t>
            </a:r>
            <a:r>
              <a:rPr lang="it-IT" sz="4000" dirty="0"/>
              <a:t> Cognome</a:t>
            </a:r>
          </a:p>
        </p:txBody>
      </p:sp>
    </p:spTree>
    <p:extLst>
      <p:ext uri="{BB962C8B-B14F-4D97-AF65-F5344CB8AC3E}">
        <p14:creationId xmlns:p14="http://schemas.microsoft.com/office/powerpoint/2010/main" val="80434508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E-Template.potx" id="{826CB00D-3868-4A30-99B8-DADF96298EAA}" vid="{BE623192-46CF-4F45-A458-E5D9928CD8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XE-Template</Template>
  <TotalTime>300</TotalTime>
  <Words>55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Trebuchet MS</vt:lpstr>
      <vt:lpstr>Tema di Office</vt:lpstr>
      <vt:lpstr>Titolo della Serata</vt:lpstr>
      <vt:lpstr>Titolo</vt:lpstr>
      <vt:lpstr>Titolo</vt:lpstr>
      <vt:lpstr>Condivisione/Contatti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 One Day Good Code</dc:title>
  <dc:creator>Davide Contin</dc:creator>
  <cp:lastModifiedBy>Davide Contin</cp:lastModifiedBy>
  <cp:revision>2</cp:revision>
  <dcterms:created xsi:type="dcterms:W3CDTF">2018-09-12T19:11:30Z</dcterms:created>
  <dcterms:modified xsi:type="dcterms:W3CDTF">2019-04-02T05:38:37Z</dcterms:modified>
</cp:coreProperties>
</file>