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68" r:id="rId2"/>
    <p:sldId id="269" r:id="rId3"/>
    <p:sldId id="276" r:id="rId4"/>
    <p:sldId id="277" r:id="rId5"/>
    <p:sldId id="279" r:id="rId6"/>
    <p:sldId id="280" r:id="rId7"/>
    <p:sldId id="275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A296"/>
    <a:srgbClr val="989687"/>
    <a:srgbClr val="A4A8A2"/>
    <a:srgbClr val="1E1E1E"/>
    <a:srgbClr val="666666"/>
    <a:srgbClr val="F0F0F0"/>
    <a:srgbClr val="F5F5F5"/>
    <a:srgbClr val="E7E2E2"/>
    <a:srgbClr val="3E4443"/>
    <a:srgbClr val="DB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B5ADE-C068-4D6E-BCF7-988FCB23D6F0}" v="2" dt="2023-02-17T19:41:19.3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7"/>
    <p:restoredTop sz="94626"/>
  </p:normalViewPr>
  <p:slideViewPr>
    <p:cSldViewPr snapToGrid="0" snapToObjects="1">
      <p:cViewPr varScale="1">
        <p:scale>
          <a:sx n="87" d="100"/>
          <a:sy n="87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9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5EF1-1308-AB45-8238-5C07D0016906}" type="datetimeFigureOut">
              <a:rPr lang="it-IT" smtClean="0"/>
              <a:t>16/11/24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C98D9-CE2E-F94E-9B38-88DAB90193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64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88"/>
            <a:ext cx="12192000" cy="15748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121120"/>
            <a:ext cx="12192000" cy="17368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5549" y="5187980"/>
            <a:ext cx="6770824" cy="113015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89" y="462499"/>
            <a:ext cx="1395876" cy="833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5555" y="2221021"/>
            <a:ext cx="8782049" cy="2019362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590760" y="6488668"/>
            <a:ext cx="260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www.xedotnet.org</a:t>
            </a:r>
            <a:endParaRPr lang="it-IT" sz="1600" b="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5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4269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4269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42699"/>
            <a:ext cx="2743200" cy="365125"/>
          </a:xfrm>
          <a:prstGeom prst="rect">
            <a:avLst/>
          </a:prstGeom>
        </p:spPr>
        <p:txBody>
          <a:bodyPr/>
          <a:lstStyle/>
          <a:p>
            <a:fld id="{73596CAA-4918-C948-9174-A306043AD8ED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82214"/>
            <a:ext cx="3932237" cy="125573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82214"/>
            <a:ext cx="6172200" cy="45867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24807"/>
            <a:ext cx="3932237" cy="30441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4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8749" y="4350817"/>
            <a:ext cx="6770824" cy="113015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681184"/>
            <a:ext cx="1395876" cy="83317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698751" y="2215338"/>
            <a:ext cx="7810224" cy="2019362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698749" y="5786382"/>
            <a:ext cx="260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xedotnet.org</a:t>
            </a:r>
            <a:endParaRPr lang="it-IT" sz="1600" b="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charset="0"/>
                <a:ea typeface="Tahoma" charset="0"/>
                <a:cs typeface="Tahoma" charset="0"/>
              </a:defRPr>
            </a:lvl1pPr>
            <a:lvl2pPr>
              <a:defRPr sz="2200">
                <a:latin typeface="Tahoma" charset="0"/>
                <a:ea typeface="Tahoma" charset="0"/>
                <a:cs typeface="Tahoma" charset="0"/>
              </a:defRPr>
            </a:lvl2pPr>
            <a:lvl3pPr>
              <a:defRPr>
                <a:latin typeface="Tahoma" charset="0"/>
                <a:ea typeface="Tahoma" charset="0"/>
                <a:cs typeface="Tahoma" charset="0"/>
              </a:defRPr>
            </a:lvl3pPr>
            <a:lvl4pPr>
              <a:defRPr>
                <a:latin typeface="Tahoma" charset="0"/>
                <a:ea typeface="Tahoma" charset="0"/>
                <a:cs typeface="Tahoma" charset="0"/>
              </a:defRPr>
            </a:lvl4pPr>
            <a:lvl5pPr>
              <a:defRPr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637619"/>
            <a:ext cx="12192000" cy="3582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36063"/>
            <a:ext cx="10515600" cy="218908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7" name="TextBox 6"/>
          <p:cNvSpPr txBox="1"/>
          <p:nvPr userDrawn="1"/>
        </p:nvSpPr>
        <p:spPr>
          <a:xfrm rot="5400000">
            <a:off x="8241452" y="-1857662"/>
            <a:ext cx="2492990" cy="80803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5000" b="1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22038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822517-6B5E-46B5-82D1-870E280B8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19" y="180000"/>
            <a:ext cx="102532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t">
            <a:normAutofit/>
          </a:bodyPr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4201"/>
            <a:ext cx="10515600" cy="8764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7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03708"/>
            <a:ext cx="12192000" cy="4589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0882"/>
            <a:ext cx="10515600" cy="506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97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127"/>
            <a:ext cx="9677400" cy="88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6F913-CF78-4C66-9047-75F424230F6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19" y="180000"/>
            <a:ext cx="102532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3" r:id="rId10"/>
    <p:sldLayoutId id="214748366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DB3635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3hx6oPWzX8?si=cshHjRKFbIT-pYWz" TargetMode="External"/><Relationship Id="rId7" Type="http://schemas.openxmlformats.org/officeDocument/2006/relationships/hyperlink" Target="https://github.com/dotnet/csharplang" TargetMode="External"/><Relationship Id="rId2" Type="http://schemas.openxmlformats.org/officeDocument/2006/relationships/hyperlink" Target="https://youtu.be/japXYFS9YPQ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otnet/roslyn/blob/main/docs/Language%20Feature%20Status.md" TargetMode="External"/><Relationship Id="rId5" Type="http://schemas.openxmlformats.org/officeDocument/2006/relationships/hyperlink" Target="https://learn.microsoft.com/en-us/dotnet/csharp/whats-new/csharp-13" TargetMode="External"/><Relationship Id="rId4" Type="http://schemas.openxmlformats.org/officeDocument/2006/relationships/hyperlink" Target="https://devblogs.microsoft.com/dotnet/csharp-13-explore-preview-featur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2A740547-F20E-2B56-9019-2F33A7768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Daniele Morosinotto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73E3019-AEFE-3D11-C87E-D0AA52B48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.NET </a:t>
            </a:r>
            <a:r>
              <a:rPr lang="it-IT" dirty="0" err="1"/>
              <a:t>Conf</a:t>
            </a:r>
            <a:r>
              <a:rPr lang="it-IT" dirty="0"/>
              <a:t> 2024</a:t>
            </a:r>
            <a:br>
              <a:rPr lang="it-IT" dirty="0"/>
            </a:br>
            <a:r>
              <a:rPr lang="it-IT" b="0" i="0" u="none" strike="noStrike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Novità in C# 13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2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A800439-F3D9-BD09-5703-8BF57995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b="1" dirty="0" err="1"/>
              <a:t>params</a:t>
            </a:r>
            <a:r>
              <a:rPr lang="it-IT" b="1" dirty="0"/>
              <a:t> </a:t>
            </a:r>
            <a:r>
              <a:rPr lang="it-IT" b="1" dirty="0" err="1"/>
              <a:t>Collections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new </a:t>
            </a:r>
            <a:r>
              <a:rPr lang="it-IT" dirty="0" err="1">
                <a:sym typeface="Wingdings" pitchFamily="2" charset="2"/>
              </a:rPr>
              <a:t>types</a:t>
            </a:r>
            <a:r>
              <a:rPr lang="it-IT" dirty="0">
                <a:sym typeface="Wingdings" pitchFamily="2" charset="2"/>
              </a:rPr>
              <a:t> NOT ONLY Array[]</a:t>
            </a:r>
            <a:endParaRPr lang="it-IT" dirty="0"/>
          </a:p>
          <a:p>
            <a:pPr lvl="1"/>
            <a:r>
              <a:rPr lang="it-IT" dirty="0"/>
              <a:t>+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b="1" dirty="0" err="1"/>
              <a:t>overload</a:t>
            </a:r>
            <a:r>
              <a:rPr lang="it-IT" b="1" dirty="0"/>
              <a:t> </a:t>
            </a:r>
            <a:r>
              <a:rPr lang="it-IT" b="1" dirty="0" err="1"/>
              <a:t>Resolution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choose</a:t>
            </a:r>
            <a:r>
              <a:rPr lang="it-IT" dirty="0">
                <a:sym typeface="Wingdings" pitchFamily="2" charset="2"/>
              </a:rPr>
              <a:t> «best» Collection </a:t>
            </a:r>
            <a:r>
              <a:rPr lang="it-IT" dirty="0" err="1">
                <a:sym typeface="Wingdings" pitchFamily="2" charset="2"/>
              </a:rPr>
              <a:t>type</a:t>
            </a:r>
            <a:r>
              <a:rPr lang="it-IT" dirty="0">
                <a:sym typeface="Wingdings" pitchFamily="2" charset="2"/>
              </a:rPr>
              <a:t> </a:t>
            </a:r>
            <a:endParaRPr lang="it-IT" b="1" dirty="0"/>
          </a:p>
          <a:p>
            <a:r>
              <a:rPr lang="it-IT" b="1" dirty="0" err="1"/>
              <a:t>Partial</a:t>
            </a:r>
            <a:r>
              <a:rPr lang="it-IT" dirty="0"/>
              <a:t> «</a:t>
            </a:r>
            <a:r>
              <a:rPr lang="it-IT" dirty="0" err="1"/>
              <a:t>everywhere</a:t>
            </a:r>
            <a:r>
              <a:rPr lang="it-IT" dirty="0"/>
              <a:t>»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methods</a:t>
            </a:r>
            <a:r>
              <a:rPr lang="it-IT" dirty="0">
                <a:sym typeface="Wingdings" pitchFamily="2" charset="2"/>
              </a:rPr>
              <a:t> &amp; </a:t>
            </a:r>
            <a:r>
              <a:rPr lang="it-IT" b="1" dirty="0" err="1">
                <a:sym typeface="Wingdings" pitchFamily="2" charset="2"/>
              </a:rPr>
              <a:t>props</a:t>
            </a:r>
            <a:endParaRPr lang="it-IT" dirty="0"/>
          </a:p>
          <a:p>
            <a:r>
              <a:rPr lang="it-IT" dirty="0"/>
              <a:t>New </a:t>
            </a:r>
            <a:r>
              <a:rPr lang="it-IT" b="1" dirty="0"/>
              <a:t>Lock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optimized</a:t>
            </a:r>
            <a:r>
              <a:rPr lang="it-IT" dirty="0">
                <a:sym typeface="Wingdings" pitchFamily="2" charset="2"/>
              </a:rPr>
              <a:t> lock </a:t>
            </a:r>
            <a:r>
              <a:rPr lang="it-IT" dirty="0" err="1">
                <a:sym typeface="Wingdings" pitchFamily="2" charset="2"/>
              </a:rPr>
              <a:t>meccanism</a:t>
            </a:r>
            <a:endParaRPr lang="it-IT" dirty="0"/>
          </a:p>
          <a:p>
            <a:r>
              <a:rPr lang="it-IT" dirty="0" err="1"/>
              <a:t>Other</a:t>
            </a:r>
            <a:r>
              <a:rPr lang="it-IT" dirty="0"/>
              <a:t> features:</a:t>
            </a:r>
          </a:p>
          <a:p>
            <a:pPr lvl="1"/>
            <a:r>
              <a:rPr lang="it-IT" b="1" dirty="0"/>
              <a:t>field</a:t>
            </a:r>
            <a:r>
              <a:rPr lang="it-IT" dirty="0"/>
              <a:t> keyword (in preview </a:t>
            </a:r>
            <a:r>
              <a:rPr lang="it-IT" dirty="0">
                <a:sym typeface="Wingdings" pitchFamily="2" charset="2"/>
              </a:rPr>
              <a:t> WARN break-</a:t>
            </a:r>
            <a:r>
              <a:rPr lang="it-IT" dirty="0" err="1">
                <a:sym typeface="Wingdings" pitchFamily="2" charset="2"/>
              </a:rPr>
              <a:t>change</a:t>
            </a:r>
            <a:r>
              <a:rPr lang="it-IT" dirty="0">
                <a:sym typeface="Wingdings" pitchFamily="2" charset="2"/>
              </a:rPr>
              <a:t> use </a:t>
            </a:r>
            <a:r>
              <a:rPr lang="it-IT" b="1" dirty="0">
                <a:sym typeface="Wingdings" pitchFamily="2" charset="2"/>
              </a:rPr>
              <a:t>@field </a:t>
            </a:r>
            <a:r>
              <a:rPr lang="it-IT" dirty="0">
                <a:sym typeface="Wingdings" pitchFamily="2" charset="2"/>
              </a:rPr>
              <a:t>/ </a:t>
            </a:r>
            <a:r>
              <a:rPr lang="it-IT" i="1" dirty="0" err="1">
                <a:sym typeface="Wingdings" pitchFamily="2" charset="2"/>
              </a:rPr>
              <a:t>this.field</a:t>
            </a:r>
            <a:r>
              <a:rPr lang="it-IT" i="1" dirty="0">
                <a:sym typeface="Wingdings" pitchFamily="2" charset="2"/>
              </a:rPr>
              <a:t> </a:t>
            </a:r>
            <a:r>
              <a:rPr lang="it-IT" dirty="0"/>
              <a:t>)</a:t>
            </a:r>
          </a:p>
          <a:p>
            <a:pPr lvl="1"/>
            <a:r>
              <a:rPr lang="it-IT" b="1" dirty="0"/>
              <a:t>Escape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\x1b or \u001b  </a:t>
            </a:r>
            <a:r>
              <a:rPr lang="it-IT" dirty="0">
                <a:sym typeface="Wingdings" pitchFamily="2" charset="2"/>
              </a:rPr>
              <a:t> ‘</a:t>
            </a:r>
            <a:r>
              <a:rPr lang="it-IT" b="1" dirty="0"/>
              <a:t>\</a:t>
            </a:r>
            <a:r>
              <a:rPr lang="it-IT" b="1" dirty="0" err="1"/>
              <a:t>e’</a:t>
            </a:r>
            <a:endParaRPr lang="it-IT" dirty="0"/>
          </a:p>
          <a:p>
            <a:pPr lvl="1"/>
            <a:r>
              <a:rPr lang="it-IT" dirty="0"/>
              <a:t>Index </a:t>
            </a:r>
            <a:r>
              <a:rPr lang="it-IT" b="1" dirty="0" err="1"/>
              <a:t>FromEnd</a:t>
            </a:r>
            <a:r>
              <a:rPr lang="it-IT" dirty="0"/>
              <a:t> [^1]</a:t>
            </a:r>
          </a:p>
          <a:p>
            <a:pPr lvl="1"/>
            <a:r>
              <a:rPr lang="it-IT" dirty="0" err="1"/>
              <a:t>Generics</a:t>
            </a:r>
            <a:r>
              <a:rPr lang="it-IT" dirty="0"/>
              <a:t> </a:t>
            </a:r>
            <a:r>
              <a:rPr lang="it-IT" b="1" dirty="0"/>
              <a:t>:</a:t>
            </a:r>
            <a:r>
              <a:rPr lang="it-IT" b="1" dirty="0" err="1"/>
              <a:t>allow</a:t>
            </a:r>
            <a:r>
              <a:rPr lang="it-IT" dirty="0"/>
              <a:t> </a:t>
            </a:r>
            <a:r>
              <a:rPr lang="it-IT" dirty="0" err="1"/>
              <a:t>ref</a:t>
            </a:r>
            <a:r>
              <a:rPr lang="it-IT" dirty="0"/>
              <a:t> </a:t>
            </a:r>
            <a:r>
              <a:rPr lang="it-IT" dirty="0" err="1"/>
              <a:t>struct</a:t>
            </a:r>
            <a:endParaRPr lang="it-IT" dirty="0"/>
          </a:p>
          <a:p>
            <a:r>
              <a:rPr lang="it-IT" b="1" dirty="0"/>
              <a:t>extensions</a:t>
            </a:r>
            <a:r>
              <a:rPr lang="it-IT" dirty="0"/>
              <a:t> (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… C# 14)</a:t>
            </a:r>
          </a:p>
          <a:p>
            <a:r>
              <a:rPr lang="it-IT" dirty="0"/>
              <a:t>Reference &amp; </a:t>
            </a:r>
            <a:r>
              <a:rPr lang="it-IT" dirty="0" err="1"/>
              <a:t>Contacts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F6DAF3C-7860-B0BB-7299-51F621F1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 – </a:t>
            </a:r>
            <a:r>
              <a:rPr lang="it-IT" dirty="0" err="1"/>
              <a:t>What’s</a:t>
            </a:r>
            <a:r>
              <a:rPr lang="it-IT" dirty="0"/>
              <a:t> new C#13</a:t>
            </a:r>
          </a:p>
        </p:txBody>
      </p:sp>
    </p:spTree>
    <p:extLst>
      <p:ext uri="{BB962C8B-B14F-4D97-AF65-F5344CB8AC3E}">
        <p14:creationId xmlns:p14="http://schemas.microsoft.com/office/powerpoint/2010/main" val="147752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17EEEF1-5AF4-AA9E-03C9-8D7320A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</a:t>
            </a:r>
            <a:r>
              <a:rPr lang="it-IT" b="1" dirty="0" err="1"/>
              <a:t>params</a:t>
            </a:r>
            <a:r>
              <a:rPr lang="it-IT" dirty="0"/>
              <a:t> </a:t>
            </a:r>
            <a:r>
              <a:rPr lang="it-IT" b="1" dirty="0" err="1"/>
              <a:t>collections</a:t>
            </a:r>
            <a:r>
              <a:rPr lang="it-IT" dirty="0"/>
              <a:t> + </a:t>
            </a:r>
            <a:r>
              <a:rPr lang="it-IT" dirty="0" err="1"/>
              <a:t>overload</a:t>
            </a:r>
            <a:r>
              <a:rPr lang="it-IT" dirty="0"/>
              <a:t> </a:t>
            </a:r>
            <a:r>
              <a:rPr lang="it-IT" dirty="0" err="1"/>
              <a:t>resolution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AC00BC-D481-0F62-C708-635C7542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0" y="735381"/>
            <a:ext cx="10161639" cy="53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9DB7D2-D6E7-3A83-9D7A-599FFC3B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DEMO: </a:t>
            </a:r>
            <a:r>
              <a:rPr lang="it-IT" b="1" dirty="0" err="1"/>
              <a:t>partial</a:t>
            </a:r>
            <a:r>
              <a:rPr lang="it-IT" dirty="0"/>
              <a:t> «</a:t>
            </a:r>
            <a:r>
              <a:rPr lang="it-IT" dirty="0" err="1"/>
              <a:t>everywhere</a:t>
            </a:r>
            <a:r>
              <a:rPr lang="it-IT" dirty="0"/>
              <a:t>» </a:t>
            </a:r>
            <a:r>
              <a:rPr lang="it-IT" dirty="0" err="1"/>
              <a:t>methods</a:t>
            </a:r>
            <a:r>
              <a:rPr lang="it-IT" dirty="0"/>
              <a:t> &amp; </a:t>
            </a:r>
            <a:r>
              <a:rPr lang="it-IT" b="1" dirty="0" err="1"/>
              <a:t>props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B5373D-E3D7-8062-883B-0F46B1BF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30880"/>
            <a:ext cx="8839200" cy="54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7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5E5753D-D366-9301-AB7B-CDD44F41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30880"/>
            <a:ext cx="12192000" cy="5455172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25A74A8-2B47-4216-ADA9-6DE5B39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DEMO: </a:t>
            </a:r>
            <a:r>
              <a:rPr lang="it-IT" b="1" dirty="0"/>
              <a:t>Lock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 </a:t>
            </a:r>
            <a:r>
              <a:rPr lang="it-IT" dirty="0" err="1">
                <a:sym typeface="Wingdings" pitchFamily="2" charset="2"/>
              </a:rPr>
              <a:t>optimize</a:t>
            </a:r>
            <a:r>
              <a:rPr lang="it-IT" dirty="0">
                <a:sym typeface="Wingdings" pitchFamily="2" charset="2"/>
              </a:rPr>
              <a:t> lock(…)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6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9E4478D-AEF2-8055-6E20-02F2AA3E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DEMO: </a:t>
            </a:r>
            <a:r>
              <a:rPr lang="it-IT" b="1" dirty="0"/>
              <a:t>field</a:t>
            </a:r>
            <a:r>
              <a:rPr lang="it-IT" dirty="0"/>
              <a:t> keyword «preview» – WARN break-</a:t>
            </a:r>
            <a:r>
              <a:rPr lang="it-IT" dirty="0" err="1"/>
              <a:t>change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60C434-DC81-4584-C47D-20487C0D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880"/>
            <a:ext cx="12192000" cy="54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69F2FD3-7D9C-8DB6-43B6-512D4CE6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[VIDEO] </a:t>
            </a:r>
            <a:r>
              <a:rPr lang="it-IT" dirty="0" err="1"/>
              <a:t>What’s</a:t>
            </a:r>
            <a:r>
              <a:rPr lang="it-IT" dirty="0"/>
              <a:t> New in C# 13? – .</a:t>
            </a:r>
            <a:r>
              <a:rPr lang="it-IT" dirty="0" err="1"/>
              <a:t>NETConf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https://youtu.be/japXYFS9YPQ</a:t>
            </a:r>
            <a:endParaRPr lang="it-IT" dirty="0"/>
          </a:p>
          <a:p>
            <a:r>
              <a:rPr lang="it-IT" dirty="0"/>
              <a:t>+ Preview extensions @Build 2023 with Mads &amp; Dustin </a:t>
            </a:r>
            <a:r>
              <a:rPr lang="it-IT" dirty="0">
                <a:hlinkClick r:id="rId3"/>
              </a:rPr>
              <a:t>https://youtu.be/O3hx6oPWzX8?si=cshHjRKFbIT-pYWz</a:t>
            </a:r>
            <a:endParaRPr lang="it-IT" dirty="0"/>
          </a:p>
          <a:p>
            <a:r>
              <a:rPr lang="it-IT" dirty="0"/>
              <a:t>[ARTICLE] </a:t>
            </a:r>
            <a:r>
              <a:rPr lang="it-IT" dirty="0" err="1"/>
              <a:t>Explore</a:t>
            </a:r>
            <a:r>
              <a:rPr lang="it-IT" dirty="0"/>
              <a:t> C# 13 Preview Features </a:t>
            </a:r>
            <a:r>
              <a:rPr lang="it-IT" dirty="0">
                <a:hlinkClick r:id="rId4"/>
              </a:rPr>
              <a:t>https://devblogs.microsoft.com/dotnet/csharp-13-explore-preview-features/</a:t>
            </a:r>
            <a:endParaRPr lang="it-IT" dirty="0"/>
          </a:p>
          <a:p>
            <a:r>
              <a:rPr lang="it-IT" dirty="0"/>
              <a:t>[DOCS] </a:t>
            </a:r>
            <a:r>
              <a:rPr lang="it-IT" dirty="0" err="1"/>
              <a:t>What's</a:t>
            </a:r>
            <a:r>
              <a:rPr lang="it-IT" dirty="0"/>
              <a:t> NEW in C# 13 </a:t>
            </a:r>
            <a:r>
              <a:rPr lang="it-IT" dirty="0">
                <a:hlinkClick r:id="rId5"/>
              </a:rPr>
              <a:t>https://learn.microsoft.com/en-us/dotnet/csharp/whats-new/csharp-13</a:t>
            </a:r>
            <a:r>
              <a:rPr lang="it-IT" dirty="0"/>
              <a:t> </a:t>
            </a:r>
          </a:p>
          <a:p>
            <a:r>
              <a:rPr lang="it-IT" dirty="0"/>
              <a:t>[WIKI] C# Feature Status </a:t>
            </a:r>
            <a:r>
              <a:rPr lang="it-IT" dirty="0">
                <a:hlinkClick r:id="rId6"/>
              </a:rPr>
              <a:t>https://github.com/dotnet/roslyn/blob/main/docs/Language%20Feature%20Status.md</a:t>
            </a:r>
            <a:r>
              <a:rPr lang="it-IT" dirty="0"/>
              <a:t> </a:t>
            </a:r>
          </a:p>
          <a:p>
            <a:r>
              <a:rPr lang="it-IT" dirty="0"/>
              <a:t>[REPO] C# </a:t>
            </a:r>
            <a:r>
              <a:rPr lang="it-IT" dirty="0" err="1"/>
              <a:t>compliler</a:t>
            </a:r>
            <a:r>
              <a:rPr lang="it-IT" dirty="0"/>
              <a:t> meeting notes </a:t>
            </a:r>
            <a:r>
              <a:rPr lang="it-IT" dirty="0">
                <a:hlinkClick r:id="rId7"/>
              </a:rPr>
              <a:t>https://github.com/dotnet/csharplang</a:t>
            </a:r>
            <a:r>
              <a:rPr lang="it-IT" dirty="0"/>
              <a:t> 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ACB3FD4-88B7-9D68-7DF9-1F0A352D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 C# 13</a:t>
            </a:r>
          </a:p>
        </p:txBody>
      </p:sp>
    </p:spTree>
    <p:extLst>
      <p:ext uri="{BB962C8B-B14F-4D97-AF65-F5344CB8AC3E}">
        <p14:creationId xmlns:p14="http://schemas.microsoft.com/office/powerpoint/2010/main" val="414732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EB1FE27-3710-BFB7-9A6D-CEABAD0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Contacts</a:t>
            </a:r>
            <a:endParaRPr lang="it-IT" dirty="0"/>
          </a:p>
        </p:txBody>
      </p:sp>
      <p:pic>
        <p:nvPicPr>
          <p:cNvPr id="7" name="Immagine 6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3F9E9E2A-6149-3132-CEFB-6AF2D71F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0" y="1039966"/>
            <a:ext cx="10335588" cy="52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0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E-Template.potx" id="{826CB00D-3868-4A30-99B8-DADF96298EAA}" vid="{BE623192-46CF-4F45-A458-E5D9928CD8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8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0E9254-C23B-4447-8481-0875B12C149F}">
  <we:reference id="22e34d66-ac6b-4d94-a33e-c1ac92315703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282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Tahoma</vt:lpstr>
      <vt:lpstr>Trebuchet MS</vt:lpstr>
      <vt:lpstr>Wingdings</vt:lpstr>
      <vt:lpstr>Tema di Office</vt:lpstr>
      <vt:lpstr>.NET Conf 2024 Novità in C# 13</vt:lpstr>
      <vt:lpstr>Agenda – What’s new C#13</vt:lpstr>
      <vt:lpstr>DEMO params collections + overload resolution</vt:lpstr>
      <vt:lpstr>DEMO: partial «everywhere» methods &amp; props</vt:lpstr>
      <vt:lpstr>DEMO: Lock object  optimize lock(…)</vt:lpstr>
      <vt:lpstr>DEMO: field keyword «preview» – WARN break-change</vt:lpstr>
      <vt:lpstr>Reference C# 13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Alla scoperta di gRPC</dc:title>
  <dc:creator>Andrea Dottor</dc:creator>
  <cp:lastModifiedBy>Daniele Morosinotto</cp:lastModifiedBy>
  <cp:revision>119</cp:revision>
  <dcterms:created xsi:type="dcterms:W3CDTF">2019-09-17T10:10:07Z</dcterms:created>
  <dcterms:modified xsi:type="dcterms:W3CDTF">2024-11-16T03:06:58Z</dcterms:modified>
</cp:coreProperties>
</file>