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178760-6009-4F22-8A62-5D12178816AC}">
  <a:tblStyle styleId="{3D178760-6009-4F22-8A62-5D12178816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(Iteration 3 results): </a:t>
            </a:r>
            <a:r>
              <a:rPr lang="en"/>
              <a:t>https://drive.google.com/drive/folders/1943CmmZUqbEtvA6SdEfgo8zph5u-pmti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Shape 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Shape 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Shape 8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Shape 9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Shape 1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Shape 1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Shape 1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1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Shape 1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hyperlink" Target="https://github.com/dmorrissey14/wishlist/blob/master/project/app/controllers/list_items_controller.rb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Wish List</a:t>
            </a:r>
            <a:endParaRPr/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Duncan Morrissey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Zach Lister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 Ryan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 Mitchell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Yiannis Karavas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Framework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Ruby on Rails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ActiveRecord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HTML5, CSS, Javascript and Ruby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Controller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ActiveController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SQL Server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TinyTDS and activerecord-sqlserver-adapter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100" y="662925"/>
            <a:ext cx="2426975" cy="28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099" y="3078500"/>
            <a:ext cx="2234599" cy="18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29450" y="139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77375" y="1909925"/>
            <a:ext cx="7688700" cy="27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Rails 5 built-in security measures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CSRF prevention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XSS prevention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Brakeman gem to check Rails configuration for security problems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Authentication strategy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bcrypt gem to salt and hash username and passwords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Made authentication required by default by adding it to the base controller class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persistent sessions by storing session ID and encrypted user ID in browser cookies.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532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environment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53250" y="1782950"/>
            <a:ext cx="7688700" cy="4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deployed to Amazon Web Services 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Elastic Beanstalk service to create app environment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Storage (S3)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Compute instance(s) with AMI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Load balancer with auto scaling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Health monitoring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VPC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We u</a:t>
            </a:r>
            <a:r>
              <a:rPr lang="en" sz="1100"/>
              <a:t>sed RDS to create a SQL Server Express instance in the same VPC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Complications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Lack of flexibility in deployment script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Tiny_TDS wouldn’t build on Amazon Linux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599" y="2037325"/>
            <a:ext cx="2574975" cy="154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100" y="704225"/>
            <a:ext cx="5879149" cy="435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425" y="750063"/>
            <a:ext cx="6477000" cy="41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AWS Deployment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48" y="869575"/>
            <a:ext cx="2634225" cy="40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3732125" y="4391075"/>
            <a:ext cx="4364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https://github.com/dmorrissey14/wishlist/blob/master/project/app/controllers/list_items_controller.rb</a:t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4396475" y="1199000"/>
            <a:ext cx="4617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Refactoring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testing with RSpec and SimpleCov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Whitebox Integration Testing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System Testing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Acceptance Testing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Test 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RSpec and SimpleCov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Started with MiniTest framework (default Ruby on Rails testing framework)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Moved to RSpec and SimpleCov following Iteration 1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Gives all the functionality of Minitest, but allows for wider range of test patterns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code coverage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Pull request process updated to require unit test run prior to merging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allows for quick check for regression when performing code reviews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coverage results generated with every test run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 failures usually addressed as code review comments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White-box Integration Testing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for the iteration spread across multiple branches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Following code freeze at the end of the iteration, branches merged to a “test branch”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Integration testing performed on this branch to ensure merges did not cause collateral damage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was informal ad-hoc, with the</a:t>
            </a:r>
            <a:r>
              <a:rPr lang="en"/>
              <a:t> focus depended on the changes made during the iteration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identified during in integration testing handled differently depending on criticality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Issues critical to demo/new functionality are generally fixed prior to system testing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Issues for corner cases entered as bugs to be fixed in the next iteration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Processes/Roles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Design/Architecture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Testing/Quality Metrics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Demo!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Reflection/Conclusion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System Testing</a:t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Repository of test cases to ensure end-to-end functionality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Given the project constraints, this was easier to implement than a fully-automated system test framework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tests performed at the end of each iteration following a code freeze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test failures addressed as bugs in PivotalTracker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Note: no system test failures were reported during the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Acceptance Testing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acceptance tests written as a part of user stories / features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acceptance tests completed as a part of closing out the user stories / features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Acceptance tests are black-box tests by convention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identified in user acceptance tests mean the feature/story is not yet complete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Test Results</a:t>
            </a:r>
            <a:endParaRPr/>
          </a:p>
        </p:txBody>
      </p:sp>
      <p:graphicFrame>
        <p:nvGraphicFramePr>
          <p:cNvPr id="268" name="Shape 26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{3D178760-6009-4F22-8A62-5D12178816AC}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Tests Passed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Tests Run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Pass Rate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Unit Tests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Tests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Acceptance Tests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9" name="Shape 269"/>
          <p:cNvSpPr txBox="1"/>
          <p:nvPr/>
        </p:nvSpPr>
        <p:spPr>
          <a:xfrm>
            <a:off x="2790750" y="4532550"/>
            <a:ext cx="3562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Code Coverage: </a:t>
            </a:r>
            <a:r>
              <a:rPr b="1" lang="en"/>
              <a:t>85.49%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Improvements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 user stories as finished in PivotalTracker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pull request turnaround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Model-View-Controller Diagram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RegisFrey [Public domain], from Wikimedia Commons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Ruby on Rails Logo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User:ZyMOS [MIT (http://opensource.org/licenses/mit-license.php)], via Wikimedia Commons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SQL Server Logo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https://greenwireit.com/it-tech-support-articles/microsoft-sql-server-express-windows-firewall-dynamically/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Site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729450" y="2022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http://aws-deploy.azqpnpm6pm.us-west-2.elasticbeanstalk.com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value proposition: create an easily usable registry to eliminate overlap in gift exchange events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Differentiator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625" y="3101801"/>
            <a:ext cx="4041149" cy="153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50" y="3101800"/>
            <a:ext cx="3588123" cy="1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Scrum lite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Pull Requests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Weekly Stand ups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iteration had deliverables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Slack for daily communication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List everyone’s overarching roles and what they contributed to the project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925" y="759670"/>
            <a:ext cx="3419574" cy="12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550" y="2088375"/>
            <a:ext cx="2858350" cy="133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4197" y="839213"/>
            <a:ext cx="2521696" cy="20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Duncan Morrissey - Project and Configuration Leader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 Ryan - Design and QA Leader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 Mitchell - Security Lead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Yiannis Karavas - Requirements and Implementation Lead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Zach Lister - Management Plan Lead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26175" y="1669825"/>
            <a:ext cx="79920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project started with 8 essential functional requirements all of which were successfully achieved:</a:t>
            </a:r>
            <a:endParaRPr sz="1100"/>
          </a:p>
          <a:p>
            <a:pPr indent="-2921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create wish-lists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a creator of a list, I want to be able to create a list.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modify wish-lists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a creator of a list, I want to be able to modify a list after it has been created already.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delete wish-lists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a creator of a list, I want to be able to delete a list.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wish-lists/control who accesses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a creator of a list, I want to be able to share my list and control who sees it.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someone else’s wish-list, navigate between wishlists shared with you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a user of this app, I want to be able to view the lists that have been shared with me.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Seeing what items have been purchased on wish-lists shared with you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a user of this app, I want to be able to view which items have already been purchased on lists that have been shared with me.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as purchased items on others’ wish-lists: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 of this app, I want to be able to mark an item as “purchased” on a list which has been shared with me if i have purchased that item.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see landing/homepage upon entering the site, with links to users/groups: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 of this app, I would like to be greeted with a user friendly UI with comprehensible links to other user’s lists which have also been shared with me.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Cont’d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29450" y="1701450"/>
            <a:ext cx="76887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Non-functional and “nice to have” requirements completed:</a:t>
            </a:r>
            <a:endParaRPr sz="1200"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Suggest users to add to a group</a:t>
            </a:r>
            <a:r>
              <a:rPr lang="en" sz="1200"/>
              <a:t>: As a user, i would like to be able to suggest other users to the creator of a group whose wish-list may be pertinent to another user that the creator may have forgotten to add.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Allow users to add links and images of items for more clarity</a:t>
            </a:r>
            <a:r>
              <a:rPr lang="en" sz="1200"/>
              <a:t>: As a user and creator of a list, I would like to be able to add a link to a website where an item can be purchased as well as an image link to allow viewers of the list to gain a better understanding of the item listed.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b="1" lang="en" sz="1200">
                <a:solidFill>
                  <a:srgbClr val="434343"/>
                </a:solidFill>
              </a:rPr>
              <a:t>Fewer than 3 seconds to load a moderately sized list (10-100 items)</a:t>
            </a:r>
            <a:r>
              <a:rPr lang="en" sz="1200">
                <a:solidFill>
                  <a:srgbClr val="434343"/>
                </a:solidFill>
              </a:rPr>
              <a:t>: As a user of this app, I would like my list to load quickly.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b="1" lang="en" sz="1200">
                <a:solidFill>
                  <a:srgbClr val="434343"/>
                </a:solidFill>
              </a:rPr>
              <a:t>Scalability: Add a large amount of items to wishlist (up to 100 items)</a:t>
            </a:r>
            <a:r>
              <a:rPr lang="en" sz="1200">
                <a:solidFill>
                  <a:srgbClr val="434343"/>
                </a:solidFill>
              </a:rPr>
              <a:t>: As a user of this app, I would like to be able to add a large amount of items to my wishlist. 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434343"/>
                </a:solidFill>
              </a:rPr>
              <a:t>Complexity: Fewer clicks to reach anywhere (maximum of 6 clicks</a:t>
            </a:r>
            <a:r>
              <a:rPr lang="en" sz="1200">
                <a:solidFill>
                  <a:srgbClr val="434343"/>
                </a:solidFill>
              </a:rPr>
              <a:t>): As a user of this app, I would like to be able to reach any page of this webapp from another within 6 clicks.</a:t>
            </a:r>
            <a:r>
              <a:rPr lang="en" sz="1200">
                <a:solidFill>
                  <a:srgbClr val="434343"/>
                </a:solidFill>
              </a:rPr>
              <a:t> </a:t>
            </a:r>
            <a:endParaRPr sz="12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&amp; Architecture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Model-View Controller (MVC) Architecture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 Framework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Model-View-Controller (MVC) Architecture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 architecture for Ruby on Rails applications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Views present data to the user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Controllers processes user/application inputs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store data and interface with the database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726" y="1853850"/>
            <a:ext cx="2854626" cy="314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