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Wish List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Duncan Morrissey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Zach Lister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 Ryan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 Mitchell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Yiannas Karavas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73050" y="1360900"/>
            <a:ext cx="31305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Overview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Competitors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Requirements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685850" y="1360900"/>
            <a:ext cx="31305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Development Stack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Our Process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App Preview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Product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Wish List Registry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lists of gifts, share these lists with others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and manage groups of lists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422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Target, Walmart, Amazon all offer this as a service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Largest site: MyRegistry, integrates with these sites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Wishlistr, GiftBuster are free versions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We’re looking to strike a medium between the benefits offered by these different applications.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101" y="1798076"/>
            <a:ext cx="4115674" cy="19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Requirements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Users create/modify wishlists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Share wishlists/control who accesses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View someone else’s wishlist, navigate between wishlists shared with you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Seeing what items have been purchased on wishlists shared with you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Mark as purchased items on others’ wishlists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and App Setup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Ruby on Rails application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Server via Tiny TDS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Bootstrap, JQuery, ERB (Embedded Ruby)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 on AWS Beanstalk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MVC Architecture 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25" y="3549400"/>
            <a:ext cx="20383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923" y="2951398"/>
            <a:ext cx="1782975" cy="13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Scrum-like management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daily standups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Planning and Retro meetings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General QA plan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Documentation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Review/Testing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Bug Tracking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Preview - Wireframe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91" y="2179501"/>
            <a:ext cx="3331008" cy="20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875" y="1984270"/>
            <a:ext cx="2125600" cy="25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Users, lists, groups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1662" l="0" r="0" t="1672"/>
          <a:stretch/>
        </p:blipFill>
        <p:spPr>
          <a:xfrm>
            <a:off x="2572921" y="1598200"/>
            <a:ext cx="5417874" cy="31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