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6" r:id="rId3"/>
    <p:sldId id="281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00" r:id="rId13"/>
    <p:sldId id="301" r:id="rId14"/>
    <p:sldId id="302" r:id="rId1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9330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4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7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A9C"/>
              </a:buClr>
              <a:buSzPts val="3200"/>
              <a:buNone/>
              <a:defRPr>
                <a:solidFill>
                  <a:srgbClr val="888A9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A9C"/>
              </a:buClr>
              <a:buSzPts val="2800"/>
              <a:buNone/>
              <a:defRPr>
                <a:solidFill>
                  <a:srgbClr val="888A9C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A9C"/>
              </a:buClr>
              <a:buSzPts val="2400"/>
              <a:buNone/>
              <a:defRPr>
                <a:solidFill>
                  <a:srgbClr val="888A9C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604544"/>
            <a:ext cx="9144000" cy="2253455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5111328"/>
            <a:ext cx="2741469" cy="10890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Google Shape;23;p2"/>
          <p:cNvSpPr/>
          <p:nvPr/>
        </p:nvSpPr>
        <p:spPr>
          <a:xfrm>
            <a:off x="0" y="0"/>
            <a:ext cx="9144000" cy="609599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6596855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97BA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3464" y="1142254"/>
            <a:ext cx="9144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9120" y="1066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9248" y="1132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4381500" y="1066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57200" y="1547325"/>
            <a:ext cx="82296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666174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/>
              <a:t>Introduction to </a:t>
            </a:r>
            <a:r>
              <a:rPr lang="en-US" sz="4000" b="1" dirty="0" err="1" smtClean="0"/>
              <a:t>LaTex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>&amp;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Lab Practices</a:t>
            </a:r>
            <a:br>
              <a:rPr lang="en-US" sz="4000" b="1" dirty="0" smtClean="0"/>
            </a:br>
            <a:r>
              <a:rPr lang="en-US" sz="4000" b="1" dirty="0" smtClean="0"/>
              <a:t>(CSC 101</a:t>
            </a:r>
            <a:r>
              <a:rPr lang="en-US" sz="4000" b="1" dirty="0"/>
              <a:t>)</a:t>
            </a:r>
            <a:br>
              <a:rPr lang="en-US" sz="4000" b="1" dirty="0"/>
            </a:br>
            <a:endParaRPr sz="4000"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467135" y="3600219"/>
            <a:ext cx="64008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1" i="1" dirty="0"/>
              <a:t>B.Sc. Computer Science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Fractions and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7745" y="1772444"/>
            <a:ext cx="7065818" cy="4185512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amsmath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2400" dirty="0" smtClean="0">
                <a:solidFill>
                  <a:srgbClr val="F1F2F3"/>
                </a:solidFill>
                <a:latin typeface="Menl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f(x)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x^2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g(x)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frac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{1}{x}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F(x)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int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^a_b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frac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{1}{3}x^3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0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50027" y="1431925"/>
            <a:ext cx="5624945" cy="500275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{matrix}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0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{matrix}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[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\begin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{matrix}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     1 </a:t>
            </a:r>
            <a:r>
              <a:rPr lang="en-US" altLang="en-US" sz="18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0</a:t>
            </a: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\\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     0 </a:t>
            </a:r>
            <a:r>
              <a:rPr lang="en-US" altLang="en-US" sz="18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1 </a:t>
            </a:r>
            <a:endParaRPr lang="en-US" altLang="en-US" sz="1800" dirty="0" smtClean="0">
              <a:solidFill>
                <a:srgbClr val="F1F2F3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{matrix} </a:t>
            </a: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rgbClr val="F1F2F3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\left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[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\begin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{matrix}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     1 </a:t>
            </a:r>
            <a:r>
              <a:rPr lang="en-US" altLang="en-US" sz="18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0</a:t>
            </a: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\\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     0 </a:t>
            </a:r>
            <a:r>
              <a:rPr lang="en-US" altLang="en-US" sz="1800" dirty="0">
                <a:solidFill>
                  <a:srgbClr val="678CB1"/>
                </a:solidFill>
                <a:latin typeface="Menlo"/>
              </a:rPr>
              <a:t>&amp;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\end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{matrix}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93C763"/>
                </a:solidFill>
                <a:latin typeface="Menlo"/>
              </a:rPr>
              <a:t>\right</a:t>
            </a: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]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 an image in LaTeX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799" y="1640096"/>
            <a:ext cx="7190509" cy="4594134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graphicx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{figure} 	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includegraphics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[width=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\linewidth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]{boat.jpg}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\caption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 boat.}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\label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{fig:boat1}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{figure}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Figure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\ref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{fig:boat1} shows a boat.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8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images/subfigures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618" y="1451925"/>
            <a:ext cx="8174182" cy="4951679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graphicx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subcaption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\begin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{figure}[h!]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centering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{subfigure}[b]{0.4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500" dirty="0" smtClean="0">
                <a:solidFill>
                  <a:srgbClr val="F1F2F3"/>
                </a:solidFill>
                <a:latin typeface="Menlo"/>
              </a:rPr>
              <a:t>			 			</a:t>
            </a: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500" dirty="0" err="1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[width=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]{coffee.jpg}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{Coffee.}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{subfigure}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{subfigure}[b]{0.4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500" dirty="0" smtClean="0">
                <a:solidFill>
                  <a:srgbClr val="F1F2F3"/>
                </a:solidFill>
                <a:latin typeface="Menlo"/>
              </a:rPr>
              <a:t>						</a:t>
            </a: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500" dirty="0" err="1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[width=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]{coffee.jpg}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{More coffee.}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{subfigure}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{The same cup of coffee. Two times.}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	\label</a:t>
            </a:r>
            <a:r>
              <a:rPr lang="en-US" altLang="en-US" sz="1500" dirty="0" smtClean="0">
                <a:solidFill>
                  <a:srgbClr val="F1F2F3"/>
                </a:solidFill>
                <a:latin typeface="Menlo"/>
              </a:rPr>
              <a:t>{</a:t>
            </a:r>
            <a:r>
              <a:rPr lang="en-US" altLang="en-US" sz="1500" dirty="0" err="1" smtClean="0">
                <a:solidFill>
                  <a:srgbClr val="F1F2F3"/>
                </a:solidFill>
                <a:latin typeface="Menlo"/>
              </a:rPr>
              <a:t>fig:coffee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} </a:t>
            </a:r>
            <a:endParaRPr lang="en-US" altLang="en-US" sz="15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5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500" dirty="0">
                <a:solidFill>
                  <a:srgbClr val="F1F2F3"/>
                </a:solidFill>
                <a:latin typeface="Menlo"/>
              </a:rPr>
              <a:t>{figure}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rows images/subfigures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2618" y="1349776"/>
            <a:ext cx="8174182" cy="5155990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graphicx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subcaption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{figure}[h!]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centering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{subfigure}[b]{0.2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					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 err="1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[width=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]{coffee.jpg}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		     	   	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{Coffee.} 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\end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{subfigure}[b]{0.2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					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 err="1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[width=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]{coffee.jpg}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{More coffee.}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{subfigure}[b]{0.2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					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 err="1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[width=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]{coffee.jpg}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{Tasty coffee.}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begin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{subfigure}[b]{0.5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} 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						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 err="1" smtClean="0">
                <a:solidFill>
                  <a:srgbClr val="93C763"/>
                </a:solidFill>
                <a:latin typeface="Menlo"/>
              </a:rPr>
              <a:t>includegraphics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[width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=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\linewidth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]{coffee.jpg}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     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{Too much coffee.}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{subfigure}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caption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{The same cup of coffee. Multiple times.}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	</a:t>
            </a: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label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{fig:coffee3} </a:t>
            </a:r>
            <a:endParaRPr lang="en-US" altLang="en-US" sz="1100" dirty="0" smtClean="0">
              <a:solidFill>
                <a:srgbClr val="F1F2F3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smtClean="0">
                <a:solidFill>
                  <a:srgbClr val="93C763"/>
                </a:solidFill>
                <a:latin typeface="Menlo"/>
              </a:rPr>
              <a:t>\</a:t>
            </a:r>
            <a:r>
              <a:rPr lang="en-US" altLang="en-US" sz="1100" dirty="0">
                <a:solidFill>
                  <a:srgbClr val="93C763"/>
                </a:solidFill>
                <a:latin typeface="Menlo"/>
              </a:rPr>
              <a:t>end</a:t>
            </a:r>
            <a:r>
              <a:rPr lang="en-US" altLang="en-US" sz="1100" dirty="0">
                <a:solidFill>
                  <a:srgbClr val="F1F2F3"/>
                </a:solidFill>
                <a:latin typeface="Menlo"/>
              </a:rPr>
              <a:t>{figure</a:t>
            </a:r>
            <a:r>
              <a:rPr lang="en-US" altLang="en-US" sz="1100" dirty="0" smtClean="0">
                <a:solidFill>
                  <a:srgbClr val="F1F2F3"/>
                </a:solidFill>
                <a:latin typeface="Menl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0" y="1488753"/>
            <a:ext cx="91440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4000" b="1" dirty="0" smtClean="0"/>
              <a:t>Laboratory Practice</a:t>
            </a:r>
            <a:br>
              <a:rPr lang="en-US" sz="4000" b="1" dirty="0" smtClean="0"/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0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layout of a </a:t>
            </a:r>
            <a:r>
              <a:rPr lang="en-US" dirty="0" err="1"/>
              <a:t>LaTeX</a:t>
            </a:r>
            <a:r>
              <a:rPr lang="en-US" dirty="0"/>
              <a:t> 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9809" y="1830056"/>
            <a:ext cx="6345382" cy="3776889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93C76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3600" dirty="0" smtClean="0">
                <a:solidFill>
                  <a:srgbClr val="F1F2F3"/>
                </a:solidFill>
                <a:latin typeface="Menlo"/>
              </a:rPr>
              <a:t>	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4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title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0" y="1630697"/>
            <a:ext cx="6096000" cy="4594134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\title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{My first 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\date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{2021-02-17}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\author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{Abba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Ali-Concern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maketitle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newpage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1F2F3"/>
                </a:solidFill>
                <a:latin typeface="Menlo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Hello Class of 2020!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3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 page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6127" y="1646704"/>
            <a:ext cx="6691746" cy="4526030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{My first 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{2021-02-17}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\author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{Abba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Ali-Concern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pagenumbering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{gobble}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maketitle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newpage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pagenumbering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arabic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782" y="2422525"/>
            <a:ext cx="5292436" cy="3368267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\subsection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subsubsection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\paragraph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\subparagraph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231" y="152681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5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sectioning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94954" y="1500312"/>
            <a:ext cx="6373091" cy="4866549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\section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{Section}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Hello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\subsection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{Subsection}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Structuring a document is easy! 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subsubsection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Subsubsection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More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\paragraph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{Paragraph}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Some more text. 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\subparagraph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{Subparagraph}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Even more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	\section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Another section}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3891" y="1732853"/>
            <a:ext cx="6456218" cy="4389823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amsmath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F1F2F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	f(x) = x^2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0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</a:t>
            </a:r>
            <a:r>
              <a:rPr lang="en-US" dirty="0"/>
              <a:t>and align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3109" y="1569010"/>
            <a:ext cx="6470072" cy="4696290"/>
          </a:xfrm>
          <a:prstGeom prst="round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documentclass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{article}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usepackage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amsmath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1F2F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F1F2F3"/>
                </a:solidFill>
                <a:latin typeface="Menlo"/>
              </a:rPr>
              <a:t> </a:t>
            </a:r>
            <a:r>
              <a:rPr lang="en-US" altLang="en-US" sz="1800" dirty="0" smtClean="0">
                <a:solidFill>
                  <a:srgbClr val="F1F2F3"/>
                </a:solidFill>
                <a:latin typeface="Menl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1 + 2 =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1 = 3 - 2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{equation*}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\begin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1 + 2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\\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     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78CB1"/>
                </a:solidFill>
                <a:effectLst/>
                <a:latin typeface="Menlo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= 3 - 2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{align*}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3C763"/>
                </a:solidFill>
                <a:effectLst/>
                <a:latin typeface="Menlo"/>
              </a:rPr>
              <a:t>\end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1F2F3"/>
                </a:solidFill>
                <a:effectLst/>
                <a:latin typeface="Menlo"/>
              </a:rPr>
              <a:t>{document}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1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336</Words>
  <Application>Microsoft Office PowerPoint</Application>
  <PresentationFormat>On-screen Show (4:3)</PresentationFormat>
  <Paragraphs>175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Menlo</vt:lpstr>
      <vt:lpstr>Office Theme</vt:lpstr>
      <vt:lpstr>Introduction to LaTex &amp; Lab Practices (CSC 101) </vt:lpstr>
      <vt:lpstr>Laboratory Practice </vt:lpstr>
      <vt:lpstr>The basic layout of a LaTeX file</vt:lpstr>
      <vt:lpstr>Adding a title page</vt:lpstr>
      <vt:lpstr>Add/Remove page number</vt:lpstr>
      <vt:lpstr>Sectioning elements</vt:lpstr>
      <vt:lpstr>Hierarchy of sectioning elements</vt:lpstr>
      <vt:lpstr>Using LaTeX packages</vt:lpstr>
      <vt:lpstr>Equation and align environment</vt:lpstr>
      <vt:lpstr>Fractions and more</vt:lpstr>
      <vt:lpstr>Matrices</vt:lpstr>
      <vt:lpstr>Insert an image in LaTeX</vt:lpstr>
      <vt:lpstr>Multiple images/subfigures</vt:lpstr>
      <vt:lpstr>Multiple rows images/subfigures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Moruson</cp:lastModifiedBy>
  <cp:revision>110</cp:revision>
  <dcterms:modified xsi:type="dcterms:W3CDTF">2021-02-17T14:20:38Z</dcterms:modified>
</cp:coreProperties>
</file>