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59" r:id="rId2"/>
    <p:sldMasterId id="2147483675" r:id="rId3"/>
  </p:sldMasterIdLst>
  <p:notesMasterIdLst>
    <p:notesMasterId r:id="rId40"/>
  </p:notesMasterIdLst>
  <p:handoutMasterIdLst>
    <p:handoutMasterId r:id="rId41"/>
  </p:handoutMasterIdLst>
  <p:sldIdLst>
    <p:sldId id="272" r:id="rId4"/>
    <p:sldId id="269" r:id="rId5"/>
    <p:sldId id="335" r:id="rId6"/>
    <p:sldId id="274" r:id="rId7"/>
    <p:sldId id="275" r:id="rId8"/>
    <p:sldId id="276" r:id="rId9"/>
    <p:sldId id="278" r:id="rId10"/>
    <p:sldId id="279" r:id="rId11"/>
    <p:sldId id="336" r:id="rId12"/>
    <p:sldId id="366" r:id="rId13"/>
    <p:sldId id="282" r:id="rId14"/>
    <p:sldId id="283" r:id="rId15"/>
    <p:sldId id="291" r:id="rId16"/>
    <p:sldId id="285" r:id="rId17"/>
    <p:sldId id="286" r:id="rId18"/>
    <p:sldId id="287" r:id="rId19"/>
    <p:sldId id="288" r:id="rId20"/>
    <p:sldId id="289" r:id="rId21"/>
    <p:sldId id="290" r:id="rId22"/>
    <p:sldId id="367" r:id="rId23"/>
    <p:sldId id="354" r:id="rId24"/>
    <p:sldId id="355" r:id="rId25"/>
    <p:sldId id="356" r:id="rId26"/>
    <p:sldId id="357" r:id="rId27"/>
    <p:sldId id="368" r:id="rId28"/>
    <p:sldId id="369" r:id="rId29"/>
    <p:sldId id="299" r:id="rId30"/>
    <p:sldId id="294" r:id="rId31"/>
    <p:sldId id="358" r:id="rId32"/>
    <p:sldId id="359" r:id="rId33"/>
    <p:sldId id="360" r:id="rId34"/>
    <p:sldId id="361" r:id="rId35"/>
    <p:sldId id="362" r:id="rId36"/>
    <p:sldId id="363" r:id="rId37"/>
    <p:sldId id="261" r:id="rId38"/>
    <p:sldId id="270"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clay Brown" initials="B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DA"/>
    <a:srgbClr val="1FA3D3"/>
    <a:srgbClr val="898989"/>
    <a:srgbClr val="003F6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snapToObjects="1">
      <p:cViewPr>
        <p:scale>
          <a:sx n="50" d="100"/>
          <a:sy n="50" d="100"/>
        </p:scale>
        <p:origin x="-1334" y="-379"/>
      </p:cViewPr>
      <p:guideLst>
        <p:guide orient="horz" pos="4125"/>
        <p:guide orient="horz" pos="3076"/>
        <p:guide pos="265"/>
        <p:guide pos="338"/>
        <p:guide pos="1026"/>
      </p:guideLst>
    </p:cSldViewPr>
  </p:slideViewPr>
  <p:notesTextViewPr>
    <p:cViewPr>
      <p:scale>
        <a:sx n="100" d="100"/>
        <a:sy n="100" d="100"/>
      </p:scale>
      <p:origin x="0" y="0"/>
    </p:cViewPr>
  </p:notesTextViewPr>
  <p:sorterViewPr>
    <p:cViewPr>
      <p:scale>
        <a:sx n="100" d="100"/>
        <a:sy n="100" d="100"/>
      </p:scale>
      <p:origin x="0" y="127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E93E5-F85A-405B-8021-15694DDD2962}" type="doc">
      <dgm:prSet loTypeId="urn:microsoft.com/office/officeart/2005/8/layout/hierarchy6" loCatId="hierarchy" qsTypeId="urn:microsoft.com/office/officeart/2005/8/quickstyle/simple1#2" qsCatId="simple" csTypeId="urn:microsoft.com/office/officeart/2005/8/colors/accent3_4" csCatId="accent3" phldr="1"/>
      <dgm:spPr/>
      <dgm:t>
        <a:bodyPr/>
        <a:lstStyle/>
        <a:p>
          <a:endParaRPr lang="en-US"/>
        </a:p>
      </dgm:t>
    </dgm:pt>
    <dgm:pt modelId="{CD61F1CF-8806-4484-9BBF-8E77DC20F097}">
      <dgm:prSet phldrT="[Text]"/>
      <dgm:spPr/>
      <dgm:t>
        <a:bodyPr/>
        <a:lstStyle/>
        <a:p>
          <a:r>
            <a:rPr lang="en-US" dirty="0" smtClean="0"/>
            <a:t>A</a:t>
          </a:r>
          <a:endParaRPr lang="en-US" dirty="0"/>
        </a:p>
      </dgm:t>
    </dgm:pt>
    <dgm:pt modelId="{383A4041-E94C-43C2-9EDB-5D049D7ED4C4}" type="parTrans" cxnId="{9539A594-7A73-49C0-8B2D-7913DC274C88}">
      <dgm:prSet/>
      <dgm:spPr/>
      <dgm:t>
        <a:bodyPr/>
        <a:lstStyle/>
        <a:p>
          <a:endParaRPr lang="en-US"/>
        </a:p>
      </dgm:t>
    </dgm:pt>
    <dgm:pt modelId="{FB1004C6-91BF-461B-9D8B-FDAA4C5259F2}" type="sibTrans" cxnId="{9539A594-7A73-49C0-8B2D-7913DC274C88}">
      <dgm:prSet/>
      <dgm:spPr/>
      <dgm:t>
        <a:bodyPr/>
        <a:lstStyle/>
        <a:p>
          <a:endParaRPr lang="en-US"/>
        </a:p>
      </dgm:t>
    </dgm:pt>
    <dgm:pt modelId="{A666DB89-EFBD-4F40-BE09-9227755889FD}">
      <dgm:prSet phldrT="[Text]"/>
      <dgm:spPr/>
      <dgm:t>
        <a:bodyPr/>
        <a:lstStyle/>
        <a:p>
          <a:r>
            <a:rPr lang="en-US" dirty="0" smtClean="0"/>
            <a:t>A1</a:t>
          </a:r>
          <a:endParaRPr lang="en-US" dirty="0"/>
        </a:p>
      </dgm:t>
    </dgm:pt>
    <dgm:pt modelId="{0B6F4A7A-60B8-4525-91D8-B3647B26AEC1}" type="parTrans" cxnId="{A28CA812-23BB-4391-BBC3-489F5D48B43D}">
      <dgm:prSet/>
      <dgm:spPr/>
      <dgm:t>
        <a:bodyPr/>
        <a:lstStyle/>
        <a:p>
          <a:endParaRPr lang="en-US"/>
        </a:p>
      </dgm:t>
    </dgm:pt>
    <dgm:pt modelId="{C95ADDF0-ADED-423E-AC1F-365157DA49DD}" type="sibTrans" cxnId="{A28CA812-23BB-4391-BBC3-489F5D48B43D}">
      <dgm:prSet/>
      <dgm:spPr/>
      <dgm:t>
        <a:bodyPr/>
        <a:lstStyle/>
        <a:p>
          <a:endParaRPr lang="en-US"/>
        </a:p>
      </dgm:t>
    </dgm:pt>
    <dgm:pt modelId="{7D0D4413-A9CA-446E-BB44-14BF6F116518}">
      <dgm:prSet phldrT="[Text]"/>
      <dgm:spPr/>
      <dgm:t>
        <a:bodyPr/>
        <a:lstStyle/>
        <a:p>
          <a:r>
            <a:rPr lang="en-US" dirty="0" smtClean="0"/>
            <a:t>A1.1</a:t>
          </a:r>
          <a:endParaRPr lang="en-US" dirty="0"/>
        </a:p>
      </dgm:t>
    </dgm:pt>
    <dgm:pt modelId="{CA347F60-C728-44B3-8A47-9B162637B12B}" type="parTrans" cxnId="{648F755F-2157-4A8A-9D7F-1E0699F8FBA3}">
      <dgm:prSet/>
      <dgm:spPr/>
      <dgm:t>
        <a:bodyPr/>
        <a:lstStyle/>
        <a:p>
          <a:endParaRPr lang="en-US"/>
        </a:p>
      </dgm:t>
    </dgm:pt>
    <dgm:pt modelId="{4F7340A1-5E25-4C1A-B477-E48706992E98}" type="sibTrans" cxnId="{648F755F-2157-4A8A-9D7F-1E0699F8FBA3}">
      <dgm:prSet/>
      <dgm:spPr/>
      <dgm:t>
        <a:bodyPr/>
        <a:lstStyle/>
        <a:p>
          <a:endParaRPr lang="en-US"/>
        </a:p>
      </dgm:t>
    </dgm:pt>
    <dgm:pt modelId="{6499B398-8D5C-4E95-8B68-7314DD220670}">
      <dgm:prSet phldrT="[Text]"/>
      <dgm:spPr/>
      <dgm:t>
        <a:bodyPr/>
        <a:lstStyle/>
        <a:p>
          <a:r>
            <a:rPr lang="en-US" dirty="0" smtClean="0"/>
            <a:t>A1.2</a:t>
          </a:r>
          <a:endParaRPr lang="en-US" dirty="0"/>
        </a:p>
      </dgm:t>
    </dgm:pt>
    <dgm:pt modelId="{BB02D052-882B-40BF-B1C7-EEC4D5957378}" type="parTrans" cxnId="{91708285-9D8E-4B3C-BF30-B968A3CB720C}">
      <dgm:prSet/>
      <dgm:spPr/>
      <dgm:t>
        <a:bodyPr/>
        <a:lstStyle/>
        <a:p>
          <a:endParaRPr lang="en-US"/>
        </a:p>
      </dgm:t>
    </dgm:pt>
    <dgm:pt modelId="{7FB70A4E-486A-4E44-A9CD-3FE51F132D12}" type="sibTrans" cxnId="{91708285-9D8E-4B3C-BF30-B968A3CB720C}">
      <dgm:prSet/>
      <dgm:spPr/>
      <dgm:t>
        <a:bodyPr/>
        <a:lstStyle/>
        <a:p>
          <a:endParaRPr lang="en-US"/>
        </a:p>
      </dgm:t>
    </dgm:pt>
    <dgm:pt modelId="{EB320444-B207-4689-8F1E-B2550F2208FD}">
      <dgm:prSet phldrT="[Text]"/>
      <dgm:spPr/>
      <dgm:t>
        <a:bodyPr/>
        <a:lstStyle/>
        <a:p>
          <a:r>
            <a:rPr lang="en-US" dirty="0" smtClean="0"/>
            <a:t>A2</a:t>
          </a:r>
          <a:endParaRPr lang="en-US" dirty="0"/>
        </a:p>
      </dgm:t>
    </dgm:pt>
    <dgm:pt modelId="{B16F9DF1-67AE-42E7-B695-ECD1202E13F2}" type="parTrans" cxnId="{9109C1D1-3E99-4AE8-B61A-9BCB44F8ED5A}">
      <dgm:prSet/>
      <dgm:spPr/>
      <dgm:t>
        <a:bodyPr/>
        <a:lstStyle/>
        <a:p>
          <a:endParaRPr lang="en-US"/>
        </a:p>
      </dgm:t>
    </dgm:pt>
    <dgm:pt modelId="{F77DFB6B-73A1-4A0B-905A-6C11F68977D0}" type="sibTrans" cxnId="{9109C1D1-3E99-4AE8-B61A-9BCB44F8ED5A}">
      <dgm:prSet/>
      <dgm:spPr/>
      <dgm:t>
        <a:bodyPr/>
        <a:lstStyle/>
        <a:p>
          <a:endParaRPr lang="en-US"/>
        </a:p>
      </dgm:t>
    </dgm:pt>
    <dgm:pt modelId="{467F160E-B81F-4FEA-95D1-E24C829125AE}">
      <dgm:prSet phldrT="[Text]"/>
      <dgm:spPr/>
      <dgm:t>
        <a:bodyPr/>
        <a:lstStyle/>
        <a:p>
          <a:r>
            <a:rPr lang="en-US" dirty="0" smtClean="0"/>
            <a:t>A2.1</a:t>
          </a:r>
          <a:endParaRPr lang="en-US" dirty="0"/>
        </a:p>
      </dgm:t>
    </dgm:pt>
    <dgm:pt modelId="{AF262DE2-5C7B-4DC0-A215-AD403C12C36C}" type="parTrans" cxnId="{2FC90997-5968-4D3F-8ADB-88AAE53047CD}">
      <dgm:prSet/>
      <dgm:spPr/>
      <dgm:t>
        <a:bodyPr/>
        <a:lstStyle/>
        <a:p>
          <a:endParaRPr lang="en-US"/>
        </a:p>
      </dgm:t>
    </dgm:pt>
    <dgm:pt modelId="{6F8BAF43-876D-4778-8882-B4F8F4B947D3}" type="sibTrans" cxnId="{2FC90997-5968-4D3F-8ADB-88AAE53047CD}">
      <dgm:prSet/>
      <dgm:spPr/>
      <dgm:t>
        <a:bodyPr/>
        <a:lstStyle/>
        <a:p>
          <a:endParaRPr lang="en-US"/>
        </a:p>
      </dgm:t>
    </dgm:pt>
    <dgm:pt modelId="{C96EFEEF-0A18-4520-8A40-4B4DCE511BB2}">
      <dgm:prSet phldrT="[Text]"/>
      <dgm:spPr/>
      <dgm:t>
        <a:bodyPr/>
        <a:lstStyle/>
        <a:p>
          <a:r>
            <a:rPr lang="en-US" b="1" dirty="0" smtClean="0"/>
            <a:t>Feature</a:t>
          </a:r>
          <a:endParaRPr lang="en-US" b="1" dirty="0"/>
        </a:p>
      </dgm:t>
    </dgm:pt>
    <dgm:pt modelId="{DCA06921-CF00-4B7F-84A7-25AEADBB4CF6}" type="parTrans" cxnId="{2AB06988-B501-4797-A8D4-AAE80F5C2A57}">
      <dgm:prSet/>
      <dgm:spPr/>
      <dgm:t>
        <a:bodyPr/>
        <a:lstStyle/>
        <a:p>
          <a:endParaRPr lang="en-US"/>
        </a:p>
      </dgm:t>
    </dgm:pt>
    <dgm:pt modelId="{7F987375-990A-4FF9-B69D-B8930F6118AC}" type="sibTrans" cxnId="{2AB06988-B501-4797-A8D4-AAE80F5C2A57}">
      <dgm:prSet/>
      <dgm:spPr/>
      <dgm:t>
        <a:bodyPr/>
        <a:lstStyle/>
        <a:p>
          <a:endParaRPr lang="en-US"/>
        </a:p>
      </dgm:t>
    </dgm:pt>
    <dgm:pt modelId="{DF91289D-5DA3-411E-9B68-19D69DD34DD8}">
      <dgm:prSet phldrT="[Text]"/>
      <dgm:spPr/>
      <dgm:t>
        <a:bodyPr/>
        <a:lstStyle/>
        <a:p>
          <a:r>
            <a:rPr lang="en-US" b="1" dirty="0" smtClean="0"/>
            <a:t>Sub-Feature</a:t>
          </a:r>
          <a:endParaRPr lang="en-US" b="1" dirty="0"/>
        </a:p>
      </dgm:t>
    </dgm:pt>
    <dgm:pt modelId="{A033F3A8-CA03-4D50-B771-27645F29B69A}" type="parTrans" cxnId="{3348E200-329C-45B6-BC1E-D06A3E1F40B7}">
      <dgm:prSet/>
      <dgm:spPr/>
      <dgm:t>
        <a:bodyPr/>
        <a:lstStyle/>
        <a:p>
          <a:endParaRPr lang="en-US"/>
        </a:p>
      </dgm:t>
    </dgm:pt>
    <dgm:pt modelId="{BE42488A-855F-4CD3-9D24-F3ED2224551A}" type="sibTrans" cxnId="{3348E200-329C-45B6-BC1E-D06A3E1F40B7}">
      <dgm:prSet/>
      <dgm:spPr/>
      <dgm:t>
        <a:bodyPr/>
        <a:lstStyle/>
        <a:p>
          <a:endParaRPr lang="en-US"/>
        </a:p>
      </dgm:t>
    </dgm:pt>
    <dgm:pt modelId="{EDA000E1-0F06-41E3-AAAB-BDB1079423D7}">
      <dgm:prSet phldrT="[Text]"/>
      <dgm:spPr/>
      <dgm:t>
        <a:bodyPr/>
        <a:lstStyle/>
        <a:p>
          <a:r>
            <a:rPr lang="en-US" b="1" dirty="0" smtClean="0"/>
            <a:t>Option</a:t>
          </a:r>
          <a:endParaRPr lang="en-US" b="1" dirty="0"/>
        </a:p>
      </dgm:t>
    </dgm:pt>
    <dgm:pt modelId="{92DBC996-6743-47C8-B74E-F85C6E43907A}" type="parTrans" cxnId="{001B65FE-A6ED-4554-B713-FD8324143658}">
      <dgm:prSet/>
      <dgm:spPr/>
      <dgm:t>
        <a:bodyPr/>
        <a:lstStyle/>
        <a:p>
          <a:endParaRPr lang="en-US"/>
        </a:p>
      </dgm:t>
    </dgm:pt>
    <dgm:pt modelId="{A6D74A5B-80F4-4CB9-A207-F713CF0B5D82}" type="sibTrans" cxnId="{001B65FE-A6ED-4554-B713-FD8324143658}">
      <dgm:prSet/>
      <dgm:spPr/>
      <dgm:t>
        <a:bodyPr/>
        <a:lstStyle/>
        <a:p>
          <a:endParaRPr lang="en-US"/>
        </a:p>
      </dgm:t>
    </dgm:pt>
    <dgm:pt modelId="{A0E1AFF5-A16F-4C67-A267-B3729899764B}" type="pres">
      <dgm:prSet presAssocID="{537E93E5-F85A-405B-8021-15694DDD2962}" presName="mainComposite" presStyleCnt="0">
        <dgm:presLayoutVars>
          <dgm:chPref val="1"/>
          <dgm:dir/>
          <dgm:animOne val="branch"/>
          <dgm:animLvl val="lvl"/>
          <dgm:resizeHandles val="exact"/>
        </dgm:presLayoutVars>
      </dgm:prSet>
      <dgm:spPr/>
      <dgm:t>
        <a:bodyPr/>
        <a:lstStyle/>
        <a:p>
          <a:endParaRPr lang="en-US"/>
        </a:p>
      </dgm:t>
    </dgm:pt>
    <dgm:pt modelId="{0DA84B2A-DA61-4908-AA70-EA96FAEB213A}" type="pres">
      <dgm:prSet presAssocID="{537E93E5-F85A-405B-8021-15694DDD2962}" presName="hierFlow" presStyleCnt="0"/>
      <dgm:spPr/>
    </dgm:pt>
    <dgm:pt modelId="{2C573046-8473-4818-8241-B4AEA72497A2}" type="pres">
      <dgm:prSet presAssocID="{537E93E5-F85A-405B-8021-15694DDD2962}" presName="firstBuf" presStyleCnt="0"/>
      <dgm:spPr/>
    </dgm:pt>
    <dgm:pt modelId="{B7FD70FB-2344-4919-B8EE-962FD2837DC7}" type="pres">
      <dgm:prSet presAssocID="{537E93E5-F85A-405B-8021-15694DDD2962}" presName="hierChild1" presStyleCnt="0">
        <dgm:presLayoutVars>
          <dgm:chPref val="1"/>
          <dgm:animOne val="branch"/>
          <dgm:animLvl val="lvl"/>
        </dgm:presLayoutVars>
      </dgm:prSet>
      <dgm:spPr/>
    </dgm:pt>
    <dgm:pt modelId="{E85C5C22-B7EE-4CD1-8F11-23E11AEF845F}" type="pres">
      <dgm:prSet presAssocID="{CD61F1CF-8806-4484-9BBF-8E77DC20F097}" presName="Name14" presStyleCnt="0"/>
      <dgm:spPr/>
    </dgm:pt>
    <dgm:pt modelId="{96B1F20B-1E37-4C8C-BDFD-0D8048887054}" type="pres">
      <dgm:prSet presAssocID="{CD61F1CF-8806-4484-9BBF-8E77DC20F097}" presName="level1Shape" presStyleLbl="node0" presStyleIdx="0" presStyleCnt="1">
        <dgm:presLayoutVars>
          <dgm:chPref val="3"/>
        </dgm:presLayoutVars>
      </dgm:prSet>
      <dgm:spPr/>
      <dgm:t>
        <a:bodyPr/>
        <a:lstStyle/>
        <a:p>
          <a:endParaRPr lang="en-US"/>
        </a:p>
      </dgm:t>
    </dgm:pt>
    <dgm:pt modelId="{8CB6F32B-9964-4EAD-ABF1-7AEA9810FE7A}" type="pres">
      <dgm:prSet presAssocID="{CD61F1CF-8806-4484-9BBF-8E77DC20F097}" presName="hierChild2" presStyleCnt="0"/>
      <dgm:spPr/>
    </dgm:pt>
    <dgm:pt modelId="{FF1B44D2-F4A0-4D3E-B0D0-C85AEBBC2FBC}" type="pres">
      <dgm:prSet presAssocID="{0B6F4A7A-60B8-4525-91D8-B3647B26AEC1}" presName="Name19" presStyleLbl="parChTrans1D2" presStyleIdx="0" presStyleCnt="2"/>
      <dgm:spPr/>
      <dgm:t>
        <a:bodyPr/>
        <a:lstStyle/>
        <a:p>
          <a:endParaRPr lang="en-US"/>
        </a:p>
      </dgm:t>
    </dgm:pt>
    <dgm:pt modelId="{3C21BFD8-DF59-4787-9876-9314BABF34C2}" type="pres">
      <dgm:prSet presAssocID="{A666DB89-EFBD-4F40-BE09-9227755889FD}" presName="Name21" presStyleCnt="0"/>
      <dgm:spPr/>
    </dgm:pt>
    <dgm:pt modelId="{098E081E-ED30-4637-8827-6285B8FE835C}" type="pres">
      <dgm:prSet presAssocID="{A666DB89-EFBD-4F40-BE09-9227755889FD}" presName="level2Shape" presStyleLbl="node2" presStyleIdx="0" presStyleCnt="2"/>
      <dgm:spPr/>
      <dgm:t>
        <a:bodyPr/>
        <a:lstStyle/>
        <a:p>
          <a:endParaRPr lang="en-US"/>
        </a:p>
      </dgm:t>
    </dgm:pt>
    <dgm:pt modelId="{745DAD93-CB0A-4358-9CB2-A47D5794A3A7}" type="pres">
      <dgm:prSet presAssocID="{A666DB89-EFBD-4F40-BE09-9227755889FD}" presName="hierChild3" presStyleCnt="0"/>
      <dgm:spPr/>
    </dgm:pt>
    <dgm:pt modelId="{4C5C80E1-CB36-46CB-B40C-8D2FDA965C87}" type="pres">
      <dgm:prSet presAssocID="{CA347F60-C728-44B3-8A47-9B162637B12B}" presName="Name19" presStyleLbl="parChTrans1D3" presStyleIdx="0" presStyleCnt="3"/>
      <dgm:spPr/>
      <dgm:t>
        <a:bodyPr/>
        <a:lstStyle/>
        <a:p>
          <a:endParaRPr lang="en-US"/>
        </a:p>
      </dgm:t>
    </dgm:pt>
    <dgm:pt modelId="{FCAF5E7C-8A8E-4550-AD64-3BDBC0BA8F4D}" type="pres">
      <dgm:prSet presAssocID="{7D0D4413-A9CA-446E-BB44-14BF6F116518}" presName="Name21" presStyleCnt="0"/>
      <dgm:spPr/>
    </dgm:pt>
    <dgm:pt modelId="{70622D25-E0C8-40AC-A81E-96E92417C280}" type="pres">
      <dgm:prSet presAssocID="{7D0D4413-A9CA-446E-BB44-14BF6F116518}" presName="level2Shape" presStyleLbl="node3" presStyleIdx="0" presStyleCnt="3"/>
      <dgm:spPr/>
      <dgm:t>
        <a:bodyPr/>
        <a:lstStyle/>
        <a:p>
          <a:endParaRPr lang="en-US"/>
        </a:p>
      </dgm:t>
    </dgm:pt>
    <dgm:pt modelId="{804D8413-85B1-495A-A0A5-29B2023255E2}" type="pres">
      <dgm:prSet presAssocID="{7D0D4413-A9CA-446E-BB44-14BF6F116518}" presName="hierChild3" presStyleCnt="0"/>
      <dgm:spPr/>
    </dgm:pt>
    <dgm:pt modelId="{36A0867A-1DEB-4500-9A67-0077430EE429}" type="pres">
      <dgm:prSet presAssocID="{BB02D052-882B-40BF-B1C7-EEC4D5957378}" presName="Name19" presStyleLbl="parChTrans1D3" presStyleIdx="1" presStyleCnt="3"/>
      <dgm:spPr/>
      <dgm:t>
        <a:bodyPr/>
        <a:lstStyle/>
        <a:p>
          <a:endParaRPr lang="en-US"/>
        </a:p>
      </dgm:t>
    </dgm:pt>
    <dgm:pt modelId="{8A2DC8BC-4522-462F-AA25-E72FE5395F39}" type="pres">
      <dgm:prSet presAssocID="{6499B398-8D5C-4E95-8B68-7314DD220670}" presName="Name21" presStyleCnt="0"/>
      <dgm:spPr/>
    </dgm:pt>
    <dgm:pt modelId="{E7A4137F-E034-43A7-A7E8-D993284764FA}" type="pres">
      <dgm:prSet presAssocID="{6499B398-8D5C-4E95-8B68-7314DD220670}" presName="level2Shape" presStyleLbl="node3" presStyleIdx="1" presStyleCnt="3"/>
      <dgm:spPr/>
      <dgm:t>
        <a:bodyPr/>
        <a:lstStyle/>
        <a:p>
          <a:endParaRPr lang="en-US"/>
        </a:p>
      </dgm:t>
    </dgm:pt>
    <dgm:pt modelId="{66792507-96AF-4AE8-AA7A-771BFDB215DD}" type="pres">
      <dgm:prSet presAssocID="{6499B398-8D5C-4E95-8B68-7314DD220670}" presName="hierChild3" presStyleCnt="0"/>
      <dgm:spPr/>
    </dgm:pt>
    <dgm:pt modelId="{7A5A3808-6F4D-425B-AB9E-6871A5F563C5}" type="pres">
      <dgm:prSet presAssocID="{B16F9DF1-67AE-42E7-B695-ECD1202E13F2}" presName="Name19" presStyleLbl="parChTrans1D2" presStyleIdx="1" presStyleCnt="2"/>
      <dgm:spPr/>
      <dgm:t>
        <a:bodyPr/>
        <a:lstStyle/>
        <a:p>
          <a:endParaRPr lang="en-US"/>
        </a:p>
      </dgm:t>
    </dgm:pt>
    <dgm:pt modelId="{D7F8B78B-D5DA-4594-AD50-64A5356A827D}" type="pres">
      <dgm:prSet presAssocID="{EB320444-B207-4689-8F1E-B2550F2208FD}" presName="Name21" presStyleCnt="0"/>
      <dgm:spPr/>
    </dgm:pt>
    <dgm:pt modelId="{A7A479C2-BAF4-43CC-B515-2B0DC814A8DB}" type="pres">
      <dgm:prSet presAssocID="{EB320444-B207-4689-8F1E-B2550F2208FD}" presName="level2Shape" presStyleLbl="node2" presStyleIdx="1" presStyleCnt="2"/>
      <dgm:spPr/>
      <dgm:t>
        <a:bodyPr/>
        <a:lstStyle/>
        <a:p>
          <a:endParaRPr lang="en-US"/>
        </a:p>
      </dgm:t>
    </dgm:pt>
    <dgm:pt modelId="{3C86439B-22AB-46D6-B52B-BDA53AEB7BCE}" type="pres">
      <dgm:prSet presAssocID="{EB320444-B207-4689-8F1E-B2550F2208FD}" presName="hierChild3" presStyleCnt="0"/>
      <dgm:spPr/>
    </dgm:pt>
    <dgm:pt modelId="{F1F98F00-2F2E-4B14-913E-9933C5EF7434}" type="pres">
      <dgm:prSet presAssocID="{AF262DE2-5C7B-4DC0-A215-AD403C12C36C}" presName="Name19" presStyleLbl="parChTrans1D3" presStyleIdx="2" presStyleCnt="3"/>
      <dgm:spPr/>
      <dgm:t>
        <a:bodyPr/>
        <a:lstStyle/>
        <a:p>
          <a:endParaRPr lang="en-US"/>
        </a:p>
      </dgm:t>
    </dgm:pt>
    <dgm:pt modelId="{B52ABA36-8CE4-4D8E-AE38-6B8EC4F46BE6}" type="pres">
      <dgm:prSet presAssocID="{467F160E-B81F-4FEA-95D1-E24C829125AE}" presName="Name21" presStyleCnt="0"/>
      <dgm:spPr/>
    </dgm:pt>
    <dgm:pt modelId="{1173BE8A-1C3E-4823-B0D7-B745F5B99089}" type="pres">
      <dgm:prSet presAssocID="{467F160E-B81F-4FEA-95D1-E24C829125AE}" presName="level2Shape" presStyleLbl="node3" presStyleIdx="2" presStyleCnt="3"/>
      <dgm:spPr/>
      <dgm:t>
        <a:bodyPr/>
        <a:lstStyle/>
        <a:p>
          <a:endParaRPr lang="en-US"/>
        </a:p>
      </dgm:t>
    </dgm:pt>
    <dgm:pt modelId="{B063F3A5-4DD0-4707-8560-EF9B9ED91AF6}" type="pres">
      <dgm:prSet presAssocID="{467F160E-B81F-4FEA-95D1-E24C829125AE}" presName="hierChild3" presStyleCnt="0"/>
      <dgm:spPr/>
    </dgm:pt>
    <dgm:pt modelId="{A95BFEE2-0086-4060-BE93-5C0843562932}" type="pres">
      <dgm:prSet presAssocID="{537E93E5-F85A-405B-8021-15694DDD2962}" presName="bgShapesFlow" presStyleCnt="0"/>
      <dgm:spPr/>
    </dgm:pt>
    <dgm:pt modelId="{5692B645-6839-4DC7-9D02-7880DC15996A}" type="pres">
      <dgm:prSet presAssocID="{C96EFEEF-0A18-4520-8A40-4B4DCE511BB2}" presName="rectComp" presStyleCnt="0"/>
      <dgm:spPr/>
    </dgm:pt>
    <dgm:pt modelId="{72D78102-9217-414E-9F38-A1543267E476}" type="pres">
      <dgm:prSet presAssocID="{C96EFEEF-0A18-4520-8A40-4B4DCE511BB2}" presName="bgRect" presStyleLbl="bgShp" presStyleIdx="0" presStyleCnt="3"/>
      <dgm:spPr/>
      <dgm:t>
        <a:bodyPr/>
        <a:lstStyle/>
        <a:p>
          <a:endParaRPr lang="en-US"/>
        </a:p>
      </dgm:t>
    </dgm:pt>
    <dgm:pt modelId="{CA4D4B76-29C3-448C-BB80-21D570A67CC2}" type="pres">
      <dgm:prSet presAssocID="{C96EFEEF-0A18-4520-8A40-4B4DCE511BB2}" presName="bgRectTx" presStyleLbl="bgShp" presStyleIdx="0" presStyleCnt="3">
        <dgm:presLayoutVars>
          <dgm:bulletEnabled val="1"/>
        </dgm:presLayoutVars>
      </dgm:prSet>
      <dgm:spPr/>
      <dgm:t>
        <a:bodyPr/>
        <a:lstStyle/>
        <a:p>
          <a:endParaRPr lang="en-US"/>
        </a:p>
      </dgm:t>
    </dgm:pt>
    <dgm:pt modelId="{D8387B6A-8113-4C4E-BF3B-4C1A881616F0}" type="pres">
      <dgm:prSet presAssocID="{C96EFEEF-0A18-4520-8A40-4B4DCE511BB2}" presName="spComp" presStyleCnt="0"/>
      <dgm:spPr/>
    </dgm:pt>
    <dgm:pt modelId="{9FE78ED5-C173-49DF-BB99-22407F91C3F0}" type="pres">
      <dgm:prSet presAssocID="{C96EFEEF-0A18-4520-8A40-4B4DCE511BB2}" presName="vSp" presStyleCnt="0"/>
      <dgm:spPr/>
    </dgm:pt>
    <dgm:pt modelId="{06142617-4A12-48BA-B71D-1E59F3ED05C5}" type="pres">
      <dgm:prSet presAssocID="{DF91289D-5DA3-411E-9B68-19D69DD34DD8}" presName="rectComp" presStyleCnt="0"/>
      <dgm:spPr/>
    </dgm:pt>
    <dgm:pt modelId="{AD651A25-6EB0-4562-AC40-72B2C5EA6B39}" type="pres">
      <dgm:prSet presAssocID="{DF91289D-5DA3-411E-9B68-19D69DD34DD8}" presName="bgRect" presStyleLbl="bgShp" presStyleIdx="1" presStyleCnt="3"/>
      <dgm:spPr/>
      <dgm:t>
        <a:bodyPr/>
        <a:lstStyle/>
        <a:p>
          <a:endParaRPr lang="en-US"/>
        </a:p>
      </dgm:t>
    </dgm:pt>
    <dgm:pt modelId="{56EA2C4D-47A5-4409-917F-BF14915B5770}" type="pres">
      <dgm:prSet presAssocID="{DF91289D-5DA3-411E-9B68-19D69DD34DD8}" presName="bgRectTx" presStyleLbl="bgShp" presStyleIdx="1" presStyleCnt="3">
        <dgm:presLayoutVars>
          <dgm:bulletEnabled val="1"/>
        </dgm:presLayoutVars>
      </dgm:prSet>
      <dgm:spPr/>
      <dgm:t>
        <a:bodyPr/>
        <a:lstStyle/>
        <a:p>
          <a:endParaRPr lang="en-US"/>
        </a:p>
      </dgm:t>
    </dgm:pt>
    <dgm:pt modelId="{4E37C9BE-6B5F-497E-953A-6644F7615817}" type="pres">
      <dgm:prSet presAssocID="{DF91289D-5DA3-411E-9B68-19D69DD34DD8}" presName="spComp" presStyleCnt="0"/>
      <dgm:spPr/>
    </dgm:pt>
    <dgm:pt modelId="{FEC8BF94-66C9-4EFA-8209-E9FC7237AF3B}" type="pres">
      <dgm:prSet presAssocID="{DF91289D-5DA3-411E-9B68-19D69DD34DD8}" presName="vSp" presStyleCnt="0"/>
      <dgm:spPr/>
    </dgm:pt>
    <dgm:pt modelId="{C2D76F29-68E6-4AA9-88D5-9D8463E32F20}" type="pres">
      <dgm:prSet presAssocID="{EDA000E1-0F06-41E3-AAAB-BDB1079423D7}" presName="rectComp" presStyleCnt="0"/>
      <dgm:spPr/>
    </dgm:pt>
    <dgm:pt modelId="{869D52F9-18D9-4E32-ABA6-20765D34F988}" type="pres">
      <dgm:prSet presAssocID="{EDA000E1-0F06-41E3-AAAB-BDB1079423D7}" presName="bgRect" presStyleLbl="bgShp" presStyleIdx="2" presStyleCnt="3"/>
      <dgm:spPr/>
      <dgm:t>
        <a:bodyPr/>
        <a:lstStyle/>
        <a:p>
          <a:endParaRPr lang="en-US"/>
        </a:p>
      </dgm:t>
    </dgm:pt>
    <dgm:pt modelId="{FB7CC8D8-6C95-4531-8E4C-E70453BEE32E}" type="pres">
      <dgm:prSet presAssocID="{EDA000E1-0F06-41E3-AAAB-BDB1079423D7}" presName="bgRectTx" presStyleLbl="bgShp" presStyleIdx="2" presStyleCnt="3">
        <dgm:presLayoutVars>
          <dgm:bulletEnabled val="1"/>
        </dgm:presLayoutVars>
      </dgm:prSet>
      <dgm:spPr/>
      <dgm:t>
        <a:bodyPr/>
        <a:lstStyle/>
        <a:p>
          <a:endParaRPr lang="en-US"/>
        </a:p>
      </dgm:t>
    </dgm:pt>
  </dgm:ptLst>
  <dgm:cxnLst>
    <dgm:cxn modelId="{8BB19F2D-647F-4A7F-A574-589182408D81}" type="presOf" srcId="{EDA000E1-0F06-41E3-AAAB-BDB1079423D7}" destId="{869D52F9-18D9-4E32-ABA6-20765D34F988}" srcOrd="0" destOrd="0" presId="urn:microsoft.com/office/officeart/2005/8/layout/hierarchy6"/>
    <dgm:cxn modelId="{432D86D7-698A-44B0-B36C-3BD8F55FAF42}" type="presOf" srcId="{0B6F4A7A-60B8-4525-91D8-B3647B26AEC1}" destId="{FF1B44D2-F4A0-4D3E-B0D0-C85AEBBC2FBC}" srcOrd="0" destOrd="0" presId="urn:microsoft.com/office/officeart/2005/8/layout/hierarchy6"/>
    <dgm:cxn modelId="{9539A594-7A73-49C0-8B2D-7913DC274C88}" srcId="{537E93E5-F85A-405B-8021-15694DDD2962}" destId="{CD61F1CF-8806-4484-9BBF-8E77DC20F097}" srcOrd="0" destOrd="0" parTransId="{383A4041-E94C-43C2-9EDB-5D049D7ED4C4}" sibTransId="{FB1004C6-91BF-461B-9D8B-FDAA4C5259F2}"/>
    <dgm:cxn modelId="{001B65FE-A6ED-4554-B713-FD8324143658}" srcId="{537E93E5-F85A-405B-8021-15694DDD2962}" destId="{EDA000E1-0F06-41E3-AAAB-BDB1079423D7}" srcOrd="3" destOrd="0" parTransId="{92DBC996-6743-47C8-B74E-F85C6E43907A}" sibTransId="{A6D74A5B-80F4-4CB9-A207-F713CF0B5D82}"/>
    <dgm:cxn modelId="{C5579D1C-0ACA-43E5-8841-183D2074A7D4}" type="presOf" srcId="{537E93E5-F85A-405B-8021-15694DDD2962}" destId="{A0E1AFF5-A16F-4C67-A267-B3729899764B}" srcOrd="0" destOrd="0" presId="urn:microsoft.com/office/officeart/2005/8/layout/hierarchy6"/>
    <dgm:cxn modelId="{BD127D51-E2A9-43F0-8FC5-F96460621231}" type="presOf" srcId="{B16F9DF1-67AE-42E7-B695-ECD1202E13F2}" destId="{7A5A3808-6F4D-425B-AB9E-6871A5F563C5}" srcOrd="0" destOrd="0" presId="urn:microsoft.com/office/officeart/2005/8/layout/hierarchy6"/>
    <dgm:cxn modelId="{2AB06988-B501-4797-A8D4-AAE80F5C2A57}" srcId="{537E93E5-F85A-405B-8021-15694DDD2962}" destId="{C96EFEEF-0A18-4520-8A40-4B4DCE511BB2}" srcOrd="1" destOrd="0" parTransId="{DCA06921-CF00-4B7F-84A7-25AEADBB4CF6}" sibTransId="{7F987375-990A-4FF9-B69D-B8930F6118AC}"/>
    <dgm:cxn modelId="{91708285-9D8E-4B3C-BF30-B968A3CB720C}" srcId="{A666DB89-EFBD-4F40-BE09-9227755889FD}" destId="{6499B398-8D5C-4E95-8B68-7314DD220670}" srcOrd="1" destOrd="0" parTransId="{BB02D052-882B-40BF-B1C7-EEC4D5957378}" sibTransId="{7FB70A4E-486A-4E44-A9CD-3FE51F132D12}"/>
    <dgm:cxn modelId="{3B20ED35-DC38-41A4-8C8D-DB16798D9030}" type="presOf" srcId="{CA347F60-C728-44B3-8A47-9B162637B12B}" destId="{4C5C80E1-CB36-46CB-B40C-8D2FDA965C87}" srcOrd="0" destOrd="0" presId="urn:microsoft.com/office/officeart/2005/8/layout/hierarchy6"/>
    <dgm:cxn modelId="{678462FF-214F-4260-B38F-4E9F79A97B88}" type="presOf" srcId="{EB320444-B207-4689-8F1E-B2550F2208FD}" destId="{A7A479C2-BAF4-43CC-B515-2B0DC814A8DB}" srcOrd="0" destOrd="0" presId="urn:microsoft.com/office/officeart/2005/8/layout/hierarchy6"/>
    <dgm:cxn modelId="{29C1606E-E3F1-458D-99A0-0E0D3218FC2B}" type="presOf" srcId="{C96EFEEF-0A18-4520-8A40-4B4DCE511BB2}" destId="{CA4D4B76-29C3-448C-BB80-21D570A67CC2}" srcOrd="1" destOrd="0" presId="urn:microsoft.com/office/officeart/2005/8/layout/hierarchy6"/>
    <dgm:cxn modelId="{648F755F-2157-4A8A-9D7F-1E0699F8FBA3}" srcId="{A666DB89-EFBD-4F40-BE09-9227755889FD}" destId="{7D0D4413-A9CA-446E-BB44-14BF6F116518}" srcOrd="0" destOrd="0" parTransId="{CA347F60-C728-44B3-8A47-9B162637B12B}" sibTransId="{4F7340A1-5E25-4C1A-B477-E48706992E98}"/>
    <dgm:cxn modelId="{AA6CD88D-77D0-45A0-9AB7-CCC64C1C7F90}" type="presOf" srcId="{A666DB89-EFBD-4F40-BE09-9227755889FD}" destId="{098E081E-ED30-4637-8827-6285B8FE835C}" srcOrd="0" destOrd="0" presId="urn:microsoft.com/office/officeart/2005/8/layout/hierarchy6"/>
    <dgm:cxn modelId="{AB9D5E01-91B8-467D-A9C0-DAD93E14DFB9}" type="presOf" srcId="{467F160E-B81F-4FEA-95D1-E24C829125AE}" destId="{1173BE8A-1C3E-4823-B0D7-B745F5B99089}" srcOrd="0" destOrd="0" presId="urn:microsoft.com/office/officeart/2005/8/layout/hierarchy6"/>
    <dgm:cxn modelId="{7B06E28D-9230-4731-AA41-79AA25E5A601}" type="presOf" srcId="{DF91289D-5DA3-411E-9B68-19D69DD34DD8}" destId="{AD651A25-6EB0-4562-AC40-72B2C5EA6B39}" srcOrd="0" destOrd="0" presId="urn:microsoft.com/office/officeart/2005/8/layout/hierarchy6"/>
    <dgm:cxn modelId="{E139A611-E331-4F66-A549-111A4B830864}" type="presOf" srcId="{6499B398-8D5C-4E95-8B68-7314DD220670}" destId="{E7A4137F-E034-43A7-A7E8-D993284764FA}" srcOrd="0" destOrd="0" presId="urn:microsoft.com/office/officeart/2005/8/layout/hierarchy6"/>
    <dgm:cxn modelId="{BE1B1430-1D23-46EF-85E9-6E11E3F2B63E}" type="presOf" srcId="{EDA000E1-0F06-41E3-AAAB-BDB1079423D7}" destId="{FB7CC8D8-6C95-4531-8E4C-E70453BEE32E}" srcOrd="1" destOrd="0" presId="urn:microsoft.com/office/officeart/2005/8/layout/hierarchy6"/>
    <dgm:cxn modelId="{9D11C02E-CC36-443B-B36E-500EF8746F59}" type="presOf" srcId="{C96EFEEF-0A18-4520-8A40-4B4DCE511BB2}" destId="{72D78102-9217-414E-9F38-A1543267E476}" srcOrd="0" destOrd="0" presId="urn:microsoft.com/office/officeart/2005/8/layout/hierarchy6"/>
    <dgm:cxn modelId="{4EBE3D8B-2A49-4B6D-A318-48FAEDC2BABD}" type="presOf" srcId="{CD61F1CF-8806-4484-9BBF-8E77DC20F097}" destId="{96B1F20B-1E37-4C8C-BDFD-0D8048887054}" srcOrd="0" destOrd="0" presId="urn:microsoft.com/office/officeart/2005/8/layout/hierarchy6"/>
    <dgm:cxn modelId="{3348E200-329C-45B6-BC1E-D06A3E1F40B7}" srcId="{537E93E5-F85A-405B-8021-15694DDD2962}" destId="{DF91289D-5DA3-411E-9B68-19D69DD34DD8}" srcOrd="2" destOrd="0" parTransId="{A033F3A8-CA03-4D50-B771-27645F29B69A}" sibTransId="{BE42488A-855F-4CD3-9D24-F3ED2224551A}"/>
    <dgm:cxn modelId="{9109C1D1-3E99-4AE8-B61A-9BCB44F8ED5A}" srcId="{CD61F1CF-8806-4484-9BBF-8E77DC20F097}" destId="{EB320444-B207-4689-8F1E-B2550F2208FD}" srcOrd="1" destOrd="0" parTransId="{B16F9DF1-67AE-42E7-B695-ECD1202E13F2}" sibTransId="{F77DFB6B-73A1-4A0B-905A-6C11F68977D0}"/>
    <dgm:cxn modelId="{8EBFD6A1-E4E3-4138-A39D-D084899E38B6}" type="presOf" srcId="{BB02D052-882B-40BF-B1C7-EEC4D5957378}" destId="{36A0867A-1DEB-4500-9A67-0077430EE429}" srcOrd="0" destOrd="0" presId="urn:microsoft.com/office/officeart/2005/8/layout/hierarchy6"/>
    <dgm:cxn modelId="{87C37A3C-AA95-43CC-84F5-E4AD1F0075BA}" type="presOf" srcId="{7D0D4413-A9CA-446E-BB44-14BF6F116518}" destId="{70622D25-E0C8-40AC-A81E-96E92417C280}" srcOrd="0" destOrd="0" presId="urn:microsoft.com/office/officeart/2005/8/layout/hierarchy6"/>
    <dgm:cxn modelId="{B1D98B63-4B29-4A82-B27F-B7E00FA78BA8}" type="presOf" srcId="{DF91289D-5DA3-411E-9B68-19D69DD34DD8}" destId="{56EA2C4D-47A5-4409-917F-BF14915B5770}" srcOrd="1" destOrd="0" presId="urn:microsoft.com/office/officeart/2005/8/layout/hierarchy6"/>
    <dgm:cxn modelId="{A28CA812-23BB-4391-BBC3-489F5D48B43D}" srcId="{CD61F1CF-8806-4484-9BBF-8E77DC20F097}" destId="{A666DB89-EFBD-4F40-BE09-9227755889FD}" srcOrd="0" destOrd="0" parTransId="{0B6F4A7A-60B8-4525-91D8-B3647B26AEC1}" sibTransId="{C95ADDF0-ADED-423E-AC1F-365157DA49DD}"/>
    <dgm:cxn modelId="{65ADCE95-041C-4BE1-B4E3-F01E1C5FE018}" type="presOf" srcId="{AF262DE2-5C7B-4DC0-A215-AD403C12C36C}" destId="{F1F98F00-2F2E-4B14-913E-9933C5EF7434}" srcOrd="0" destOrd="0" presId="urn:microsoft.com/office/officeart/2005/8/layout/hierarchy6"/>
    <dgm:cxn modelId="{2FC90997-5968-4D3F-8ADB-88AAE53047CD}" srcId="{EB320444-B207-4689-8F1E-B2550F2208FD}" destId="{467F160E-B81F-4FEA-95D1-E24C829125AE}" srcOrd="0" destOrd="0" parTransId="{AF262DE2-5C7B-4DC0-A215-AD403C12C36C}" sibTransId="{6F8BAF43-876D-4778-8882-B4F8F4B947D3}"/>
    <dgm:cxn modelId="{2DB21C6A-3D12-4582-B2AC-E415886C3E9A}" type="presParOf" srcId="{A0E1AFF5-A16F-4C67-A267-B3729899764B}" destId="{0DA84B2A-DA61-4908-AA70-EA96FAEB213A}" srcOrd="0" destOrd="0" presId="urn:microsoft.com/office/officeart/2005/8/layout/hierarchy6"/>
    <dgm:cxn modelId="{05F071BA-D3F1-4AB1-96E0-A8C6649DC9FC}" type="presParOf" srcId="{0DA84B2A-DA61-4908-AA70-EA96FAEB213A}" destId="{2C573046-8473-4818-8241-B4AEA72497A2}" srcOrd="0" destOrd="0" presId="urn:microsoft.com/office/officeart/2005/8/layout/hierarchy6"/>
    <dgm:cxn modelId="{5D2EFAEB-B90B-4578-8847-50E640F6BE38}" type="presParOf" srcId="{0DA84B2A-DA61-4908-AA70-EA96FAEB213A}" destId="{B7FD70FB-2344-4919-B8EE-962FD2837DC7}" srcOrd="1" destOrd="0" presId="urn:microsoft.com/office/officeart/2005/8/layout/hierarchy6"/>
    <dgm:cxn modelId="{45A7955D-509F-40FB-8EBD-B3E828DBF2D3}" type="presParOf" srcId="{B7FD70FB-2344-4919-B8EE-962FD2837DC7}" destId="{E85C5C22-B7EE-4CD1-8F11-23E11AEF845F}" srcOrd="0" destOrd="0" presId="urn:microsoft.com/office/officeart/2005/8/layout/hierarchy6"/>
    <dgm:cxn modelId="{89F99BF3-BA5C-403D-A96C-EBDAC7D26E60}" type="presParOf" srcId="{E85C5C22-B7EE-4CD1-8F11-23E11AEF845F}" destId="{96B1F20B-1E37-4C8C-BDFD-0D8048887054}" srcOrd="0" destOrd="0" presId="urn:microsoft.com/office/officeart/2005/8/layout/hierarchy6"/>
    <dgm:cxn modelId="{D64221BA-4240-44A1-B6CF-54D83D894D16}" type="presParOf" srcId="{E85C5C22-B7EE-4CD1-8F11-23E11AEF845F}" destId="{8CB6F32B-9964-4EAD-ABF1-7AEA9810FE7A}" srcOrd="1" destOrd="0" presId="urn:microsoft.com/office/officeart/2005/8/layout/hierarchy6"/>
    <dgm:cxn modelId="{9A58F4BA-0237-4D21-AD8E-23662B32CEDA}" type="presParOf" srcId="{8CB6F32B-9964-4EAD-ABF1-7AEA9810FE7A}" destId="{FF1B44D2-F4A0-4D3E-B0D0-C85AEBBC2FBC}" srcOrd="0" destOrd="0" presId="urn:microsoft.com/office/officeart/2005/8/layout/hierarchy6"/>
    <dgm:cxn modelId="{D555C717-4A7F-4F88-B2D8-8AAF3833CF74}" type="presParOf" srcId="{8CB6F32B-9964-4EAD-ABF1-7AEA9810FE7A}" destId="{3C21BFD8-DF59-4787-9876-9314BABF34C2}" srcOrd="1" destOrd="0" presId="urn:microsoft.com/office/officeart/2005/8/layout/hierarchy6"/>
    <dgm:cxn modelId="{8FC60027-6939-4A71-A756-5E6B58D08010}" type="presParOf" srcId="{3C21BFD8-DF59-4787-9876-9314BABF34C2}" destId="{098E081E-ED30-4637-8827-6285B8FE835C}" srcOrd="0" destOrd="0" presId="urn:microsoft.com/office/officeart/2005/8/layout/hierarchy6"/>
    <dgm:cxn modelId="{C694453B-245F-4CCF-B185-6268A7C4C204}" type="presParOf" srcId="{3C21BFD8-DF59-4787-9876-9314BABF34C2}" destId="{745DAD93-CB0A-4358-9CB2-A47D5794A3A7}" srcOrd="1" destOrd="0" presId="urn:microsoft.com/office/officeart/2005/8/layout/hierarchy6"/>
    <dgm:cxn modelId="{74ACCAD5-C066-4567-84D6-E0810B76BEB4}" type="presParOf" srcId="{745DAD93-CB0A-4358-9CB2-A47D5794A3A7}" destId="{4C5C80E1-CB36-46CB-B40C-8D2FDA965C87}" srcOrd="0" destOrd="0" presId="urn:microsoft.com/office/officeart/2005/8/layout/hierarchy6"/>
    <dgm:cxn modelId="{8713432F-5857-4C4F-8997-E1AAFE6874F6}" type="presParOf" srcId="{745DAD93-CB0A-4358-9CB2-A47D5794A3A7}" destId="{FCAF5E7C-8A8E-4550-AD64-3BDBC0BA8F4D}" srcOrd="1" destOrd="0" presId="urn:microsoft.com/office/officeart/2005/8/layout/hierarchy6"/>
    <dgm:cxn modelId="{A588CDBD-56D3-44D3-BF92-F36EB78F8E3B}" type="presParOf" srcId="{FCAF5E7C-8A8E-4550-AD64-3BDBC0BA8F4D}" destId="{70622D25-E0C8-40AC-A81E-96E92417C280}" srcOrd="0" destOrd="0" presId="urn:microsoft.com/office/officeart/2005/8/layout/hierarchy6"/>
    <dgm:cxn modelId="{97BDEDAB-3AC3-4F82-B348-69ACE0F7E470}" type="presParOf" srcId="{FCAF5E7C-8A8E-4550-AD64-3BDBC0BA8F4D}" destId="{804D8413-85B1-495A-A0A5-29B2023255E2}" srcOrd="1" destOrd="0" presId="urn:microsoft.com/office/officeart/2005/8/layout/hierarchy6"/>
    <dgm:cxn modelId="{2249C9C9-12A7-45AC-A121-2ECC3FAF88C4}" type="presParOf" srcId="{745DAD93-CB0A-4358-9CB2-A47D5794A3A7}" destId="{36A0867A-1DEB-4500-9A67-0077430EE429}" srcOrd="2" destOrd="0" presId="urn:microsoft.com/office/officeart/2005/8/layout/hierarchy6"/>
    <dgm:cxn modelId="{807CD297-622F-4798-9847-17D9F952B62E}" type="presParOf" srcId="{745DAD93-CB0A-4358-9CB2-A47D5794A3A7}" destId="{8A2DC8BC-4522-462F-AA25-E72FE5395F39}" srcOrd="3" destOrd="0" presId="urn:microsoft.com/office/officeart/2005/8/layout/hierarchy6"/>
    <dgm:cxn modelId="{26E0CDA9-7DF3-4CAD-8D8B-160A8A93F11F}" type="presParOf" srcId="{8A2DC8BC-4522-462F-AA25-E72FE5395F39}" destId="{E7A4137F-E034-43A7-A7E8-D993284764FA}" srcOrd="0" destOrd="0" presId="urn:microsoft.com/office/officeart/2005/8/layout/hierarchy6"/>
    <dgm:cxn modelId="{8270B6C7-8F21-4BFA-99BB-EF202AFD8487}" type="presParOf" srcId="{8A2DC8BC-4522-462F-AA25-E72FE5395F39}" destId="{66792507-96AF-4AE8-AA7A-771BFDB215DD}" srcOrd="1" destOrd="0" presId="urn:microsoft.com/office/officeart/2005/8/layout/hierarchy6"/>
    <dgm:cxn modelId="{A9385A35-F2B1-4667-8385-374EA927AC30}" type="presParOf" srcId="{8CB6F32B-9964-4EAD-ABF1-7AEA9810FE7A}" destId="{7A5A3808-6F4D-425B-AB9E-6871A5F563C5}" srcOrd="2" destOrd="0" presId="urn:microsoft.com/office/officeart/2005/8/layout/hierarchy6"/>
    <dgm:cxn modelId="{E4E3D4FD-9758-4B96-B3B9-402A0BB688B0}" type="presParOf" srcId="{8CB6F32B-9964-4EAD-ABF1-7AEA9810FE7A}" destId="{D7F8B78B-D5DA-4594-AD50-64A5356A827D}" srcOrd="3" destOrd="0" presId="urn:microsoft.com/office/officeart/2005/8/layout/hierarchy6"/>
    <dgm:cxn modelId="{393FE990-6F3D-44B8-B6E5-C1985E9C13E3}" type="presParOf" srcId="{D7F8B78B-D5DA-4594-AD50-64A5356A827D}" destId="{A7A479C2-BAF4-43CC-B515-2B0DC814A8DB}" srcOrd="0" destOrd="0" presId="urn:microsoft.com/office/officeart/2005/8/layout/hierarchy6"/>
    <dgm:cxn modelId="{7A8EF0F0-B126-477C-878F-27F1209685CD}" type="presParOf" srcId="{D7F8B78B-D5DA-4594-AD50-64A5356A827D}" destId="{3C86439B-22AB-46D6-B52B-BDA53AEB7BCE}" srcOrd="1" destOrd="0" presId="urn:microsoft.com/office/officeart/2005/8/layout/hierarchy6"/>
    <dgm:cxn modelId="{1BDD2741-FC8A-490C-BC21-37483F0962EB}" type="presParOf" srcId="{3C86439B-22AB-46D6-B52B-BDA53AEB7BCE}" destId="{F1F98F00-2F2E-4B14-913E-9933C5EF7434}" srcOrd="0" destOrd="0" presId="urn:microsoft.com/office/officeart/2005/8/layout/hierarchy6"/>
    <dgm:cxn modelId="{00C9665E-1F9B-4D46-BB20-0776563B0297}" type="presParOf" srcId="{3C86439B-22AB-46D6-B52B-BDA53AEB7BCE}" destId="{B52ABA36-8CE4-4D8E-AE38-6B8EC4F46BE6}" srcOrd="1" destOrd="0" presId="urn:microsoft.com/office/officeart/2005/8/layout/hierarchy6"/>
    <dgm:cxn modelId="{596D4343-BAED-4917-B068-459D9C4838AC}" type="presParOf" srcId="{B52ABA36-8CE4-4D8E-AE38-6B8EC4F46BE6}" destId="{1173BE8A-1C3E-4823-B0D7-B745F5B99089}" srcOrd="0" destOrd="0" presId="urn:microsoft.com/office/officeart/2005/8/layout/hierarchy6"/>
    <dgm:cxn modelId="{9CDB7D43-D883-4E59-9B5C-B13EF56DF2CB}" type="presParOf" srcId="{B52ABA36-8CE4-4D8E-AE38-6B8EC4F46BE6}" destId="{B063F3A5-4DD0-4707-8560-EF9B9ED91AF6}" srcOrd="1" destOrd="0" presId="urn:microsoft.com/office/officeart/2005/8/layout/hierarchy6"/>
    <dgm:cxn modelId="{CF2507F5-E1AE-42E0-81F2-A8F849F48AB5}" type="presParOf" srcId="{A0E1AFF5-A16F-4C67-A267-B3729899764B}" destId="{A95BFEE2-0086-4060-BE93-5C0843562932}" srcOrd="1" destOrd="0" presId="urn:microsoft.com/office/officeart/2005/8/layout/hierarchy6"/>
    <dgm:cxn modelId="{C2909790-2DA8-40A6-AC5F-12641EDAE087}" type="presParOf" srcId="{A95BFEE2-0086-4060-BE93-5C0843562932}" destId="{5692B645-6839-4DC7-9D02-7880DC15996A}" srcOrd="0" destOrd="0" presId="urn:microsoft.com/office/officeart/2005/8/layout/hierarchy6"/>
    <dgm:cxn modelId="{6A44A638-7528-4E56-97A6-3983BE255639}" type="presParOf" srcId="{5692B645-6839-4DC7-9D02-7880DC15996A}" destId="{72D78102-9217-414E-9F38-A1543267E476}" srcOrd="0" destOrd="0" presId="urn:microsoft.com/office/officeart/2005/8/layout/hierarchy6"/>
    <dgm:cxn modelId="{ABB9E7E3-7CDB-4100-893E-4E9F8EEEBC96}" type="presParOf" srcId="{5692B645-6839-4DC7-9D02-7880DC15996A}" destId="{CA4D4B76-29C3-448C-BB80-21D570A67CC2}" srcOrd="1" destOrd="0" presId="urn:microsoft.com/office/officeart/2005/8/layout/hierarchy6"/>
    <dgm:cxn modelId="{3A08E50A-89E3-4596-AAA2-758A2F453C5D}" type="presParOf" srcId="{A95BFEE2-0086-4060-BE93-5C0843562932}" destId="{D8387B6A-8113-4C4E-BF3B-4C1A881616F0}" srcOrd="1" destOrd="0" presId="urn:microsoft.com/office/officeart/2005/8/layout/hierarchy6"/>
    <dgm:cxn modelId="{D93D2F14-0C77-4D56-875B-8234672A5A2B}" type="presParOf" srcId="{D8387B6A-8113-4C4E-BF3B-4C1A881616F0}" destId="{9FE78ED5-C173-49DF-BB99-22407F91C3F0}" srcOrd="0" destOrd="0" presId="urn:microsoft.com/office/officeart/2005/8/layout/hierarchy6"/>
    <dgm:cxn modelId="{1127E1E1-4E92-4B02-B6BC-D5AF7C19AC20}" type="presParOf" srcId="{A95BFEE2-0086-4060-BE93-5C0843562932}" destId="{06142617-4A12-48BA-B71D-1E59F3ED05C5}" srcOrd="2" destOrd="0" presId="urn:microsoft.com/office/officeart/2005/8/layout/hierarchy6"/>
    <dgm:cxn modelId="{FD0D76A4-8247-4D4E-9B12-4BC19B46CC61}" type="presParOf" srcId="{06142617-4A12-48BA-B71D-1E59F3ED05C5}" destId="{AD651A25-6EB0-4562-AC40-72B2C5EA6B39}" srcOrd="0" destOrd="0" presId="urn:microsoft.com/office/officeart/2005/8/layout/hierarchy6"/>
    <dgm:cxn modelId="{97E127FB-41FF-4B59-A786-4F5BF3048752}" type="presParOf" srcId="{06142617-4A12-48BA-B71D-1E59F3ED05C5}" destId="{56EA2C4D-47A5-4409-917F-BF14915B5770}" srcOrd="1" destOrd="0" presId="urn:microsoft.com/office/officeart/2005/8/layout/hierarchy6"/>
    <dgm:cxn modelId="{A70D65D9-F8A8-417B-8459-DBF7A32ED91F}" type="presParOf" srcId="{A95BFEE2-0086-4060-BE93-5C0843562932}" destId="{4E37C9BE-6B5F-497E-953A-6644F7615817}" srcOrd="3" destOrd="0" presId="urn:microsoft.com/office/officeart/2005/8/layout/hierarchy6"/>
    <dgm:cxn modelId="{9B9AB0F7-E290-40E3-B415-F5FAC64854D7}" type="presParOf" srcId="{4E37C9BE-6B5F-497E-953A-6644F7615817}" destId="{FEC8BF94-66C9-4EFA-8209-E9FC7237AF3B}" srcOrd="0" destOrd="0" presId="urn:microsoft.com/office/officeart/2005/8/layout/hierarchy6"/>
    <dgm:cxn modelId="{6B53721F-2406-4728-ACD2-A05820B25C19}" type="presParOf" srcId="{A95BFEE2-0086-4060-BE93-5C0843562932}" destId="{C2D76F29-68E6-4AA9-88D5-9D8463E32F20}" srcOrd="4" destOrd="0" presId="urn:microsoft.com/office/officeart/2005/8/layout/hierarchy6"/>
    <dgm:cxn modelId="{7873608A-CEDA-449C-BCD6-444204CEA47C}" type="presParOf" srcId="{C2D76F29-68E6-4AA9-88D5-9D8463E32F20}" destId="{869D52F9-18D9-4E32-ABA6-20765D34F988}" srcOrd="0" destOrd="0" presId="urn:microsoft.com/office/officeart/2005/8/layout/hierarchy6"/>
    <dgm:cxn modelId="{7E797F94-9CE4-4B33-A2EC-3594E5A59405}" type="presParOf" srcId="{C2D76F29-68E6-4AA9-88D5-9D8463E32F20}" destId="{FB7CC8D8-6C95-4531-8E4C-E70453BEE32E}"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D52F9-18D9-4E32-ABA6-20765D34F988}">
      <dsp:nvSpPr>
        <dsp:cNvPr id="0" name=""/>
        <dsp:cNvSpPr/>
      </dsp:nvSpPr>
      <dsp:spPr>
        <a:xfrm>
          <a:off x="0" y="1098325"/>
          <a:ext cx="2148790" cy="324416"/>
        </a:xfrm>
        <a:prstGeom prst="roundRect">
          <a:avLst>
            <a:gd name="adj" fmla="val 10000"/>
          </a:avLst>
        </a:prstGeom>
        <a:solidFill>
          <a:schemeClr val="accent3">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Option</a:t>
          </a:r>
          <a:endParaRPr lang="en-US" sz="800" b="1" kern="1200" dirty="0"/>
        </a:p>
      </dsp:txBody>
      <dsp:txXfrm>
        <a:off x="0" y="1098325"/>
        <a:ext cx="644637" cy="324416"/>
      </dsp:txXfrm>
    </dsp:sp>
    <dsp:sp modelId="{AD651A25-6EB0-4562-AC40-72B2C5EA6B39}">
      <dsp:nvSpPr>
        <dsp:cNvPr id="0" name=""/>
        <dsp:cNvSpPr/>
      </dsp:nvSpPr>
      <dsp:spPr>
        <a:xfrm>
          <a:off x="0" y="719839"/>
          <a:ext cx="2148790" cy="324416"/>
        </a:xfrm>
        <a:prstGeom prst="roundRect">
          <a:avLst>
            <a:gd name="adj" fmla="val 10000"/>
          </a:avLst>
        </a:prstGeom>
        <a:solidFill>
          <a:schemeClr val="accent3">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Sub-Feature</a:t>
          </a:r>
          <a:endParaRPr lang="en-US" sz="800" b="1" kern="1200" dirty="0"/>
        </a:p>
      </dsp:txBody>
      <dsp:txXfrm>
        <a:off x="0" y="719839"/>
        <a:ext cx="644637" cy="324416"/>
      </dsp:txXfrm>
    </dsp:sp>
    <dsp:sp modelId="{72D78102-9217-414E-9F38-A1543267E476}">
      <dsp:nvSpPr>
        <dsp:cNvPr id="0" name=""/>
        <dsp:cNvSpPr/>
      </dsp:nvSpPr>
      <dsp:spPr>
        <a:xfrm>
          <a:off x="0" y="341353"/>
          <a:ext cx="2148790" cy="324416"/>
        </a:xfrm>
        <a:prstGeom prst="roundRect">
          <a:avLst>
            <a:gd name="adj" fmla="val 10000"/>
          </a:avLst>
        </a:prstGeom>
        <a:solidFill>
          <a:schemeClr val="accent3">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Feature</a:t>
          </a:r>
          <a:endParaRPr lang="en-US" sz="800" b="1" kern="1200" dirty="0"/>
        </a:p>
      </dsp:txBody>
      <dsp:txXfrm>
        <a:off x="0" y="341353"/>
        <a:ext cx="644637" cy="324416"/>
      </dsp:txXfrm>
    </dsp:sp>
    <dsp:sp modelId="{96B1F20B-1E37-4C8C-BDFD-0D8048887054}">
      <dsp:nvSpPr>
        <dsp:cNvPr id="0" name=""/>
        <dsp:cNvSpPr/>
      </dsp:nvSpPr>
      <dsp:spPr>
        <a:xfrm>
          <a:off x="1304259" y="368387"/>
          <a:ext cx="405521" cy="270347"/>
        </a:xfrm>
        <a:prstGeom prst="roundRect">
          <a:avLst>
            <a:gd name="adj" fmla="val 10000"/>
          </a:avLst>
        </a:prstGeom>
        <a:solidFill>
          <a:schemeClr val="accent3">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a:t>
          </a:r>
          <a:endParaRPr lang="en-US" sz="1100" kern="1200" dirty="0"/>
        </a:p>
      </dsp:txBody>
      <dsp:txXfrm>
        <a:off x="1312177" y="376305"/>
        <a:ext cx="389685" cy="254511"/>
      </dsp:txXfrm>
    </dsp:sp>
    <dsp:sp modelId="{FF1B44D2-F4A0-4D3E-B0D0-C85AEBBC2FBC}">
      <dsp:nvSpPr>
        <dsp:cNvPr id="0" name=""/>
        <dsp:cNvSpPr/>
      </dsp:nvSpPr>
      <dsp:spPr>
        <a:xfrm>
          <a:off x="1111636" y="638735"/>
          <a:ext cx="395383" cy="108138"/>
        </a:xfrm>
        <a:custGeom>
          <a:avLst/>
          <a:gdLst/>
          <a:ahLst/>
          <a:cxnLst/>
          <a:rect l="0" t="0" r="0" b="0"/>
          <a:pathLst>
            <a:path>
              <a:moveTo>
                <a:pt x="395383" y="0"/>
              </a:moveTo>
              <a:lnTo>
                <a:pt x="395383" y="54069"/>
              </a:lnTo>
              <a:lnTo>
                <a:pt x="0" y="54069"/>
              </a:lnTo>
              <a:lnTo>
                <a:pt x="0" y="108138"/>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E081E-ED30-4637-8827-6285B8FE835C}">
      <dsp:nvSpPr>
        <dsp:cNvPr id="0" name=""/>
        <dsp:cNvSpPr/>
      </dsp:nvSpPr>
      <dsp:spPr>
        <a:xfrm>
          <a:off x="908876" y="746874"/>
          <a:ext cx="405521" cy="27034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A1</a:t>
          </a:r>
          <a:endParaRPr lang="en-US" sz="1100" kern="1200" dirty="0"/>
        </a:p>
      </dsp:txBody>
      <dsp:txXfrm>
        <a:off x="916794" y="754792"/>
        <a:ext cx="389685" cy="254511"/>
      </dsp:txXfrm>
    </dsp:sp>
    <dsp:sp modelId="{4C5C80E1-CB36-46CB-B40C-8D2FDA965C87}">
      <dsp:nvSpPr>
        <dsp:cNvPr id="0" name=""/>
        <dsp:cNvSpPr/>
      </dsp:nvSpPr>
      <dsp:spPr>
        <a:xfrm>
          <a:off x="848048" y="1017221"/>
          <a:ext cx="263588" cy="108138"/>
        </a:xfrm>
        <a:custGeom>
          <a:avLst/>
          <a:gdLst/>
          <a:ahLst/>
          <a:cxnLst/>
          <a:rect l="0" t="0" r="0" b="0"/>
          <a:pathLst>
            <a:path>
              <a:moveTo>
                <a:pt x="263588" y="0"/>
              </a:moveTo>
              <a:lnTo>
                <a:pt x="263588" y="54069"/>
              </a:lnTo>
              <a:lnTo>
                <a:pt x="0" y="54069"/>
              </a:lnTo>
              <a:lnTo>
                <a:pt x="0" y="108138"/>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22D25-E0C8-40AC-A81E-96E92417C280}">
      <dsp:nvSpPr>
        <dsp:cNvPr id="0" name=""/>
        <dsp:cNvSpPr/>
      </dsp:nvSpPr>
      <dsp:spPr>
        <a:xfrm>
          <a:off x="645287" y="1125360"/>
          <a:ext cx="405521" cy="270347"/>
        </a:xfrm>
        <a:prstGeom prst="roundRect">
          <a:avLst>
            <a:gd name="adj" fmla="val 10000"/>
          </a:avLst>
        </a:prstGeom>
        <a:solidFill>
          <a:schemeClr val="accent3">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A1.1</a:t>
          </a:r>
          <a:endParaRPr lang="en-US" sz="1100" kern="1200" dirty="0"/>
        </a:p>
      </dsp:txBody>
      <dsp:txXfrm>
        <a:off x="653205" y="1133278"/>
        <a:ext cx="389685" cy="254511"/>
      </dsp:txXfrm>
    </dsp:sp>
    <dsp:sp modelId="{36A0867A-1DEB-4500-9A67-0077430EE429}">
      <dsp:nvSpPr>
        <dsp:cNvPr id="0" name=""/>
        <dsp:cNvSpPr/>
      </dsp:nvSpPr>
      <dsp:spPr>
        <a:xfrm>
          <a:off x="1111636" y="1017221"/>
          <a:ext cx="263588" cy="108138"/>
        </a:xfrm>
        <a:custGeom>
          <a:avLst/>
          <a:gdLst/>
          <a:ahLst/>
          <a:cxnLst/>
          <a:rect l="0" t="0" r="0" b="0"/>
          <a:pathLst>
            <a:path>
              <a:moveTo>
                <a:pt x="0" y="0"/>
              </a:moveTo>
              <a:lnTo>
                <a:pt x="0" y="54069"/>
              </a:lnTo>
              <a:lnTo>
                <a:pt x="263588" y="54069"/>
              </a:lnTo>
              <a:lnTo>
                <a:pt x="263588" y="108138"/>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4137F-E034-43A7-A7E8-D993284764FA}">
      <dsp:nvSpPr>
        <dsp:cNvPr id="0" name=""/>
        <dsp:cNvSpPr/>
      </dsp:nvSpPr>
      <dsp:spPr>
        <a:xfrm>
          <a:off x="1172465" y="1125360"/>
          <a:ext cx="405521" cy="270347"/>
        </a:xfrm>
        <a:prstGeom prst="roundRect">
          <a:avLst>
            <a:gd name="adj" fmla="val 10000"/>
          </a:avLst>
        </a:prstGeom>
        <a:solidFill>
          <a:schemeClr val="accent3">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A1.2</a:t>
          </a:r>
          <a:endParaRPr lang="en-US" sz="1100" kern="1200" dirty="0"/>
        </a:p>
      </dsp:txBody>
      <dsp:txXfrm>
        <a:off x="1180383" y="1133278"/>
        <a:ext cx="389685" cy="254511"/>
      </dsp:txXfrm>
    </dsp:sp>
    <dsp:sp modelId="{7A5A3808-6F4D-425B-AB9E-6871A5F563C5}">
      <dsp:nvSpPr>
        <dsp:cNvPr id="0" name=""/>
        <dsp:cNvSpPr/>
      </dsp:nvSpPr>
      <dsp:spPr>
        <a:xfrm>
          <a:off x="1507019" y="638735"/>
          <a:ext cx="395383" cy="108138"/>
        </a:xfrm>
        <a:custGeom>
          <a:avLst/>
          <a:gdLst/>
          <a:ahLst/>
          <a:cxnLst/>
          <a:rect l="0" t="0" r="0" b="0"/>
          <a:pathLst>
            <a:path>
              <a:moveTo>
                <a:pt x="0" y="0"/>
              </a:moveTo>
              <a:lnTo>
                <a:pt x="0" y="54069"/>
              </a:lnTo>
              <a:lnTo>
                <a:pt x="395383" y="54069"/>
              </a:lnTo>
              <a:lnTo>
                <a:pt x="395383" y="108138"/>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A479C2-BAF4-43CC-B515-2B0DC814A8DB}">
      <dsp:nvSpPr>
        <dsp:cNvPr id="0" name=""/>
        <dsp:cNvSpPr/>
      </dsp:nvSpPr>
      <dsp:spPr>
        <a:xfrm>
          <a:off x="1699642" y="746874"/>
          <a:ext cx="405521" cy="27034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A2</a:t>
          </a:r>
          <a:endParaRPr lang="en-US" sz="1100" kern="1200" dirty="0"/>
        </a:p>
      </dsp:txBody>
      <dsp:txXfrm>
        <a:off x="1707560" y="754792"/>
        <a:ext cx="389685" cy="254511"/>
      </dsp:txXfrm>
    </dsp:sp>
    <dsp:sp modelId="{F1F98F00-2F2E-4B14-913E-9933C5EF7434}">
      <dsp:nvSpPr>
        <dsp:cNvPr id="0" name=""/>
        <dsp:cNvSpPr/>
      </dsp:nvSpPr>
      <dsp:spPr>
        <a:xfrm>
          <a:off x="1856683" y="1017221"/>
          <a:ext cx="91440" cy="108138"/>
        </a:xfrm>
        <a:custGeom>
          <a:avLst/>
          <a:gdLst/>
          <a:ahLst/>
          <a:cxnLst/>
          <a:rect l="0" t="0" r="0" b="0"/>
          <a:pathLst>
            <a:path>
              <a:moveTo>
                <a:pt x="45720" y="0"/>
              </a:moveTo>
              <a:lnTo>
                <a:pt x="45720" y="108138"/>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3BE8A-1C3E-4823-B0D7-B745F5B99089}">
      <dsp:nvSpPr>
        <dsp:cNvPr id="0" name=""/>
        <dsp:cNvSpPr/>
      </dsp:nvSpPr>
      <dsp:spPr>
        <a:xfrm>
          <a:off x="1699642" y="1125360"/>
          <a:ext cx="405521" cy="270347"/>
        </a:xfrm>
        <a:prstGeom prst="roundRect">
          <a:avLst>
            <a:gd name="adj" fmla="val 10000"/>
          </a:avLst>
        </a:prstGeom>
        <a:solidFill>
          <a:schemeClr val="accent3">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A2.1</a:t>
          </a:r>
          <a:endParaRPr lang="en-US" sz="1100" kern="1200" dirty="0"/>
        </a:p>
      </dsp:txBody>
      <dsp:txXfrm>
        <a:off x="1707560" y="1133278"/>
        <a:ext cx="389685" cy="2545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E8DDAF-B001-4059-8842-6898F2B7DA7B}" type="datetimeFigureOut">
              <a:rPr lang="en-US"/>
              <a:pPr>
                <a:defRPr/>
              </a:pPr>
              <a:t>9/9/2014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DAEFEA4-4B86-444E-8077-3BB633A2ECCA}" type="slidenum">
              <a:rPr lang="en-US"/>
              <a:pPr>
                <a:defRPr/>
              </a:pPr>
              <a:t>‹#›</a:t>
            </a:fld>
            <a:endParaRPr lang="en-US"/>
          </a:p>
        </p:txBody>
      </p:sp>
    </p:spTree>
    <p:extLst>
      <p:ext uri="{BB962C8B-B14F-4D97-AF65-F5344CB8AC3E}">
        <p14:creationId xmlns:p14="http://schemas.microsoft.com/office/powerpoint/2010/main" val="33761117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18C7AC2-3AA7-4C81-9B5F-7341C34AAB9A}" type="datetimeFigureOut">
              <a:rPr lang="en-US"/>
              <a:pPr>
                <a:defRPr/>
              </a:pPr>
              <a:t>9/9/2014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D3EB0F8-04B9-4026-BFF3-45D660F06728}" type="slidenum">
              <a:rPr lang="en-US"/>
              <a:pPr>
                <a:defRPr/>
              </a:pPr>
              <a:t>‹#›</a:t>
            </a:fld>
            <a:endParaRPr lang="en-US"/>
          </a:p>
        </p:txBody>
      </p:sp>
    </p:spTree>
    <p:extLst>
      <p:ext uri="{BB962C8B-B14F-4D97-AF65-F5344CB8AC3E}">
        <p14:creationId xmlns:p14="http://schemas.microsoft.com/office/powerpoint/2010/main" val="13102627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73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r"/>
            <a:fld id="{E578528D-15DD-49DF-B80B-7FF0E97BF940}" type="slidenum">
              <a:rPr lang="en-US" altLang="en-US" sz="1200">
                <a:latin typeface="Calibri" pitchFamily="34" charset="0"/>
              </a:rPr>
              <a:pPr algn="r"/>
              <a:t>0</a:t>
            </a:fld>
            <a:endParaRPr lang="en-US" altLang="en-US"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are talking about is a style, a philosophy of development that allows for reuse, and ultimately allows for the creation of product lines that enable us to reach new market segments more efficiently by exploiting the commonality between products. </a:t>
            </a:r>
          </a:p>
          <a:p>
            <a:endParaRPr lang="en-US" baseline="0" dirty="0" smtClean="0"/>
          </a:p>
          <a:p>
            <a:r>
              <a:rPr lang="en-US" baseline="0" dirty="0" smtClean="0"/>
              <a:t>Smart Phones: http://en.wikipedia.org/wiki/Google_Nexus</a:t>
            </a:r>
          </a:p>
          <a:p>
            <a:r>
              <a:rPr lang="en-US" baseline="0" dirty="0" smtClean="0"/>
              <a:t>Ford Explorer: http://www.cargurus.com/Cars/2001-Ford-Explorer-Overview-c161</a:t>
            </a:r>
          </a:p>
          <a:p>
            <a:r>
              <a:rPr lang="en-US" baseline="0" dirty="0" smtClean="0"/>
              <a:t>http://en.wikipedia.org/wiki/Sport_utility_vehicle</a:t>
            </a:r>
          </a:p>
          <a:p>
            <a:endParaRPr lang="en-US" baseline="0" dirty="0" smtClean="0"/>
          </a:p>
          <a:p>
            <a:endParaRPr lang="en-US" baseline="0" dirty="0" smtClean="0"/>
          </a:p>
          <a:p>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10</a:t>
            </a:fld>
            <a:endParaRPr lang="en-GB" altLang="en-US"/>
          </a:p>
        </p:txBody>
      </p:sp>
    </p:spTree>
    <p:extLst>
      <p:ext uri="{BB962C8B-B14F-4D97-AF65-F5344CB8AC3E}">
        <p14:creationId xmlns:p14="http://schemas.microsoft.com/office/powerpoint/2010/main" val="176895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noFill/>
          <a:ln/>
        </p:spPr>
      </p:sp>
      <p:sp>
        <p:nvSpPr>
          <p:cNvPr id="94210" name="Rectangle 3"/>
          <p:cNvSpPr>
            <a:spLocks noGrp="1" noChangeArrowheads="1"/>
          </p:cNvSpPr>
          <p:nvPr>
            <p:ph type="body" idx="1"/>
          </p:nvPr>
        </p:nvSpPr>
        <p:spPr>
          <a:noFill/>
        </p:spPr>
        <p:txBody>
          <a:bodyPr/>
          <a:lstStyle/>
          <a:p>
            <a:r>
              <a:rPr lang="en-US" altLang="en-US" dirty="0" smtClean="0"/>
              <a:t>Product line engineering is growing</a:t>
            </a:r>
            <a:r>
              <a:rPr lang="en-US" altLang="en-US" baseline="0" dirty="0" smtClean="0"/>
              <a:t> beyond just the engineering organization, to take it’s place alongside strategic business functions like portfolio management, where we decide what products to build, and product management, where we figure out how to build those products efficiently and effectively. Product Line Engineering becomes even more advantageous when we harmonize our product strategy with our engineering strategy. </a:t>
            </a:r>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needs in mind, let’s look</a:t>
            </a:r>
            <a:r>
              <a:rPr lang="en-US" baseline="0" dirty="0" smtClean="0"/>
              <a:t> more closely at the strategic reuse and product line engineering approach. There three main aspects to this approach.</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12</a:t>
            </a:fld>
            <a:endParaRPr lang="en-GB" altLang="en-US"/>
          </a:p>
        </p:txBody>
      </p:sp>
    </p:spTree>
    <p:extLst>
      <p:ext uri="{BB962C8B-B14F-4D97-AF65-F5344CB8AC3E}">
        <p14:creationId xmlns:p14="http://schemas.microsoft.com/office/powerpoint/2010/main" val="2817817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industries, notably automotive</a:t>
            </a:r>
            <a:r>
              <a:rPr lang="en-US" baseline="0" dirty="0" smtClean="0"/>
              <a:t> and consumer electronics position their products as evolving product lines to the market. Unfortunately this doesn’t always mean that their engineering processes and systems are set up this way. </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13</a:t>
            </a:fld>
            <a:endParaRPr lang="en-GB" altLang="en-US"/>
          </a:p>
        </p:txBody>
      </p:sp>
    </p:spTree>
    <p:extLst>
      <p:ext uri="{BB962C8B-B14F-4D97-AF65-F5344CB8AC3E}">
        <p14:creationId xmlns:p14="http://schemas.microsoft.com/office/powerpoint/2010/main" val="859429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industries are aiming, not so</a:t>
            </a:r>
            <a:r>
              <a:rPr lang="en-US" baseline="0" dirty="0" smtClean="0"/>
              <a:t> much for a complete product line strategy, but for increased ability to reuse from one development program to another, without just making copies. </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14</a:t>
            </a:fld>
            <a:endParaRPr lang="en-GB" altLang="en-US"/>
          </a:p>
        </p:txBody>
      </p:sp>
    </p:spTree>
    <p:extLst>
      <p:ext uri="{BB962C8B-B14F-4D97-AF65-F5344CB8AC3E}">
        <p14:creationId xmlns:p14="http://schemas.microsoft.com/office/powerpoint/2010/main" val="3701049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a:t>
            </a:r>
            <a:r>
              <a:rPr lang="en-US" baseline="0" dirty="0" smtClean="0"/>
              <a:t> configuration management, variants in low level engineering components, like software modules, can be managed. The goal may be to extend this to handle all aspects of the product, including hardware and higher level assembly and architecture. </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15</a:t>
            </a:fld>
            <a:endParaRPr lang="en-GB" altLang="en-US"/>
          </a:p>
        </p:txBody>
      </p:sp>
    </p:spTree>
    <p:extLst>
      <p:ext uri="{BB962C8B-B14F-4D97-AF65-F5344CB8AC3E}">
        <p14:creationId xmlns:p14="http://schemas.microsoft.com/office/powerpoint/2010/main" val="734505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a:t>
            </a:r>
            <a:r>
              <a:rPr lang="en-US" baseline="0" dirty="0" smtClean="0"/>
              <a:t> especially sets of changes or block changes can be incredibly disruptive to an engineering process. Being able to manage the impact of change by seeing how change affects related product variants can shrink the time needed to absorb and respond to changes.</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16</a:t>
            </a:fld>
            <a:endParaRPr lang="en-GB" altLang="en-US"/>
          </a:p>
        </p:txBody>
      </p:sp>
    </p:spTree>
    <p:extLst>
      <p:ext uri="{BB962C8B-B14F-4D97-AF65-F5344CB8AC3E}">
        <p14:creationId xmlns:p14="http://schemas.microsoft.com/office/powerpoint/2010/main" val="42352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discipline</a:t>
            </a:r>
            <a:r>
              <a:rPr lang="en-US" baseline="0" dirty="0" smtClean="0"/>
              <a:t> of product line engineering has been applied to software successfully for years. The same concepts can be applied to the entire product, but must be embraced in the other engineering disciplines and at higher levels of engineering strategy.</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17</a:t>
            </a:fld>
            <a:endParaRPr lang="en-GB" altLang="en-US"/>
          </a:p>
        </p:txBody>
      </p:sp>
    </p:spTree>
    <p:extLst>
      <p:ext uri="{BB962C8B-B14F-4D97-AF65-F5344CB8AC3E}">
        <p14:creationId xmlns:p14="http://schemas.microsoft.com/office/powerpoint/2010/main" val="1586250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organizations are embracing a model-based</a:t>
            </a:r>
            <a:r>
              <a:rPr lang="en-US" baseline="0" dirty="0" smtClean="0"/>
              <a:t> approach to systems engineering and it is sensible to try to build product variations into the model. That way, the same model can be developed and used to cover multiple variations of the same product. </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18</a:t>
            </a:fld>
            <a:endParaRPr lang="en-GB" altLang="en-US"/>
          </a:p>
        </p:txBody>
      </p:sp>
    </p:spTree>
    <p:extLst>
      <p:ext uri="{BB962C8B-B14F-4D97-AF65-F5344CB8AC3E}">
        <p14:creationId xmlns:p14="http://schemas.microsoft.com/office/powerpoint/2010/main" val="231707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needs in mind, let’s look</a:t>
            </a:r>
            <a:r>
              <a:rPr lang="en-US" baseline="0" dirty="0" smtClean="0"/>
              <a:t> more closely at the strategic reuse and product line engineering approach. There three main aspects to this approach.</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19</a:t>
            </a:fld>
            <a:endParaRPr lang="en-GB" altLang="en-US"/>
          </a:p>
        </p:txBody>
      </p:sp>
    </p:spTree>
    <p:extLst>
      <p:ext uri="{BB962C8B-B14F-4D97-AF65-F5344CB8AC3E}">
        <p14:creationId xmlns:p14="http://schemas.microsoft.com/office/powerpoint/2010/main" val="281781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Header Placeholder 1"/>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r>
              <a:rPr lang="en-US" altLang="en-US" sz="1200">
                <a:latin typeface="Calibri" pitchFamily="34" charset="0"/>
                <a:ea typeface="MS PGothic" pitchFamily="34" charset="-128"/>
              </a:rPr>
              <a:t>IBM IOD 2011</a:t>
            </a:r>
          </a:p>
        </p:txBody>
      </p:sp>
      <p:sp>
        <p:nvSpPr>
          <p:cNvPr id="26627" name="Date Placeholder 2"/>
          <p:cNvSpPr txBox="1">
            <a:spLocks noGrp="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r"/>
            <a:fld id="{D126D058-776F-4163-98ED-4ED06D86E1EE}" type="datetime1">
              <a:rPr lang="en-US" altLang="en-US" sz="1200">
                <a:latin typeface="Calibri" pitchFamily="34" charset="0"/>
                <a:ea typeface="MS PGothic" pitchFamily="34" charset="-128"/>
              </a:rPr>
              <a:pPr algn="r"/>
              <a:t>9/9/2014</a:t>
            </a:fld>
            <a:endParaRPr lang="en-US" altLang="en-US" sz="1200">
              <a:latin typeface="Calibri" pitchFamily="34" charset="0"/>
              <a:ea typeface="MS PGothic" pitchFamily="34" charset="-128"/>
            </a:endParaRPr>
          </a:p>
        </p:txBody>
      </p:sp>
      <p:sp>
        <p:nvSpPr>
          <p:cNvPr id="26628" name="Footer Placeholder 5"/>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r>
              <a:rPr lang="en-US" altLang="en-US" sz="1200">
                <a:latin typeface="Calibri" pitchFamily="34" charset="0"/>
                <a:ea typeface="MS PGothic" pitchFamily="34" charset="-128"/>
              </a:rPr>
              <a:t>Prensenter name here.ppt</a:t>
            </a:r>
          </a:p>
        </p:txBody>
      </p:sp>
      <p:sp>
        <p:nvSpPr>
          <p:cNvPr id="26629" name="Rectangle 3"/>
          <p:cNvSpPr txBox="1">
            <a:spLocks noGrp="1"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fontAlgn="base">
              <a:spcBef>
                <a:spcPct val="0"/>
              </a:spcBef>
              <a:spcAft>
                <a:spcPct val="0"/>
              </a:spcAft>
              <a:defRPr>
                <a:solidFill>
                  <a:schemeClr val="tx1"/>
                </a:solidFill>
                <a:latin typeface="Arial" pitchFamily="34" charset="0"/>
              </a:defRPr>
            </a:lvl6pPr>
            <a:lvl7pPr marL="2971800" indent="-228600" defTabSz="912813" fontAlgn="base">
              <a:spcBef>
                <a:spcPct val="0"/>
              </a:spcBef>
              <a:spcAft>
                <a:spcPct val="0"/>
              </a:spcAft>
              <a:defRPr>
                <a:solidFill>
                  <a:schemeClr val="tx1"/>
                </a:solidFill>
                <a:latin typeface="Arial" pitchFamily="34" charset="0"/>
              </a:defRPr>
            </a:lvl7pPr>
            <a:lvl8pPr marL="3429000" indent="-228600" defTabSz="912813" fontAlgn="base">
              <a:spcBef>
                <a:spcPct val="0"/>
              </a:spcBef>
              <a:spcAft>
                <a:spcPct val="0"/>
              </a:spcAft>
              <a:defRPr>
                <a:solidFill>
                  <a:schemeClr val="tx1"/>
                </a:solidFill>
                <a:latin typeface="Arial" pitchFamily="34" charset="0"/>
              </a:defRPr>
            </a:lvl8pPr>
            <a:lvl9pPr marL="3886200" indent="-228600" defTabSz="912813" fontAlgn="base">
              <a:spcBef>
                <a:spcPct val="0"/>
              </a:spcBef>
              <a:spcAft>
                <a:spcPct val="0"/>
              </a:spcAft>
              <a:defRPr>
                <a:solidFill>
                  <a:schemeClr val="tx1"/>
                </a:solidFill>
                <a:latin typeface="Arial" pitchFamily="34" charset="0"/>
              </a:defRPr>
            </a:lvl9pPr>
          </a:lstStyle>
          <a:p>
            <a:pPr algn="r" eaLnBrk="0" hangingPunct="0"/>
            <a:fld id="{E3CE34FF-69BA-46B0-B892-18EEC667731F}" type="datetime8">
              <a:rPr lang="en-US" altLang="en-US" sz="1200">
                <a:ea typeface="MS PGothic" pitchFamily="34" charset="-128"/>
              </a:rPr>
              <a:pPr algn="r" eaLnBrk="0" hangingPunct="0"/>
              <a:t>9/9/2014 1:02 AM</a:t>
            </a:fld>
            <a:endParaRPr lang="en-US" altLang="en-US" sz="1200">
              <a:ea typeface="MS PGothic" pitchFamily="34" charset="-128"/>
            </a:endParaRPr>
          </a:p>
        </p:txBody>
      </p:sp>
      <p:sp>
        <p:nvSpPr>
          <p:cNvPr id="2663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fontAlgn="base">
              <a:spcBef>
                <a:spcPct val="0"/>
              </a:spcBef>
              <a:spcAft>
                <a:spcPct val="0"/>
              </a:spcAft>
              <a:defRPr>
                <a:solidFill>
                  <a:schemeClr val="tx1"/>
                </a:solidFill>
                <a:latin typeface="Arial" pitchFamily="34" charset="0"/>
              </a:defRPr>
            </a:lvl6pPr>
            <a:lvl7pPr marL="2971800" indent="-228600" defTabSz="912813" fontAlgn="base">
              <a:spcBef>
                <a:spcPct val="0"/>
              </a:spcBef>
              <a:spcAft>
                <a:spcPct val="0"/>
              </a:spcAft>
              <a:defRPr>
                <a:solidFill>
                  <a:schemeClr val="tx1"/>
                </a:solidFill>
                <a:latin typeface="Arial" pitchFamily="34" charset="0"/>
              </a:defRPr>
            </a:lvl7pPr>
            <a:lvl8pPr marL="3429000" indent="-228600" defTabSz="912813" fontAlgn="base">
              <a:spcBef>
                <a:spcPct val="0"/>
              </a:spcBef>
              <a:spcAft>
                <a:spcPct val="0"/>
              </a:spcAft>
              <a:defRPr>
                <a:solidFill>
                  <a:schemeClr val="tx1"/>
                </a:solidFill>
                <a:latin typeface="Arial" pitchFamily="34" charset="0"/>
              </a:defRPr>
            </a:lvl8pPr>
            <a:lvl9pPr marL="3886200" indent="-228600" defTabSz="912813" fontAlgn="base">
              <a:spcBef>
                <a:spcPct val="0"/>
              </a:spcBef>
              <a:spcAft>
                <a:spcPct val="0"/>
              </a:spcAft>
              <a:defRPr>
                <a:solidFill>
                  <a:schemeClr val="tx1"/>
                </a:solidFill>
                <a:latin typeface="Arial" pitchFamily="34" charset="0"/>
              </a:defRPr>
            </a:lvl9pPr>
          </a:lstStyle>
          <a:p>
            <a:pPr algn="r" eaLnBrk="0" hangingPunct="0"/>
            <a:fld id="{D059177C-23B8-49E6-A278-B0AE4098F9DF}" type="slidenum">
              <a:rPr lang="en-US" altLang="en-US" sz="1200">
                <a:ea typeface="MS PGothic" pitchFamily="34" charset="-128"/>
              </a:rPr>
              <a:pPr algn="r" eaLnBrk="0" hangingPunct="0"/>
              <a:t>1</a:t>
            </a:fld>
            <a:endParaRPr lang="en-US" altLang="en-US" sz="1200">
              <a:ea typeface="MS PGothic" pitchFamily="34" charset="-128"/>
            </a:endParaRPr>
          </a:p>
        </p:txBody>
      </p:sp>
      <p:sp>
        <p:nvSpPr>
          <p:cNvPr id="2663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numCol="1" anchor="t" anchorCtr="0" compatLnSpc="1">
            <a:prstTxWarp prst="textNoShape">
              <a:avLst/>
            </a:prstTxWarp>
          </a:bodyPr>
          <a:lstStyle/>
          <a:p>
            <a:pPr defTabSz="914400"/>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prstGeom prst="rect">
            <a:avLst/>
          </a:prstGeom>
        </p:spPr>
        <p:txBody>
          <a:bodyPr/>
          <a:lstStyle/>
          <a:p>
            <a:pPr lvl="0"/>
            <a:endParaRPr/>
          </a:p>
        </p:txBody>
      </p:sp>
      <p:sp>
        <p:nvSpPr>
          <p:cNvPr id="54" name="Shape 54"/>
          <p:cNvSpPr>
            <a:spLocks noGrp="1"/>
          </p:cNvSpPr>
          <p:nvPr>
            <p:ph type="body" sz="quarter" idx="1"/>
          </p:nvPr>
        </p:nvSpPr>
        <p:spPr>
          <a:prstGeom prst="rect">
            <a:avLst/>
          </a:prstGeom>
        </p:spPr>
        <p:txBody>
          <a:bodyPr/>
          <a:lstStyle/>
          <a:p>
            <a:pPr lvl="0">
              <a:defRPr sz="1800"/>
            </a:pPr>
            <a:r>
              <a:rPr sz="1400">
                <a:latin typeface="Helvetica"/>
                <a:ea typeface="Helvetica"/>
                <a:cs typeface="Helvetica"/>
                <a:sym typeface="Helvetica"/>
              </a:rPr>
              <a:t>GM is by far one of the most complex product line engineering implementation and they are constantly innovating to push the envelope of PLE methods and best practices.</a:t>
            </a:r>
          </a:p>
          <a:p>
            <a:pPr lvl="0">
              <a:defRPr sz="1800"/>
            </a:pPr>
            <a:endParaRPr sz="1400">
              <a:latin typeface="Helvetica"/>
              <a:ea typeface="Helvetica"/>
              <a:cs typeface="Helvetica"/>
              <a:sym typeface="Helvetica"/>
            </a:endParaRPr>
          </a:p>
          <a:p>
            <a:pPr marL="228600" lvl="0" indent="-228600">
              <a:buSzPct val="100000"/>
              <a:buChar char="•"/>
              <a:defRPr sz="1800"/>
            </a:pPr>
            <a:r>
              <a:rPr sz="1400">
                <a:latin typeface="Helvetica"/>
                <a:ea typeface="Helvetica"/>
                <a:cs typeface="Helvetica"/>
                <a:sym typeface="Helvetica"/>
              </a:rPr>
              <a:t>GM has been building product lines for decades</a:t>
            </a:r>
          </a:p>
          <a:p>
            <a:pPr marL="228600" lvl="0" indent="-228600">
              <a:buSzPct val="100000"/>
              <a:buChar char="•"/>
              <a:defRPr sz="1800"/>
            </a:pPr>
            <a:r>
              <a:rPr sz="1400">
                <a:latin typeface="Helvetica"/>
                <a:ea typeface="Helvetica"/>
                <a:cs typeface="Helvetica"/>
                <a:sym typeface="Helvetica"/>
              </a:rPr>
              <a:t>The new approach for GM is that they now consider everything as part of the single product line: by that I literally mean that a Corvette and delivery truck are considered part of one product line</a:t>
            </a:r>
          </a:p>
          <a:p>
            <a:pPr marL="228600" lvl="0" indent="-228600">
              <a:buSzPct val="100000"/>
              <a:buChar char="•"/>
              <a:defRPr sz="1800"/>
            </a:pPr>
            <a:r>
              <a:rPr sz="1400">
                <a:latin typeface="Helvetica"/>
                <a:ea typeface="Helvetica"/>
                <a:cs typeface="Helvetica"/>
                <a:sym typeface="Helvetica"/>
              </a:rPr>
              <a:t>Dramatic increase in product line variation and subsystem interactions due to new propulsion systems, active safety, infotainment, etc. have introduced a new set of complexities much further up in the product development lifecycle … at the feature definition phase.</a:t>
            </a:r>
          </a:p>
          <a:p>
            <a:pPr marL="228600" lvl="0" indent="-228600">
              <a:buSzPct val="100000"/>
              <a:buChar char="•"/>
              <a:defRPr sz="1800"/>
            </a:pPr>
            <a:r>
              <a:rPr sz="1400">
                <a:latin typeface="Helvetica"/>
                <a:ea typeface="Helvetica"/>
                <a:cs typeface="Helvetica"/>
                <a:sym typeface="Helvetica"/>
              </a:rPr>
              <a:t>For example; yesterdays car was build with a focus was on a passive safety feature that kicks in after accident happens. Todays cares are designed with significant focus on active safety features to keep you out of an accident.</a:t>
            </a:r>
          </a:p>
          <a:p>
            <a:pPr marL="228600" lvl="0" indent="-228600">
              <a:buSzPct val="100000"/>
              <a:buChar char="•"/>
              <a:defRPr sz="1800"/>
            </a:pPr>
            <a:r>
              <a:rPr sz="1400">
                <a:latin typeface="Helvetica"/>
                <a:ea typeface="Helvetica"/>
                <a:cs typeface="Helvetica"/>
                <a:sym typeface="Helvetica"/>
              </a:rPr>
              <a:t>This means increased complexity for example in that breaking and steering needs to work together - old ways will no longer allow to manage that complexity - and that is precisely where Gears comes into play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prstGeom prst="rect">
            <a:avLst/>
          </a:prstGeom>
        </p:spPr>
        <p:txBody>
          <a:bodyPr/>
          <a:lstStyle/>
          <a:p>
            <a:pPr lvl="0"/>
            <a:endParaRPr/>
          </a:p>
        </p:txBody>
      </p:sp>
      <p:sp>
        <p:nvSpPr>
          <p:cNvPr id="60" name="Shape 60"/>
          <p:cNvSpPr>
            <a:spLocks noGrp="1"/>
          </p:cNvSpPr>
          <p:nvPr>
            <p:ph type="body" sz="quarter" idx="1"/>
          </p:nvPr>
        </p:nvSpPr>
        <p:spPr>
          <a:prstGeom prst="rect">
            <a:avLst/>
          </a:prstGeom>
        </p:spPr>
        <p:txBody>
          <a:bodyPr/>
          <a:lstStyle/>
          <a:p>
            <a:pPr lvl="0">
              <a:defRPr sz="1800"/>
            </a:pPr>
            <a:r>
              <a:rPr sz="1400">
                <a:latin typeface="Helvetica"/>
                <a:ea typeface="Helvetica"/>
                <a:cs typeface="Helvetica"/>
                <a:sym typeface="Helvetica"/>
              </a:rPr>
              <a:t>So the question begs … How are today’s most successful product companies implementing PLE? And What do they have in common?</a:t>
            </a:r>
          </a:p>
          <a:p>
            <a:pPr lvl="0">
              <a:defRPr sz="1800"/>
            </a:pPr>
            <a:endParaRPr sz="1400">
              <a:latin typeface="Helvetica"/>
              <a:ea typeface="Helvetica"/>
              <a:cs typeface="Helvetica"/>
              <a:sym typeface="Helvetica"/>
            </a:endParaRPr>
          </a:p>
          <a:p>
            <a:pPr lvl="0">
              <a:defRPr sz="1800"/>
            </a:pPr>
            <a:r>
              <a:rPr sz="1400">
                <a:latin typeface="Helvetica"/>
                <a:ea typeface="Helvetica"/>
                <a:cs typeface="Helvetica"/>
                <a:sym typeface="Helvetica"/>
              </a:rPr>
              <a:t>In the next session by IBM partner BigLever Software, we will take a closer look at their 2nd generation PLE approach and the transformation to an efficient means of Producing systems and software product lines that has resulted within these companies.</a:t>
            </a:r>
          </a:p>
          <a:p>
            <a:pPr lvl="0">
              <a:defRPr sz="1800"/>
            </a:pPr>
            <a:endParaRPr sz="1400">
              <a:latin typeface="Helvetica"/>
              <a:ea typeface="Helvetica"/>
              <a:cs typeface="Helvetica"/>
              <a:sym typeface="Helvetica"/>
            </a:endParaRPr>
          </a:p>
          <a:p>
            <a:pPr lvl="0">
              <a:defRPr sz="1800"/>
            </a:pPr>
            <a:r>
              <a:rPr sz="1400">
                <a:latin typeface="Helvetica"/>
                <a:ea typeface="Helvetica"/>
                <a:cs typeface="Helvetica"/>
                <a:sym typeface="Helvetica"/>
              </a:rPr>
              <a:t>With the BigLever PLE Framework and IBM systems and software engineering tools, our customers’ product line development organization has a common set of PLE concepts and constructs for all tools and assets, which allows their development processes to flow cleanly and efficiently from one stage to another across the full lifecycle</a:t>
            </a:r>
          </a:p>
          <a:p>
            <a:pPr lvl="0">
              <a:defRPr sz="1800"/>
            </a:pPr>
            <a:endParaRPr sz="1400">
              <a:latin typeface="Helvetica"/>
              <a:ea typeface="Helvetica"/>
              <a:cs typeface="Helvetica"/>
              <a:sym typeface="Helvetica"/>
            </a:endParaRPr>
          </a:p>
          <a:p>
            <a:pPr lvl="0">
              <a:defRPr sz="1800"/>
            </a:pPr>
            <a:r>
              <a:rPr sz="1400">
                <a:latin typeface="Helvetica"/>
                <a:ea typeface="Helvetica"/>
                <a:cs typeface="Helvetica"/>
                <a:sym typeface="Helvetica"/>
              </a:rPr>
              <a:t>Please join John Carrillo from BigLever Software as provides an in-depth overview of their complete solutions.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sldNum" sz="quarter"/>
          </p:nvPr>
        </p:nvSpPr>
        <p:spPr>
          <a:noFill/>
          <a:ln>
            <a:miter lim="800000"/>
            <a:headEnd/>
            <a:tailEnd/>
          </a:ln>
        </p:spPr>
        <p:txBody>
          <a:bodyPr/>
          <a:lstStyle/>
          <a:p>
            <a:fld id="{6151EB64-82DA-4FB8-9BA5-593F6B40C389}" type="slidenum">
              <a:rPr lang="en-GB" altLang="en-US" smtClean="0"/>
              <a:pPr/>
              <a:t>26</a:t>
            </a:fld>
            <a:endParaRPr lang="en-GB" altLang="en-US" smtClean="0"/>
          </a:p>
        </p:txBody>
      </p:sp>
      <p:sp>
        <p:nvSpPr>
          <p:cNvPr id="111618" name="Rectangle 2"/>
          <p:cNvSpPr>
            <a:spLocks noGrp="1" noRot="1" noChangeAspect="1" noChangeArrowheads="1" noTextEdit="1"/>
          </p:cNvSpPr>
          <p:nvPr>
            <p:ph type="sldImg"/>
          </p:nvPr>
        </p:nvSpPr>
        <p:spPr>
          <a:xfrm>
            <a:off x="1146175" y="685800"/>
            <a:ext cx="4570413" cy="3429000"/>
          </a:xfrm>
          <a:ln/>
        </p:spPr>
      </p:sp>
      <p:sp>
        <p:nvSpPr>
          <p:cNvPr id="111619" name="Rectangle 3"/>
          <p:cNvSpPr>
            <a:spLocks noGrp="1" noChangeArrowheads="1"/>
          </p:cNvSpPr>
          <p:nvPr>
            <p:ph type="body" idx="1"/>
          </p:nvPr>
        </p:nvSpPr>
        <p:spPr>
          <a:xfrm>
            <a:off x="685800" y="4343281"/>
            <a:ext cx="5486400" cy="4115358"/>
          </a:xfrm>
          <a:noFill/>
        </p:spPr>
        <p:txBody>
          <a:bodyPr lIns="91440" tIns="45720" rIns="91440" bIns="45720"/>
          <a:lstStyle/>
          <a:p>
            <a:pPr defTabSz="914400"/>
            <a:r>
              <a:rPr lang="en-US" altLang="ja-JP" smtClean="0"/>
              <a:t>The first application of a PLE ECU does cost more, it is harder to do.</a:t>
            </a:r>
          </a:p>
          <a:p>
            <a:pPr defTabSz="914400"/>
            <a:r>
              <a:rPr lang="en-US" altLang="ja-JP" smtClean="0"/>
              <a:t>But the following applications can be created at 75% of the cost!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Rational solution for product line engineering is not a new separate product, but an emerging capability of our existing solution platform for product and systems development. </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27</a:t>
            </a:fld>
            <a:endParaRPr lang="en-GB" altLang="en-US"/>
          </a:p>
        </p:txBody>
      </p:sp>
    </p:spTree>
    <p:extLst>
      <p:ext uri="{BB962C8B-B14F-4D97-AF65-F5344CB8AC3E}">
        <p14:creationId xmlns:p14="http://schemas.microsoft.com/office/powerpoint/2010/main" val="26235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6"/>
          <p:cNvSpPr txBox="1">
            <a:spLocks noGrp="1" noChangeArrowheads="1"/>
          </p:cNvSpPr>
          <p:nvPr/>
        </p:nvSpPr>
        <p:spPr bwMode="auto">
          <a:xfrm>
            <a:off x="-90488" y="-505256"/>
            <a:ext cx="179388" cy="549884"/>
          </a:xfrm>
          <a:prstGeom prst="rect">
            <a:avLst/>
          </a:prstGeom>
          <a:noFill/>
          <a:ln w="9525">
            <a:noFill/>
            <a:miter lim="800000"/>
            <a:headEnd/>
            <a:tailEnd/>
          </a:ln>
        </p:spPr>
        <p:txBody>
          <a:bodyPr lIns="91080" tIns="46800" rIns="91080" bIns="46800" anchor="b"/>
          <a:lstStyle/>
          <a:p>
            <a:pPr algn="r" rtl="1">
              <a:buClr>
                <a:srgbClr val="000000"/>
              </a:buClr>
              <a:buSzPct val="45000"/>
              <a:buFont typeface="Wingdings" pitchFamily="2" charset="2"/>
              <a:buNone/>
            </a:pPr>
            <a:fld id="{B548113F-BDCF-49FC-8E3A-7A7C6E4765E5}" type="slidenum">
              <a:rPr lang="ja-JP" altLang="en-GB" sz="1000" b="1">
                <a:cs typeface="Tahoma" pitchFamily="34" charset="0"/>
              </a:rPr>
              <a:pPr algn="r" rtl="1">
                <a:buClr>
                  <a:srgbClr val="000000"/>
                </a:buClr>
                <a:buSzPct val="45000"/>
                <a:buFont typeface="Wingdings" pitchFamily="2" charset="2"/>
                <a:buNone/>
              </a:pPr>
              <a:t>28</a:t>
            </a:fld>
            <a:endParaRPr lang="en-GB" altLang="ja-JP" sz="1000" b="1">
              <a:cs typeface="Tahoma" pitchFamily="34" charset="0"/>
            </a:endParaRPr>
          </a:p>
        </p:txBody>
      </p:sp>
      <p:sp>
        <p:nvSpPr>
          <p:cNvPr id="115714" name="Rectangle 2"/>
          <p:cNvSpPr txBox="1">
            <a:spLocks noGrp="1" noChangeArrowheads="1"/>
          </p:cNvSpPr>
          <p:nvPr/>
        </p:nvSpPr>
        <p:spPr bwMode="auto">
          <a:xfrm>
            <a:off x="0" y="0"/>
            <a:ext cx="2971800" cy="457440"/>
          </a:xfrm>
          <a:prstGeom prst="rect">
            <a:avLst/>
          </a:prstGeom>
          <a:noFill/>
          <a:ln w="9525">
            <a:noFill/>
            <a:miter lim="800000"/>
            <a:headEnd/>
            <a:tailEnd/>
          </a:ln>
        </p:spPr>
        <p:txBody>
          <a:bodyPr/>
          <a:lstStyle/>
          <a:p>
            <a:pPr defTabSz="914400"/>
            <a:r>
              <a:rPr lang="en-US" altLang="ja-JP" sz="1200">
                <a:solidFill>
                  <a:schemeClr val="tx1"/>
                </a:solidFill>
              </a:rPr>
              <a:t>Introduction to OSLC: Open Services for Lifecycle Collaboration</a:t>
            </a:r>
          </a:p>
        </p:txBody>
      </p:sp>
      <p:sp>
        <p:nvSpPr>
          <p:cNvPr id="115715" name="Rectangle 7"/>
          <p:cNvSpPr txBox="1">
            <a:spLocks noGrp="1" noChangeArrowheads="1"/>
          </p:cNvSpPr>
          <p:nvPr/>
        </p:nvSpPr>
        <p:spPr bwMode="auto">
          <a:xfrm>
            <a:off x="3884613" y="8684967"/>
            <a:ext cx="2971800" cy="457439"/>
          </a:xfrm>
          <a:prstGeom prst="rect">
            <a:avLst/>
          </a:prstGeom>
          <a:noFill/>
          <a:ln w="9525">
            <a:noFill/>
            <a:miter lim="800000"/>
            <a:headEnd/>
            <a:tailEnd/>
          </a:ln>
        </p:spPr>
        <p:txBody>
          <a:bodyPr anchor="b"/>
          <a:lstStyle/>
          <a:p>
            <a:pPr algn="r" defTabSz="914400"/>
            <a:fld id="{507422D8-AB20-4F90-A636-3F5B43348777}" type="slidenum">
              <a:rPr lang="he-IL" altLang="en-US" sz="1200">
                <a:solidFill>
                  <a:schemeClr val="tx1"/>
                </a:solidFill>
                <a:ea typeface="MS PGothic" pitchFamily="34" charset="-128"/>
              </a:rPr>
              <a:pPr algn="r" defTabSz="914400"/>
              <a:t>28</a:t>
            </a:fld>
            <a:endParaRPr lang="ja-JP" altLang="en-US" sz="1200">
              <a:solidFill>
                <a:schemeClr val="tx1"/>
              </a:solidFill>
            </a:endParaRPr>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p:spPr>
        <p:txBody>
          <a:bodyPr lIns="91435" tIns="45718" rIns="91435" bIns="45718"/>
          <a:lstStyle/>
          <a:p>
            <a:pPr defTabSz="914400" eaLnBrk="1" hangingPunct="1">
              <a:buFont typeface="Times New Roman" pitchFamily="18" charset="0"/>
              <a:buChar char="•"/>
            </a:pPr>
            <a:r>
              <a:rPr lang="en-US" altLang="ja-JP" b="1" smtClean="0"/>
              <a:t>So what the challenges in making OSLC-based</a:t>
            </a:r>
            <a:r>
              <a:rPr lang="ja-JP" altLang="en-US" b="1" smtClean="0"/>
              <a:t> </a:t>
            </a:r>
            <a:r>
              <a:rPr lang="en-US" altLang="ja-JP" b="1" smtClean="0"/>
              <a:t>integrated tools to be a PLE solution?</a:t>
            </a:r>
          </a:p>
          <a:p>
            <a:pPr defTabSz="914400" eaLnBrk="1" hangingPunct="1">
              <a:buFont typeface="Times New Roman" pitchFamily="18" charset="0"/>
              <a:buChar char="•"/>
            </a:pPr>
            <a:r>
              <a:rPr lang="en-US" altLang="ja-JP" b="1" smtClean="0"/>
              <a:t>As illustrated in the picture, each variant should be able to have its own view of inter-linked artifacts that realizes the variant product.</a:t>
            </a:r>
          </a:p>
          <a:p>
            <a:pPr defTabSz="914400" eaLnBrk="1" hangingPunct="1">
              <a:buFont typeface="Times New Roman" pitchFamily="18" charset="0"/>
              <a:buChar char="•"/>
            </a:pPr>
            <a:r>
              <a:rPr lang="en-US" altLang="ja-JP" b="1" smtClean="0"/>
              <a:t>Simply cloning those variants is obviously not good because then propagating changes across all clones is difficult.</a:t>
            </a:r>
          </a:p>
          <a:p>
            <a:pPr defTabSz="914400" eaLnBrk="1" hangingPunct="1">
              <a:buFont typeface="Times New Roman" pitchFamily="18" charset="0"/>
              <a:buChar char="•"/>
            </a:pPr>
            <a:r>
              <a:rPr lang="en-US" altLang="ja-JP" b="1" smtClean="0"/>
              <a:t>Each domain tool does not usually provide a whole product and component structure, which is needed to manage configurations of artifacts come from multiple domains and baselines cross domains.</a:t>
            </a:r>
          </a:p>
          <a:p>
            <a:pPr defTabSz="914400" eaLnBrk="1" hangingPunct="1">
              <a:buFont typeface="Times New Roman" pitchFamily="18" charset="0"/>
              <a:buChar char="•"/>
            </a:pPr>
            <a:r>
              <a:rPr lang="en-US" altLang="ja-JP" b="1" smtClean="0"/>
              <a:t>Trying to reduce the number of variants would seriously be considered when the variation is large; so componentization, parameterization and generic platform-architecture are important.</a:t>
            </a:r>
          </a:p>
          <a:p>
            <a:pPr defTabSz="914400" eaLnBrk="1" hangingPunct="1"/>
            <a:endParaRPr lang="en-US" altLang="ja-JP" b="1" smtClean="0"/>
          </a:p>
          <a:p>
            <a:pPr defTabSz="914400" eaLnBrk="1" hangingPunct="1"/>
            <a:r>
              <a:rPr lang="en-US" altLang="ja-JP" smtClean="0"/>
              <a:t>---</a:t>
            </a:r>
          </a:p>
          <a:p>
            <a:pPr defTabSz="914400" eaLnBrk="1" hangingPunct="1"/>
            <a:r>
              <a:rPr lang="en-US" altLang="ja-JP" smtClean="0"/>
              <a:t>The fundamental PLE challenge is that the engineering environment needs to deal with multiple product instances, instead of a single one. This fundamental change raises several major challenges and opportunities for improvement. The main challenge is to minimize duplication of asset and use a systems that con manage commonalities and variabilities across the product line. The overall management of complex product is component based, and to deal with variabilities across products we use a configurable/reusable component architcture. Also, as illustrated, products include assets from multiple lifecycle domains, and therefore PLE is a cross cutting lifecycle concern.</a:t>
            </a:r>
          </a:p>
          <a:p>
            <a:pPr defTabSz="914400" eaLnBrk="1" hangingPunct="1"/>
            <a:r>
              <a:rPr lang="en-US" altLang="ja-JP" smtClean="0"/>
              <a:t>Once we share assets across different products, we need to ensure consistent functionality across a product variant. Functions like query, analysis and reporting need to properly operate within a multi-variant context. We also  Cross lifecycle product baselining is also a critical capability.</a:t>
            </a:r>
          </a:p>
          <a:p>
            <a:pPr defTabSz="914400" eaLnBrk="1" hangingPunct="1"/>
            <a:r>
              <a:rPr lang="en-US" altLang="ja-JP" smtClean="0"/>
              <a:t>Another challenge is providing an entry point for a product as a whole. The linked data platform is a collection of linked lifecycle resources, but it does not define a product entry point as a holistic cross lifecycle concept. What is essenttially the product, out of the web of linked data resources?</a:t>
            </a:r>
          </a:p>
          <a:p>
            <a:pPr defTabSz="914400" eaLnBrk="1" hangingPunct="1"/>
            <a:r>
              <a:rPr lang="en-US" altLang="ja-JP" smtClean="0"/>
              <a:t>Other challege in the presence of multitude of delivered products, are dealing with change propagation, adding new variants, and effective testing of the product line.</a:t>
            </a:r>
          </a:p>
          <a:p>
            <a:pPr defTabSz="914400" eaLnBrk="1" hangingPunct="1"/>
            <a:endParaRPr lang="en-US" altLang="ja-JP" smtClean="0"/>
          </a:p>
          <a:p>
            <a:pPr defTabSz="914400" eaLnBrk="1" hangingPunct="1"/>
            <a:endParaRPr lang="en-US"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view of product line engineering, we see that you can start the cycle from either side. Some industries begin with a core platform and from it derive multiple product variations. Other industries start with a product they’ve developed, reuse aspects of it in another product, and then only later abstract this work to define a core platform to be used as the basis for other future products. </a:t>
            </a:r>
          </a:p>
          <a:p>
            <a:endParaRPr lang="en-US" baseline="0" dirty="0" smtClean="0"/>
          </a:p>
          <a:p>
            <a:pPr eaLnBrk="1" hangingPunct="1">
              <a:buClrTx/>
            </a:pPr>
            <a:r>
              <a:rPr lang="en-US" altLang="en-US" sz="1200" b="1" dirty="0" smtClean="0"/>
              <a:t>Core Platform design may come first, or may be derived from products</a:t>
            </a:r>
          </a:p>
          <a:p>
            <a:pPr eaLnBrk="1" hangingPunct="1">
              <a:buClrTx/>
            </a:pPr>
            <a:r>
              <a:rPr lang="en-US" altLang="en-US" sz="1200" b="1" dirty="0" smtClean="0"/>
              <a:t>Create core assets, organized in components</a:t>
            </a:r>
          </a:p>
          <a:p>
            <a:pPr eaLnBrk="1" hangingPunct="1">
              <a:buClrTx/>
            </a:pPr>
            <a:r>
              <a:rPr lang="en-US" altLang="en-US" sz="1200" b="1" dirty="0" smtClean="0"/>
              <a:t>Derive products from core assets and architecture</a:t>
            </a:r>
          </a:p>
          <a:p>
            <a:pPr eaLnBrk="1" hangingPunct="1">
              <a:buClrTx/>
            </a:pPr>
            <a:r>
              <a:rPr lang="en-US" altLang="en-US" sz="1200" b="1" dirty="0" smtClean="0"/>
              <a:t>Create a feature variability model for the platform</a:t>
            </a:r>
          </a:p>
          <a:p>
            <a:pPr eaLnBrk="1" hangingPunct="1">
              <a:buClrTx/>
            </a:pPr>
            <a:r>
              <a:rPr lang="en-US" altLang="en-US" sz="1200" b="1" dirty="0" smtClean="0"/>
              <a:t>Map features to products</a:t>
            </a:r>
          </a:p>
          <a:p>
            <a:pPr eaLnBrk="1" hangingPunct="1">
              <a:buClrTx/>
            </a:pPr>
            <a:r>
              <a:rPr lang="en-US" altLang="en-US" sz="1200" b="1" dirty="0" smtClean="0"/>
              <a:t>Derive component configurations from feature selection</a:t>
            </a:r>
          </a:p>
          <a:p>
            <a:pPr eaLnBrk="1" hangingPunct="1"/>
            <a:endParaRPr lang="en-US" altLang="en-US" sz="1200" b="1" dirty="0" smtClean="0"/>
          </a:p>
          <a:p>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29</a:t>
            </a:fld>
            <a:endParaRPr lang="en-GB" altLang="en-US"/>
          </a:p>
        </p:txBody>
      </p:sp>
    </p:spTree>
    <p:extLst>
      <p:ext uri="{BB962C8B-B14F-4D97-AF65-F5344CB8AC3E}">
        <p14:creationId xmlns:p14="http://schemas.microsoft.com/office/powerpoint/2010/main" val="3688954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dark red boxes represent parts</a:t>
            </a:r>
            <a:r>
              <a:rPr lang="en-US" baseline="0" dirty="0" smtClean="0"/>
              <a:t> of the product line </a:t>
            </a:r>
            <a:r>
              <a:rPr lang="en-US" baseline="0" smtClean="0"/>
              <a:t>engineering solution. </a:t>
            </a:r>
            <a:endParaRPr lang="en-US"/>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30</a:t>
            </a:fld>
            <a:endParaRPr lang="en-GB" altLang="en-US"/>
          </a:p>
        </p:txBody>
      </p:sp>
    </p:spTree>
    <p:extLst>
      <p:ext uri="{BB962C8B-B14F-4D97-AF65-F5344CB8AC3E}">
        <p14:creationId xmlns:p14="http://schemas.microsoft.com/office/powerpoint/2010/main" val="1348092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6"/>
          <p:cNvSpPr>
            <a:spLocks noGrp="1" noChangeArrowheads="1"/>
          </p:cNvSpPr>
          <p:nvPr>
            <p:ph type="sldNum" sz="quarter"/>
          </p:nvPr>
        </p:nvSpPr>
        <p:spPr>
          <a:noFill/>
          <a:ln>
            <a:miter lim="800000"/>
            <a:headEnd/>
            <a:tailEnd/>
          </a:ln>
        </p:spPr>
        <p:txBody>
          <a:bodyPr/>
          <a:lstStyle/>
          <a:p>
            <a:fld id="{F81E0C14-EFC2-47E6-988B-01A8FD718C6B}" type="slidenum">
              <a:rPr lang="en-GB" altLang="en-US" smtClean="0"/>
              <a:pPr/>
              <a:t>32</a:t>
            </a:fld>
            <a:endParaRPr lang="en-GB" altLang="en-US" smtClean="0"/>
          </a:p>
        </p:txBody>
      </p:sp>
      <p:sp>
        <p:nvSpPr>
          <p:cNvPr id="141314" name="Slide Image Placeholder 1"/>
          <p:cNvSpPr>
            <a:spLocks noGrp="1" noRot="1" noChangeAspect="1" noTextEdit="1"/>
          </p:cNvSpPr>
          <p:nvPr>
            <p:ph type="sldImg"/>
          </p:nvPr>
        </p:nvSpPr>
        <p:spPr>
          <a:xfrm>
            <a:off x="1144588" y="685800"/>
            <a:ext cx="4570412" cy="3429000"/>
          </a:xfrm>
          <a:ln/>
        </p:spPr>
      </p:sp>
      <p:sp>
        <p:nvSpPr>
          <p:cNvPr id="141315" name="Notes Placeholder 2"/>
          <p:cNvSpPr>
            <a:spLocks noGrp="1"/>
          </p:cNvSpPr>
          <p:nvPr>
            <p:ph type="body" idx="1"/>
          </p:nvPr>
        </p:nvSpPr>
        <p:spPr>
          <a:xfrm>
            <a:off x="685800" y="4343281"/>
            <a:ext cx="5486400" cy="4115358"/>
          </a:xfrm>
          <a:noFill/>
        </p:spPr>
        <p:txBody>
          <a:bodyPr lIns="91440" tIns="45720" rIns="91440" bIns="45720"/>
          <a:lstStyle/>
          <a:p>
            <a:pPr defTabSz="914400"/>
            <a:r>
              <a:rPr lang="en-US" altLang="en-US" smtClean="0"/>
              <a:t>PLE can be a fundamental change in philosophy and approach for some organizations. Some organizations already think in terms of product lines, variations, parameters and features. For example, in automotive, there has long been the notion of the same car having alternatives of a “sport package” or a “luxury package” and of variants for the US market and the European market. </a:t>
            </a:r>
            <a:br>
              <a:rPr lang="en-US" altLang="en-US" smtClean="0"/>
            </a:br>
            <a:endParaRPr lang="en-US" altLang="en-US" smtClean="0"/>
          </a:p>
        </p:txBody>
      </p:sp>
      <p:sp>
        <p:nvSpPr>
          <p:cNvPr id="141316" name="Slide Number Placeholder 3"/>
          <p:cNvSpPr txBox="1">
            <a:spLocks noGrp="1"/>
          </p:cNvSpPr>
          <p:nvPr/>
        </p:nvSpPr>
        <p:spPr bwMode="auto">
          <a:xfrm>
            <a:off x="3884613" y="8684967"/>
            <a:ext cx="2971800" cy="457439"/>
          </a:xfrm>
          <a:prstGeom prst="rect">
            <a:avLst/>
          </a:prstGeom>
          <a:noFill/>
          <a:ln w="9525">
            <a:noFill/>
            <a:miter lim="800000"/>
            <a:headEnd/>
            <a:tailEnd/>
          </a:ln>
        </p:spPr>
        <p:txBody>
          <a:bodyPr anchor="b"/>
          <a:lstStyle/>
          <a:p>
            <a:pPr algn="r" defTabSz="914400"/>
            <a:fld id="{752FE47D-6DCC-47CC-AA3E-3414D3678C85}" type="slidenum">
              <a:rPr lang="en-US" altLang="en-US" sz="1200">
                <a:solidFill>
                  <a:schemeClr val="tx1"/>
                </a:solidFill>
                <a:latin typeface="Calibri" pitchFamily="34" charset="0"/>
              </a:rPr>
              <a:pPr algn="r" defTabSz="914400"/>
              <a:t>32</a:t>
            </a:fld>
            <a:endParaRPr lang="en-US" altLang="en-US" sz="1200">
              <a:solidFill>
                <a:schemeClr val="tx1"/>
              </a:solidFill>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6"/>
          <p:cNvSpPr>
            <a:spLocks noGrp="1" noChangeArrowheads="1"/>
          </p:cNvSpPr>
          <p:nvPr>
            <p:ph type="sldNum" sz="quarter"/>
          </p:nvPr>
        </p:nvSpPr>
        <p:spPr>
          <a:noFill/>
          <a:ln>
            <a:miter lim="800000"/>
            <a:headEnd/>
            <a:tailEnd/>
          </a:ln>
        </p:spPr>
        <p:txBody>
          <a:bodyPr/>
          <a:lstStyle/>
          <a:p>
            <a:fld id="{F81E0C14-EFC2-47E6-988B-01A8FD718C6B}" type="slidenum">
              <a:rPr lang="en-GB" altLang="en-US" smtClean="0"/>
              <a:pPr/>
              <a:t>33</a:t>
            </a:fld>
            <a:endParaRPr lang="en-GB" altLang="en-US" smtClean="0"/>
          </a:p>
        </p:txBody>
      </p:sp>
      <p:sp>
        <p:nvSpPr>
          <p:cNvPr id="141314" name="Slide Image Placeholder 1"/>
          <p:cNvSpPr>
            <a:spLocks noGrp="1" noRot="1" noChangeAspect="1" noTextEdit="1"/>
          </p:cNvSpPr>
          <p:nvPr>
            <p:ph type="sldImg"/>
          </p:nvPr>
        </p:nvSpPr>
        <p:spPr>
          <a:xfrm>
            <a:off x="1144588" y="685800"/>
            <a:ext cx="4570412" cy="3429000"/>
          </a:xfrm>
          <a:ln/>
        </p:spPr>
      </p:sp>
      <p:sp>
        <p:nvSpPr>
          <p:cNvPr id="141315" name="Notes Placeholder 2"/>
          <p:cNvSpPr>
            <a:spLocks noGrp="1"/>
          </p:cNvSpPr>
          <p:nvPr>
            <p:ph type="body" idx="1"/>
          </p:nvPr>
        </p:nvSpPr>
        <p:spPr>
          <a:xfrm>
            <a:off x="685800" y="4343281"/>
            <a:ext cx="5486400" cy="4115358"/>
          </a:xfrm>
          <a:noFill/>
        </p:spPr>
        <p:txBody>
          <a:bodyPr lIns="91440" tIns="45720" rIns="91440" bIns="45720"/>
          <a:lstStyle/>
          <a:p>
            <a:pPr defTabSz="914400"/>
            <a:r>
              <a:rPr lang="en-US" altLang="en-US" smtClean="0"/>
              <a:t>PLE can be a fundamental change in philosophy and approach for some organizations. Some organizations already think in terms of product lines, variations, parameters and features. For example, in automotive, there has long been the notion of the same car having alternatives of a “sport package” or a “luxury package” and of variants for the US market and the European market. </a:t>
            </a:r>
            <a:br>
              <a:rPr lang="en-US" altLang="en-US" smtClean="0"/>
            </a:br>
            <a:endParaRPr lang="en-US" altLang="en-US" smtClean="0"/>
          </a:p>
        </p:txBody>
      </p:sp>
      <p:sp>
        <p:nvSpPr>
          <p:cNvPr id="141316" name="Slide Number Placeholder 3"/>
          <p:cNvSpPr txBox="1">
            <a:spLocks noGrp="1"/>
          </p:cNvSpPr>
          <p:nvPr/>
        </p:nvSpPr>
        <p:spPr bwMode="auto">
          <a:xfrm>
            <a:off x="3884613" y="8684967"/>
            <a:ext cx="2971800" cy="457439"/>
          </a:xfrm>
          <a:prstGeom prst="rect">
            <a:avLst/>
          </a:prstGeom>
          <a:noFill/>
          <a:ln w="9525">
            <a:noFill/>
            <a:miter lim="800000"/>
            <a:headEnd/>
            <a:tailEnd/>
          </a:ln>
        </p:spPr>
        <p:txBody>
          <a:bodyPr anchor="b"/>
          <a:lstStyle/>
          <a:p>
            <a:pPr algn="r" defTabSz="914400"/>
            <a:fld id="{752FE47D-6DCC-47CC-AA3E-3414D3678C85}" type="slidenum">
              <a:rPr lang="en-US" altLang="en-US" sz="1200">
                <a:solidFill>
                  <a:schemeClr val="tx1"/>
                </a:solidFill>
                <a:latin typeface="Calibri" pitchFamily="34" charset="0"/>
              </a:rPr>
              <a:pPr algn="r" defTabSz="914400"/>
              <a:t>33</a:t>
            </a:fld>
            <a:endParaRPr lang="en-US" altLang="en-US" sz="1200">
              <a:solidFill>
                <a:schemeClr val="tx1"/>
              </a:solidFill>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Header Placeholder 1"/>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r>
              <a:rPr lang="en-US" altLang="en-US" sz="1200">
                <a:latin typeface="Calibri" pitchFamily="34" charset="0"/>
                <a:ea typeface="MS PGothic" pitchFamily="34" charset="-128"/>
              </a:rPr>
              <a:t>IBM IOD 2011</a:t>
            </a:r>
          </a:p>
        </p:txBody>
      </p:sp>
      <p:sp>
        <p:nvSpPr>
          <p:cNvPr id="28675" name="Date Placeholder 2"/>
          <p:cNvSpPr txBox="1">
            <a:spLocks noGrp="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r"/>
            <a:fld id="{7EA706AD-27E6-42BB-B2DB-4709697F6FA5}" type="datetime1">
              <a:rPr lang="en-US" altLang="en-US" sz="1200">
                <a:latin typeface="Calibri" pitchFamily="34" charset="0"/>
                <a:ea typeface="MS PGothic" pitchFamily="34" charset="-128"/>
              </a:rPr>
              <a:pPr algn="r"/>
              <a:t>9/9/2014</a:t>
            </a:fld>
            <a:endParaRPr lang="en-US" altLang="en-US" sz="1200">
              <a:latin typeface="Calibri" pitchFamily="34" charset="0"/>
              <a:ea typeface="MS PGothic" pitchFamily="34" charset="-128"/>
            </a:endParaRPr>
          </a:p>
        </p:txBody>
      </p:sp>
      <p:sp>
        <p:nvSpPr>
          <p:cNvPr id="28676" name="Footer Placeholder 5"/>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r>
              <a:rPr lang="en-US" altLang="en-US" sz="1200">
                <a:latin typeface="Calibri" pitchFamily="34" charset="0"/>
                <a:ea typeface="MS PGothic" pitchFamily="34" charset="-128"/>
              </a:rPr>
              <a:t>Prensenter name here.ppt</a:t>
            </a:r>
          </a:p>
        </p:txBody>
      </p:sp>
      <p:sp>
        <p:nvSpPr>
          <p:cNvPr id="28677" name="Rectangle 3"/>
          <p:cNvSpPr txBox="1">
            <a:spLocks noGrp="1"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fontAlgn="base">
              <a:spcBef>
                <a:spcPct val="0"/>
              </a:spcBef>
              <a:spcAft>
                <a:spcPct val="0"/>
              </a:spcAft>
              <a:defRPr>
                <a:solidFill>
                  <a:schemeClr val="tx1"/>
                </a:solidFill>
                <a:latin typeface="Arial" pitchFamily="34" charset="0"/>
              </a:defRPr>
            </a:lvl6pPr>
            <a:lvl7pPr marL="2971800" indent="-228600" defTabSz="912813" fontAlgn="base">
              <a:spcBef>
                <a:spcPct val="0"/>
              </a:spcBef>
              <a:spcAft>
                <a:spcPct val="0"/>
              </a:spcAft>
              <a:defRPr>
                <a:solidFill>
                  <a:schemeClr val="tx1"/>
                </a:solidFill>
                <a:latin typeface="Arial" pitchFamily="34" charset="0"/>
              </a:defRPr>
            </a:lvl7pPr>
            <a:lvl8pPr marL="3429000" indent="-228600" defTabSz="912813" fontAlgn="base">
              <a:spcBef>
                <a:spcPct val="0"/>
              </a:spcBef>
              <a:spcAft>
                <a:spcPct val="0"/>
              </a:spcAft>
              <a:defRPr>
                <a:solidFill>
                  <a:schemeClr val="tx1"/>
                </a:solidFill>
                <a:latin typeface="Arial" pitchFamily="34" charset="0"/>
              </a:defRPr>
            </a:lvl8pPr>
            <a:lvl9pPr marL="3886200" indent="-228600" defTabSz="912813" fontAlgn="base">
              <a:spcBef>
                <a:spcPct val="0"/>
              </a:spcBef>
              <a:spcAft>
                <a:spcPct val="0"/>
              </a:spcAft>
              <a:defRPr>
                <a:solidFill>
                  <a:schemeClr val="tx1"/>
                </a:solidFill>
                <a:latin typeface="Arial" pitchFamily="34" charset="0"/>
              </a:defRPr>
            </a:lvl9pPr>
          </a:lstStyle>
          <a:p>
            <a:pPr algn="r" eaLnBrk="0" hangingPunct="0"/>
            <a:fld id="{B2D5B9F5-4765-4B68-8B7F-0026E5A180EE}" type="datetime8">
              <a:rPr lang="en-US" altLang="en-US" sz="1200">
                <a:ea typeface="MS PGothic" pitchFamily="34" charset="-128"/>
              </a:rPr>
              <a:pPr algn="r" eaLnBrk="0" hangingPunct="0"/>
              <a:t>9/9/2014 1:02 AM</a:t>
            </a:fld>
            <a:endParaRPr lang="en-US" altLang="en-US" sz="1200">
              <a:ea typeface="MS PGothic" pitchFamily="34" charset="-128"/>
            </a:endParaRPr>
          </a:p>
        </p:txBody>
      </p:sp>
      <p:sp>
        <p:nvSpPr>
          <p:cNvPr id="28678"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fontAlgn="base">
              <a:spcBef>
                <a:spcPct val="0"/>
              </a:spcBef>
              <a:spcAft>
                <a:spcPct val="0"/>
              </a:spcAft>
              <a:defRPr>
                <a:solidFill>
                  <a:schemeClr val="tx1"/>
                </a:solidFill>
                <a:latin typeface="Arial" pitchFamily="34" charset="0"/>
              </a:defRPr>
            </a:lvl6pPr>
            <a:lvl7pPr marL="2971800" indent="-228600" defTabSz="912813" fontAlgn="base">
              <a:spcBef>
                <a:spcPct val="0"/>
              </a:spcBef>
              <a:spcAft>
                <a:spcPct val="0"/>
              </a:spcAft>
              <a:defRPr>
                <a:solidFill>
                  <a:schemeClr val="tx1"/>
                </a:solidFill>
                <a:latin typeface="Arial" pitchFamily="34" charset="0"/>
              </a:defRPr>
            </a:lvl7pPr>
            <a:lvl8pPr marL="3429000" indent="-228600" defTabSz="912813" fontAlgn="base">
              <a:spcBef>
                <a:spcPct val="0"/>
              </a:spcBef>
              <a:spcAft>
                <a:spcPct val="0"/>
              </a:spcAft>
              <a:defRPr>
                <a:solidFill>
                  <a:schemeClr val="tx1"/>
                </a:solidFill>
                <a:latin typeface="Arial" pitchFamily="34" charset="0"/>
              </a:defRPr>
            </a:lvl8pPr>
            <a:lvl9pPr marL="3886200" indent="-228600" defTabSz="912813" fontAlgn="base">
              <a:spcBef>
                <a:spcPct val="0"/>
              </a:spcBef>
              <a:spcAft>
                <a:spcPct val="0"/>
              </a:spcAft>
              <a:defRPr>
                <a:solidFill>
                  <a:schemeClr val="tx1"/>
                </a:solidFill>
                <a:latin typeface="Arial" pitchFamily="34" charset="0"/>
              </a:defRPr>
            </a:lvl9pPr>
          </a:lstStyle>
          <a:p>
            <a:pPr algn="r" eaLnBrk="0" hangingPunct="0"/>
            <a:fld id="{947E6A7F-A2CE-4BF3-9200-F882FC25B21E}" type="slidenum">
              <a:rPr lang="en-US" altLang="en-US" sz="1200">
                <a:ea typeface="MS PGothic" pitchFamily="34" charset="-128"/>
              </a:rPr>
              <a:pPr algn="r" eaLnBrk="0" hangingPunct="0"/>
              <a:t>35</a:t>
            </a:fld>
            <a:endParaRPr lang="en-US" altLang="en-US" sz="1200">
              <a:ea typeface="MS PGothic" pitchFamily="34" charset="-128"/>
            </a:endParaRPr>
          </a:p>
        </p:txBody>
      </p:sp>
      <p:sp>
        <p:nvSpPr>
          <p:cNvPr id="28679" name="Rectangle 2"/>
          <p:cNvSpPr>
            <a:spLocks noGrp="1" noRot="1" noChangeAspect="1" noChangeArrowheads="1" noTextEdit="1"/>
          </p:cNvSpPr>
          <p:nvPr>
            <p:ph type="sldImg"/>
          </p:nvPr>
        </p:nvSpPr>
        <p:spPr bwMode="auto">
          <a:xfrm>
            <a:off x="1141413"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numCol="1" anchor="t" anchorCtr="0" compatLnSpc="1">
            <a:prstTxWarp prst="textNoShape">
              <a:avLst/>
            </a:prstTxWarp>
          </a:bodyPr>
          <a:lstStyle/>
          <a:p>
            <a:pPr defTabSz="914400"/>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3</a:t>
            </a:fld>
            <a:endParaRPr lang="en-GB" altLang="en-US"/>
          </a:p>
        </p:txBody>
      </p:sp>
    </p:spTree>
    <p:extLst>
      <p:ext uri="{BB962C8B-B14F-4D97-AF65-F5344CB8AC3E}">
        <p14:creationId xmlns:p14="http://schemas.microsoft.com/office/powerpoint/2010/main" val="375125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1144588" y="685800"/>
            <a:ext cx="4572000" cy="3429000"/>
          </a:xfrm>
          <a:noFill/>
          <a:ln/>
        </p:spPr>
      </p:sp>
      <p:sp>
        <p:nvSpPr>
          <p:cNvPr id="83970" name="Rectangle 3"/>
          <p:cNvSpPr>
            <a:spLocks noGrp="1" noChangeArrowheads="1"/>
          </p:cNvSpPr>
          <p:nvPr>
            <p:ph type="body" idx="1"/>
          </p:nvPr>
        </p:nvSpPr>
        <p:spPr>
          <a:noFill/>
        </p:spPr>
        <p:txBody>
          <a:bodyPr/>
          <a:lstStyle/>
          <a:p>
            <a:r>
              <a:rPr lang="en-US" altLang="en-US" dirty="0" smtClean="0"/>
              <a:t>We</a:t>
            </a:r>
            <a:r>
              <a:rPr lang="en-US" altLang="en-US" baseline="0" dirty="0" smtClean="0"/>
              <a:t> all know about the rise in the complexity of systems. In part, it’s this complexity that is causing us to look for new ways of engineering more efficiently. </a:t>
            </a:r>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1146175" y="687388"/>
            <a:ext cx="4565650" cy="3425825"/>
          </a:xfrm>
          <a:noFill/>
          <a:ln/>
        </p:spPr>
      </p:sp>
      <p:sp>
        <p:nvSpPr>
          <p:cNvPr id="86018" name="Rectangle 3"/>
          <p:cNvSpPr>
            <a:spLocks noGrp="1" noChangeArrowheads="1"/>
          </p:cNvSpPr>
          <p:nvPr>
            <p:ph type="body" idx="1"/>
          </p:nvPr>
        </p:nvSpPr>
        <p:spPr>
          <a:xfrm>
            <a:off x="223839" y="4343281"/>
            <a:ext cx="6410325" cy="4120139"/>
          </a:xfrm>
          <a:noFill/>
        </p:spPr>
        <p:txBody>
          <a:bodyPr/>
          <a:lstStyle/>
          <a:p>
            <a:pPr>
              <a:lnSpc>
                <a:spcPct val="80000"/>
              </a:lnSpc>
            </a:pPr>
            <a:r>
              <a:rPr lang="en-US" altLang="en-US" sz="800" i="0" dirty="0" smtClean="0"/>
              <a:t>There are a number of approaches to better</a:t>
            </a:r>
            <a:r>
              <a:rPr lang="en-US" altLang="en-US" sz="800" i="0" baseline="0" dirty="0" smtClean="0"/>
              <a:t> engineering and we are fully behind all of these. They seek to improve engineering itself. But addressing the escalating levels of complexity is going to require something more…. Good engineering on it’s own isn’t enough. </a:t>
            </a:r>
            <a:endParaRPr lang="en-US" altLang="en-US" sz="800" i="0" dirty="0" smtClean="0">
              <a:solidFill>
                <a:schemeClr val="tx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a:t>
            </a:r>
            <a:r>
              <a:rPr lang="en-US" baseline="0" dirty="0" smtClean="0"/>
              <a:t> historical perspective. When we made things all alike, like the original assembly lines, it was efficient, but customers had to be </a:t>
            </a:r>
            <a:r>
              <a:rPr lang="en-US" baseline="0" dirty="0" err="1" smtClean="0"/>
              <a:t>satisified</a:t>
            </a:r>
            <a:r>
              <a:rPr lang="en-US" baseline="0" dirty="0" smtClean="0"/>
              <a:t> with only one things—”any color, as long as it’s black,” as Henry Ford used to say. Or, we built custom systems for very demanding customers, engineering each from the ground up. It was expensive. But now customers require the best of both worlds—customized products and mass production prices!</a:t>
            </a:r>
          </a:p>
          <a:p>
            <a:endParaRPr lang="en-US" baseline="0" dirty="0" smtClean="0"/>
          </a:p>
          <a:p>
            <a:r>
              <a:rPr lang="en-US" baseline="0" dirty="0" smtClean="0"/>
              <a:t>Auto assembly line: http://en.wikipedia.org/wiki/Fordism</a:t>
            </a:r>
          </a:p>
          <a:p>
            <a:r>
              <a:rPr lang="en-US" baseline="0" dirty="0" smtClean="0"/>
              <a:t>Ford Assembly line: http://commons.wikimedia.org/wiki/File:Ford_assembly_line_-_1913.jpg</a:t>
            </a:r>
          </a:p>
          <a:p>
            <a:r>
              <a:rPr lang="en-US" baseline="0" dirty="0" smtClean="0"/>
              <a:t>Satellite: http://en.wikipedia.org/wiki/Solar_Maximum_Mission </a:t>
            </a:r>
          </a:p>
          <a:p>
            <a:r>
              <a:rPr lang="en-US" baseline="0" dirty="0" smtClean="0"/>
              <a:t>Space Shuttle: http://commons.wikimedia.org/wiki/File:Space_Shuttle_Atlantis_approaching_the_Kennedy_Space_Center_to_land_following_STS-122.jpg</a:t>
            </a:r>
          </a:p>
          <a:p>
            <a:endParaRPr lang="en-US" baseline="0" dirty="0" smtClean="0"/>
          </a:p>
          <a:p>
            <a:endParaRPr lang="en-US" baseline="0" dirty="0" smtClean="0"/>
          </a:p>
          <a:p>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6</a:t>
            </a:fld>
            <a:endParaRPr lang="en-GB" altLang="en-US"/>
          </a:p>
        </p:txBody>
      </p:sp>
    </p:spTree>
    <p:extLst>
      <p:ext uri="{BB962C8B-B14F-4D97-AF65-F5344CB8AC3E}">
        <p14:creationId xmlns:p14="http://schemas.microsoft.com/office/powerpoint/2010/main" val="133201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many of the customizations</a:t>
            </a:r>
            <a:r>
              <a:rPr lang="en-US" baseline="0" dirty="0" smtClean="0"/>
              <a:t> customers need are small compared to the engineering of the entire product. The difference between the American and British fighter jet is small, compared to the entire aircraft. Car models and model years generally bring only incremental changes. A smartphone platform can endure for many evolutionary models without fundamental change. </a:t>
            </a:r>
            <a:endParaRPr lang="en-US" dirty="0"/>
          </a:p>
        </p:txBody>
      </p:sp>
      <p:sp>
        <p:nvSpPr>
          <p:cNvPr id="4" name="Slide Number Placeholder 3"/>
          <p:cNvSpPr>
            <a:spLocks noGrp="1"/>
          </p:cNvSpPr>
          <p:nvPr>
            <p:ph type="sldNum" idx="10"/>
          </p:nvPr>
        </p:nvSpPr>
        <p:spPr/>
        <p:txBody>
          <a:bodyPr/>
          <a:lstStyle/>
          <a:p>
            <a:pPr>
              <a:defRPr/>
            </a:pPr>
            <a:fld id="{775842E4-3B26-4946-BDA1-6FA62971AE33}" type="slidenum">
              <a:rPr lang="en-GB" altLang="en-US" smtClean="0"/>
              <a:pPr>
                <a:defRPr/>
              </a:pPr>
              <a:t>7</a:t>
            </a:fld>
            <a:endParaRPr lang="en-GB" altLang="en-US"/>
          </a:p>
        </p:txBody>
      </p:sp>
    </p:spTree>
    <p:extLst>
      <p:ext uri="{BB962C8B-B14F-4D97-AF65-F5344CB8AC3E}">
        <p14:creationId xmlns:p14="http://schemas.microsoft.com/office/powerpoint/2010/main" val="225396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a:ln/>
        </p:spPr>
      </p:sp>
      <p:sp>
        <p:nvSpPr>
          <p:cNvPr id="161794" name="Notes Placeholder 2"/>
          <p:cNvSpPr>
            <a:spLocks noGrp="1"/>
          </p:cNvSpPr>
          <p:nvPr>
            <p:ph type="body" idx="1"/>
          </p:nvPr>
        </p:nvSpPr>
        <p:spPr>
          <a:noFill/>
        </p:spPr>
        <p:txBody>
          <a:bodyPr/>
          <a:lstStyle/>
          <a:p>
            <a:r>
              <a:rPr lang="en-US" smtClean="0"/>
              <a:t>The bad news, though is that our engineering systems are generally not engineered this way. What I mean is, the engineers THINK this way, but the systems they use often don’t support this way of working. What we need is a system that can meet several key needs. It must support strategic reuse of all kinds of engineering work products—and here I mean reuse without just making copies. We call that “clone and own” and as you probably know, this is only a partially effective strategy for reuse, since it disconnects the copy from the original. We also need a system that can create and manage product variants (like the US vs. British jet) based on sets of required features. These variants and all of their engineering information—requirements, designs, changes, tests—must be managed systematically and traceability relationships within this body of information maintained. </a:t>
            </a:r>
          </a:p>
          <a:p>
            <a:endParaRPr lang="en-US" smtClean="0"/>
          </a:p>
          <a:p>
            <a:r>
              <a:rPr lang="en-US" smtClean="0"/>
              <a:t>The result? We are able to shrink the cost at the same level of customization. Reducing this cost can make us more competitive or help us maintain profitability. </a:t>
            </a:r>
          </a:p>
        </p:txBody>
      </p:sp>
      <p:sp>
        <p:nvSpPr>
          <p:cNvPr id="161795" name="Slide Number Placeholder 3"/>
          <p:cNvSpPr>
            <a:spLocks noGrp="1"/>
          </p:cNvSpPr>
          <p:nvPr>
            <p:ph type="sldNum" sz="quarter"/>
          </p:nvPr>
        </p:nvSpPr>
        <p:spPr>
          <a:noFill/>
          <a:ln>
            <a:miter lim="800000"/>
            <a:headEnd/>
            <a:tailEnd/>
          </a:ln>
        </p:spPr>
        <p:txBody>
          <a:bodyPr/>
          <a:lstStyle/>
          <a:p>
            <a:fld id="{B6A62B00-C4A4-4832-8F1C-68C1D3531261}" type="slidenum">
              <a:rPr lang="en-GB" altLang="en-US" smtClean="0"/>
              <a:pPr/>
              <a:t>8</a:t>
            </a:fld>
            <a:endParaRPr lang="en-GB"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It’s one thing to create product variants, and another to manage them effectively throughout the development process. For example, as changes occur in the product from which you created the variant (we’ll call this</a:t>
            </a:r>
            <a:r>
              <a:rPr lang="en-US" baseline="0" dirty="0" smtClean="0"/>
              <a:t> the base product)</a:t>
            </a:r>
            <a:r>
              <a:rPr lang="en-US" dirty="0" smtClean="0"/>
              <a:t>, these changes should potentially be applied to the variants you’ve created.</a:t>
            </a:r>
            <a:r>
              <a:rPr lang="en-US" baseline="0" dirty="0" smtClean="0"/>
              <a:t> This is there some of the benefit of strategic reuse is seen—we didn’t have to discover this change four different times!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F4 Fighter: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http://en.wikipedia.org/wiki/McDonnell_Douglas_F-4_Phantom_II </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http://en.wikipedia.org/wiki/McDonnell_Douglas_F-4_Phantom_II</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http://en.wikipedia.org/wiki/Japan_Air_Self-Defense_Force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D3EB0F8-04B9-4026-BFF3-45D660F06728}" type="slidenum">
              <a:rPr lang="en-US" smtClean="0"/>
              <a:pPr>
                <a:defRPr/>
              </a:pPr>
              <a:t>9</a:t>
            </a:fld>
            <a:endParaRPr lang="en-US"/>
          </a:p>
        </p:txBody>
      </p:sp>
    </p:spTree>
    <p:extLst>
      <p:ext uri="{BB962C8B-B14F-4D97-AF65-F5344CB8AC3E}">
        <p14:creationId xmlns:p14="http://schemas.microsoft.com/office/powerpoint/2010/main" val="37828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30200" y="1054100"/>
            <a:ext cx="85090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lvl1pPr>
              <a:lnSpc>
                <a:spcPct val="95000"/>
              </a:lnSpc>
              <a:defRPr/>
            </a:lvl1pPr>
          </a:lstStyle>
          <a:p>
            <a:r>
              <a:rPr lang="en-US" smtClean="0"/>
              <a:t>Click to edit Master title style</a:t>
            </a:r>
            <a:endParaRPr lang="en-US"/>
          </a:p>
        </p:txBody>
      </p:sp>
      <p:sp>
        <p:nvSpPr>
          <p:cNvPr id="4" name="Slide Number Placeholder 5"/>
          <p:cNvSpPr>
            <a:spLocks noGrp="1"/>
          </p:cNvSpPr>
          <p:nvPr>
            <p:ph type="sldNum" sz="quarter" idx="14"/>
          </p:nvPr>
        </p:nvSpPr>
        <p:spPr/>
        <p:txBody>
          <a:bodyPr/>
          <a:lstStyle>
            <a:lvl1pPr>
              <a:defRPr/>
            </a:lvl1pPr>
          </a:lstStyle>
          <a:p>
            <a:pPr>
              <a:defRPr/>
            </a:pPr>
            <a:fld id="{5CCE71E9-BA0F-4EE9-9C78-FD08234DC82C}" type="slidenum">
              <a:rPr lang="en-US"/>
              <a:pPr>
                <a:defRPr/>
              </a:pPr>
              <a:t>‹#›</a:t>
            </a:fld>
            <a:endParaRPr lang="en-US" dirty="0"/>
          </a:p>
        </p:txBody>
      </p:sp>
    </p:spTree>
    <p:extLst>
      <p:ext uri="{BB962C8B-B14F-4D97-AF65-F5344CB8AC3E}">
        <p14:creationId xmlns:p14="http://schemas.microsoft.com/office/powerpoint/2010/main" val="1848196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b="0">
                <a:solidFill>
                  <a:srgbClr val="000000"/>
                </a:solidFill>
              </a:defRPr>
            </a:pPr>
            <a:r>
              <a:rPr sz="2400" b="1">
                <a:solidFill>
                  <a:srgbClr val="0C3881"/>
                </a:solidFill>
              </a:rPr>
              <a:t>Title Text</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093583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2" name="Shape 22"/>
          <p:cNvSpPr>
            <a:spLocks noGrp="1"/>
          </p:cNvSpPr>
          <p:nvPr>
            <p:ph type="title"/>
          </p:nvPr>
        </p:nvSpPr>
        <p:spPr>
          <a:xfrm>
            <a:off x="892969" y="2089547"/>
            <a:ext cx="7358063" cy="2678906"/>
          </a:xfrm>
          <a:prstGeom prst="rect">
            <a:avLst/>
          </a:prstGeom>
        </p:spPr>
        <p:txBody>
          <a:bodyPr/>
          <a:lstStyle/>
          <a:p>
            <a:pPr lvl="0">
              <a:defRPr sz="1800" b="0">
                <a:solidFill>
                  <a:srgbClr val="000000"/>
                </a:solidFill>
              </a:defRPr>
            </a:pPr>
            <a:r>
              <a:rPr sz="2400" b="1">
                <a:solidFill>
                  <a:srgbClr val="0C3881"/>
                </a:solidFill>
              </a:rPr>
              <a:t>Title Text</a:t>
            </a:r>
          </a:p>
        </p:txBody>
      </p:sp>
      <p:sp>
        <p:nvSpPr>
          <p:cNvPr id="23" name="Shape 2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5662440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25" name="Shape 25"/>
          <p:cNvSpPr>
            <a:spLocks noGrp="1"/>
          </p:cNvSpPr>
          <p:nvPr>
            <p:ph type="title"/>
          </p:nvPr>
        </p:nvSpPr>
        <p:spPr>
          <a:prstGeom prst="rect">
            <a:avLst/>
          </a:prstGeom>
        </p:spPr>
        <p:txBody>
          <a:bodyPr/>
          <a:lstStyle/>
          <a:p>
            <a:pPr lvl="0">
              <a:defRPr sz="1800" b="0">
                <a:solidFill>
                  <a:srgbClr val="000000"/>
                </a:solidFill>
              </a:defRPr>
            </a:pPr>
            <a:r>
              <a:rPr sz="2400" b="1">
                <a:solidFill>
                  <a:srgbClr val="0C3881"/>
                </a:solidFill>
              </a:rPr>
              <a:t>Title Text</a:t>
            </a:r>
          </a:p>
        </p:txBody>
      </p:sp>
      <p:sp>
        <p:nvSpPr>
          <p:cNvPr id="26" name="Shape 26"/>
          <p:cNvSpPr>
            <a:spLocks noGrp="1"/>
          </p:cNvSpPr>
          <p:nvPr>
            <p:ph type="body" idx="1"/>
          </p:nvPr>
        </p:nvSpPr>
        <p:spPr>
          <a:xfrm>
            <a:off x="894457" y="1866305"/>
            <a:ext cx="3679032" cy="4313039"/>
          </a:xfrm>
          <a:prstGeom prst="rect">
            <a:avLst/>
          </a:prstGeom>
        </p:spPr>
        <p:txBody>
          <a:bodyPr/>
          <a:lstStyle>
            <a:lvl1pPr>
              <a:spcBef>
                <a:spcPts val="1687"/>
              </a:spcBef>
            </a:lvl1pPr>
            <a:lvl2pPr marL="793817" indent="-258055">
              <a:spcBef>
                <a:spcPts val="844"/>
              </a:spcBef>
              <a:buClr>
                <a:srgbClr val="000000"/>
              </a:buClr>
              <a:buChar char="-"/>
              <a:defRPr sz="1700"/>
            </a:lvl2pPr>
            <a:lvl3pPr marL="1098114" indent="-249823">
              <a:spcBef>
                <a:spcPts val="844"/>
              </a:spcBef>
              <a:defRPr sz="1500"/>
            </a:lvl3pPr>
            <a:lvl4pPr marL="1404015" indent="-234267">
              <a:spcBef>
                <a:spcPts val="844"/>
              </a:spcBef>
              <a:buChar char="-"/>
              <a:defRPr sz="1100"/>
            </a:lvl4pPr>
            <a:lvl5pPr marL="1698160" indent="-224814">
              <a:spcBef>
                <a:spcPts val="844"/>
              </a:spcBef>
              <a:defRPr sz="1000"/>
            </a:lvl5pPr>
          </a:lstStyle>
          <a:p>
            <a:pPr lvl="0">
              <a:defRPr sz="1800">
                <a:solidFill>
                  <a:srgbClr val="000000"/>
                </a:solidFill>
              </a:defRPr>
            </a:pPr>
            <a:r>
              <a:rPr sz="2100">
                <a:solidFill>
                  <a:srgbClr val="2E2E2E"/>
                </a:solidFill>
              </a:rPr>
              <a:t>Body Level One</a:t>
            </a:r>
          </a:p>
          <a:p>
            <a:pPr lvl="1">
              <a:defRPr sz="1800">
                <a:solidFill>
                  <a:srgbClr val="000000"/>
                </a:solidFill>
              </a:defRPr>
            </a:pPr>
            <a:r>
              <a:rPr sz="1700">
                <a:solidFill>
                  <a:srgbClr val="2E2E2E"/>
                </a:solidFill>
              </a:rPr>
              <a:t>Body Level Two</a:t>
            </a:r>
          </a:p>
          <a:p>
            <a:pPr lvl="2">
              <a:defRPr sz="1800">
                <a:solidFill>
                  <a:srgbClr val="000000"/>
                </a:solidFill>
              </a:defRPr>
            </a:pPr>
            <a:r>
              <a:rPr sz="1500">
                <a:solidFill>
                  <a:srgbClr val="2E2E2E"/>
                </a:solidFill>
              </a:rPr>
              <a:t>Body Level Three</a:t>
            </a:r>
          </a:p>
          <a:p>
            <a:pPr lvl="3">
              <a:defRPr sz="1800">
                <a:solidFill>
                  <a:srgbClr val="000000"/>
                </a:solidFill>
              </a:defRPr>
            </a:pPr>
            <a:r>
              <a:rPr sz="1100">
                <a:solidFill>
                  <a:srgbClr val="2E2E2E"/>
                </a:solidFill>
              </a:rPr>
              <a:t>Body Level Four</a:t>
            </a:r>
          </a:p>
          <a:p>
            <a:pPr lvl="4">
              <a:defRPr sz="1800">
                <a:solidFill>
                  <a:srgbClr val="000000"/>
                </a:solidFill>
              </a:defRPr>
            </a:pPr>
            <a:r>
              <a:rPr sz="1000">
                <a:solidFill>
                  <a:srgbClr val="2E2E2E"/>
                </a:solidFill>
              </a:rPr>
              <a:t>Body Level Five</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921276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a:defRPr sz="1800" b="0">
                <a:solidFill>
                  <a:srgbClr val="000000"/>
                </a:solidFill>
              </a:defRPr>
            </a:pPr>
            <a:r>
              <a:rPr sz="2400" b="1">
                <a:solidFill>
                  <a:srgbClr val="0C3881"/>
                </a:solidFill>
              </a:rPr>
              <a:t>Title Text</a:t>
            </a:r>
          </a:p>
        </p:txBody>
      </p:sp>
      <p:sp>
        <p:nvSpPr>
          <p:cNvPr id="30" name="Shape 30"/>
          <p:cNvSpPr>
            <a:spLocks noGrp="1"/>
          </p:cNvSpPr>
          <p:nvPr>
            <p:ph type="body" idx="1"/>
          </p:nvPr>
        </p:nvSpPr>
        <p:spPr>
          <a:xfrm>
            <a:off x="4572000" y="1866305"/>
            <a:ext cx="3679031" cy="4313039"/>
          </a:xfrm>
          <a:prstGeom prst="rect">
            <a:avLst/>
          </a:prstGeom>
        </p:spPr>
        <p:txBody>
          <a:bodyPr/>
          <a:lstStyle>
            <a:lvl1pPr marL="508113" indent="-275949">
              <a:spcBef>
                <a:spcPts val="1687"/>
              </a:spcBef>
            </a:lvl1pPr>
            <a:lvl2pPr marL="793817" indent="-258055">
              <a:spcBef>
                <a:spcPts val="844"/>
              </a:spcBef>
              <a:buChar char="-"/>
              <a:defRPr sz="1700"/>
            </a:lvl2pPr>
            <a:lvl3pPr marL="1098114" indent="-249823">
              <a:spcBef>
                <a:spcPts val="844"/>
              </a:spcBef>
              <a:defRPr sz="1500"/>
            </a:lvl3pPr>
            <a:lvl4pPr marL="1404015" indent="-234267">
              <a:spcBef>
                <a:spcPts val="844"/>
              </a:spcBef>
              <a:buChar char="-"/>
              <a:defRPr sz="1100"/>
            </a:lvl4pPr>
            <a:lvl5pPr marL="1698160" indent="-224814">
              <a:spcBef>
                <a:spcPts val="844"/>
              </a:spcBef>
              <a:defRPr sz="1000"/>
            </a:lvl5pPr>
          </a:lstStyle>
          <a:p>
            <a:pPr lvl="0">
              <a:defRPr sz="1800">
                <a:solidFill>
                  <a:srgbClr val="000000"/>
                </a:solidFill>
              </a:defRPr>
            </a:pPr>
            <a:r>
              <a:rPr sz="2100">
                <a:solidFill>
                  <a:srgbClr val="2E2E2E"/>
                </a:solidFill>
              </a:rPr>
              <a:t>Body Level One</a:t>
            </a:r>
          </a:p>
          <a:p>
            <a:pPr lvl="1">
              <a:defRPr sz="1800">
                <a:solidFill>
                  <a:srgbClr val="000000"/>
                </a:solidFill>
              </a:defRPr>
            </a:pPr>
            <a:r>
              <a:rPr sz="1700">
                <a:solidFill>
                  <a:srgbClr val="2E2E2E"/>
                </a:solidFill>
              </a:rPr>
              <a:t>Body Level Two</a:t>
            </a:r>
          </a:p>
          <a:p>
            <a:pPr lvl="2">
              <a:defRPr sz="1800">
                <a:solidFill>
                  <a:srgbClr val="000000"/>
                </a:solidFill>
              </a:defRPr>
            </a:pPr>
            <a:r>
              <a:rPr sz="1500">
                <a:solidFill>
                  <a:srgbClr val="2E2E2E"/>
                </a:solidFill>
              </a:rPr>
              <a:t>Body Level Three</a:t>
            </a:r>
          </a:p>
          <a:p>
            <a:pPr lvl="3">
              <a:defRPr sz="1800">
                <a:solidFill>
                  <a:srgbClr val="000000"/>
                </a:solidFill>
              </a:defRPr>
            </a:pPr>
            <a:r>
              <a:rPr sz="1100">
                <a:solidFill>
                  <a:srgbClr val="2E2E2E"/>
                </a:solidFill>
              </a:rPr>
              <a:t>Body Level Four</a:t>
            </a:r>
          </a:p>
          <a:p>
            <a:pPr lvl="4">
              <a:defRPr sz="1800">
                <a:solidFill>
                  <a:srgbClr val="000000"/>
                </a:solidFill>
              </a:defRPr>
            </a:pPr>
            <a:r>
              <a:rPr sz="1000">
                <a:solidFill>
                  <a:srgbClr val="2E2E2E"/>
                </a:solidFill>
              </a:rP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911663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b="0">
                <a:solidFill>
                  <a:srgbClr val="000000"/>
                </a:solidFill>
              </a:defRPr>
            </a:pPr>
            <a:r>
              <a:rPr sz="2400" b="1">
                <a:solidFill>
                  <a:srgbClr val="0C3881"/>
                </a:solidFill>
              </a:rPr>
              <a:t>Title Text</a:t>
            </a:r>
          </a:p>
        </p:txBody>
      </p:sp>
      <p:sp>
        <p:nvSpPr>
          <p:cNvPr id="34" name="Shape 34"/>
          <p:cNvSpPr>
            <a:spLocks noGrp="1"/>
          </p:cNvSpPr>
          <p:nvPr>
            <p:ph type="body" idx="1"/>
          </p:nvPr>
        </p:nvSpPr>
        <p:spPr>
          <a:xfrm>
            <a:off x="892969" y="1866305"/>
            <a:ext cx="7358063" cy="4313039"/>
          </a:xfrm>
          <a:prstGeom prst="rect">
            <a:avLst/>
          </a:prstGeom>
        </p:spPr>
        <p:txBody>
          <a:bodyPr lIns="0" tIns="0" rIns="0" bIns="0" numCol="2" spcCol="367890" anchor="t"/>
          <a:lstStyle>
            <a:lvl1pPr marL="508113" indent="-275949">
              <a:spcBef>
                <a:spcPts val="1687"/>
              </a:spcBef>
            </a:lvl1pPr>
            <a:lvl2pPr marL="793817" indent="-258055">
              <a:spcBef>
                <a:spcPts val="844"/>
              </a:spcBef>
              <a:buChar char="-"/>
              <a:defRPr sz="1700"/>
            </a:lvl2pPr>
            <a:lvl3pPr marL="1098114" indent="-249823">
              <a:spcBef>
                <a:spcPts val="844"/>
              </a:spcBef>
              <a:defRPr sz="1500"/>
            </a:lvl3pPr>
            <a:lvl4pPr marL="1404015" indent="-234267">
              <a:spcBef>
                <a:spcPts val="844"/>
              </a:spcBef>
              <a:buChar char="-"/>
              <a:defRPr sz="1100"/>
            </a:lvl4pPr>
            <a:lvl5pPr marL="1698160" indent="-224814">
              <a:spcBef>
                <a:spcPts val="844"/>
              </a:spcBef>
              <a:defRPr sz="1000"/>
            </a:lvl5pPr>
          </a:lstStyle>
          <a:p>
            <a:pPr lvl="0">
              <a:defRPr sz="1800">
                <a:solidFill>
                  <a:srgbClr val="000000"/>
                </a:solidFill>
              </a:defRPr>
            </a:pPr>
            <a:r>
              <a:rPr sz="2100">
                <a:solidFill>
                  <a:srgbClr val="2E2E2E"/>
                </a:solidFill>
              </a:rPr>
              <a:t>Body Level One</a:t>
            </a:r>
          </a:p>
          <a:p>
            <a:pPr lvl="1">
              <a:defRPr sz="1800">
                <a:solidFill>
                  <a:srgbClr val="000000"/>
                </a:solidFill>
              </a:defRPr>
            </a:pPr>
            <a:r>
              <a:rPr sz="1700">
                <a:solidFill>
                  <a:srgbClr val="2E2E2E"/>
                </a:solidFill>
              </a:rPr>
              <a:t>Body Level Two</a:t>
            </a:r>
          </a:p>
          <a:p>
            <a:pPr lvl="2">
              <a:defRPr sz="1800">
                <a:solidFill>
                  <a:srgbClr val="000000"/>
                </a:solidFill>
              </a:defRPr>
            </a:pPr>
            <a:r>
              <a:rPr sz="1500">
                <a:solidFill>
                  <a:srgbClr val="2E2E2E"/>
                </a:solidFill>
              </a:rPr>
              <a:t>Body Level Three</a:t>
            </a:r>
          </a:p>
          <a:p>
            <a:pPr lvl="3">
              <a:defRPr sz="1800">
                <a:solidFill>
                  <a:srgbClr val="000000"/>
                </a:solidFill>
              </a:defRPr>
            </a:pPr>
            <a:r>
              <a:rPr sz="1100">
                <a:solidFill>
                  <a:srgbClr val="2E2E2E"/>
                </a:solidFill>
              </a:rPr>
              <a:t>Body Level Four</a:t>
            </a:r>
          </a:p>
          <a:p>
            <a:pPr lvl="4">
              <a:defRPr sz="1800">
                <a:solidFill>
                  <a:srgbClr val="000000"/>
                </a:solidFill>
              </a:defRPr>
            </a:pPr>
            <a:r>
              <a:rPr sz="1000">
                <a:solidFill>
                  <a:srgbClr val="2E2E2E"/>
                </a:solidFill>
              </a:rP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718586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83200" y="0"/>
            <a:ext cx="38989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innovate2014 ppt working layout2-05.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97663" y="279400"/>
            <a:ext cx="965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individual assets-01.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94700" y="5189538"/>
            <a:ext cx="2317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CBM.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25450" y="5189538"/>
            <a:ext cx="33416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innovate@speed-rgb.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19100" y="6321425"/>
            <a:ext cx="33401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98463" y="2720113"/>
            <a:ext cx="5503503" cy="1173821"/>
          </a:xfrm>
        </p:spPr>
        <p:txBody>
          <a:bodyPr anchor="t">
            <a:normAutofit/>
          </a:bodyPr>
          <a:lstStyle>
            <a:lvl1pPr algn="l">
              <a:defRPr sz="3400" b="0" cap="none"/>
            </a:lvl1pPr>
          </a:lstStyle>
          <a:p>
            <a:r>
              <a:rPr lang="en-US" dirty="0" smtClean="0"/>
              <a:t>Click to edit Master title style</a:t>
            </a:r>
            <a:endParaRPr lang="en-US" dirty="0"/>
          </a:p>
        </p:txBody>
      </p:sp>
    </p:spTree>
    <p:extLst>
      <p:ext uri="{BB962C8B-B14F-4D97-AF65-F5344CB8AC3E}">
        <p14:creationId xmlns:p14="http://schemas.microsoft.com/office/powerpoint/2010/main" val="297666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04A43AD4-FD92-4F53-9853-70832F3E3E2E}" type="slidenum">
              <a:rPr lang="en-US"/>
              <a:pPr>
                <a:defRPr/>
              </a:pPr>
              <a:t>‹#›</a:t>
            </a:fld>
            <a:endParaRPr lang="en-US" dirty="0"/>
          </a:p>
        </p:txBody>
      </p:sp>
    </p:spTree>
    <p:extLst>
      <p:ext uri="{BB962C8B-B14F-4D97-AF65-F5344CB8AC3E}">
        <p14:creationId xmlns:p14="http://schemas.microsoft.com/office/powerpoint/2010/main" val="1714720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BBF9CAFF-73B2-4161-BB5E-611FF3FBCD8D}" type="slidenum">
              <a:rPr lang="en-US"/>
              <a:pPr>
                <a:defRPr/>
              </a:pPr>
              <a:t>‹#›</a:t>
            </a:fld>
            <a:endParaRPr lang="en-US" dirty="0"/>
          </a:p>
        </p:txBody>
      </p:sp>
    </p:spTree>
    <p:extLst>
      <p:ext uri="{BB962C8B-B14F-4D97-AF65-F5344CB8AC3E}">
        <p14:creationId xmlns:p14="http://schemas.microsoft.com/office/powerpoint/2010/main" val="151770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06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 name="Shape 7"/>
          <p:cNvSpPr>
            <a:spLocks noGrp="1"/>
          </p:cNvSpPr>
          <p:nvPr>
            <p:ph type="title"/>
          </p:nvPr>
        </p:nvSpPr>
        <p:spPr>
          <a:xfrm>
            <a:off x="4116586" y="2312789"/>
            <a:ext cx="4804172" cy="1544836"/>
          </a:xfrm>
          <a:prstGeom prst="rect">
            <a:avLst/>
          </a:prstGeom>
        </p:spPr>
        <p:txBody>
          <a:bodyPr anchor="b"/>
          <a:lstStyle>
            <a:lvl1pPr algn="l">
              <a:defRPr sz="2000" b="0">
                <a:solidFill>
                  <a:srgbClr val="000000"/>
                </a:solidFill>
                <a:latin typeface="+mn-lt"/>
                <a:ea typeface="+mn-ea"/>
                <a:cs typeface="+mn-cs"/>
                <a:sym typeface="Arial Bold"/>
              </a:defRPr>
            </a:lvl1pPr>
          </a:lstStyle>
          <a:p>
            <a:pPr lvl="0">
              <a:defRPr sz="1800"/>
            </a:pPr>
            <a:r>
              <a:rPr sz="2000"/>
              <a:t>Title Text</a:t>
            </a:r>
          </a:p>
        </p:txBody>
      </p:sp>
      <p:sp>
        <p:nvSpPr>
          <p:cNvPr id="8" name="Shape 8"/>
          <p:cNvSpPr>
            <a:spLocks noGrp="1"/>
          </p:cNvSpPr>
          <p:nvPr>
            <p:ph type="body" idx="1"/>
          </p:nvPr>
        </p:nvSpPr>
        <p:spPr>
          <a:xfrm>
            <a:off x="4116586" y="4107656"/>
            <a:ext cx="4804172" cy="1759148"/>
          </a:xfrm>
          <a:prstGeom prst="rect">
            <a:avLst/>
          </a:prstGeom>
        </p:spPr>
        <p:txBody>
          <a:bodyPr lIns="0" tIns="0" rIns="0" bIns="0" anchor="t"/>
          <a:lstStyle>
            <a:lvl1pPr marL="0" indent="0">
              <a:spcBef>
                <a:spcPts val="0"/>
              </a:spcBef>
              <a:buSzTx/>
              <a:buNone/>
              <a:defRPr sz="1400">
                <a:solidFill>
                  <a:srgbClr val="000000"/>
                </a:solidFill>
                <a:latin typeface="+mn-lt"/>
                <a:ea typeface="+mn-ea"/>
                <a:cs typeface="+mn-cs"/>
                <a:sym typeface="Arial Bold"/>
              </a:defRPr>
            </a:lvl1pPr>
            <a:lvl2pPr marL="0" indent="0">
              <a:spcBef>
                <a:spcPts val="0"/>
              </a:spcBef>
              <a:buSzTx/>
              <a:buNone/>
              <a:defRPr sz="1400">
                <a:solidFill>
                  <a:srgbClr val="000000"/>
                </a:solidFill>
                <a:latin typeface="+mn-lt"/>
                <a:ea typeface="+mn-ea"/>
                <a:cs typeface="+mn-cs"/>
                <a:sym typeface="Arial Bold"/>
              </a:defRPr>
            </a:lvl2pPr>
            <a:lvl3pPr marL="0" indent="0">
              <a:spcBef>
                <a:spcPts val="0"/>
              </a:spcBef>
              <a:buSzTx/>
              <a:buNone/>
              <a:defRPr sz="1400">
                <a:solidFill>
                  <a:srgbClr val="000000"/>
                </a:solidFill>
                <a:latin typeface="+mn-lt"/>
                <a:ea typeface="+mn-ea"/>
                <a:cs typeface="+mn-cs"/>
                <a:sym typeface="Arial Bold"/>
              </a:defRPr>
            </a:lvl3pPr>
            <a:lvl4pPr marL="0" indent="0">
              <a:spcBef>
                <a:spcPts val="0"/>
              </a:spcBef>
              <a:buSzTx/>
              <a:buNone/>
              <a:defRPr sz="1400">
                <a:solidFill>
                  <a:srgbClr val="000000"/>
                </a:solidFill>
                <a:latin typeface="+mn-lt"/>
                <a:ea typeface="+mn-ea"/>
                <a:cs typeface="+mn-cs"/>
                <a:sym typeface="Arial Bold"/>
              </a:defRPr>
            </a:lvl4pPr>
            <a:lvl5pPr marL="0" indent="0">
              <a:spcBef>
                <a:spcPts val="0"/>
              </a:spcBef>
              <a:buSzTx/>
              <a:buNone/>
              <a:defRPr sz="1400">
                <a:solidFill>
                  <a:srgbClr val="000000"/>
                </a:solidFill>
                <a:latin typeface="+mn-lt"/>
                <a:ea typeface="+mn-ea"/>
                <a:cs typeface="+mn-cs"/>
                <a:sym typeface="Arial Bold"/>
              </a:defRPr>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Tree>
    <p:extLst>
      <p:ext uri="{BB962C8B-B14F-4D97-AF65-F5344CB8AC3E}">
        <p14:creationId xmlns:p14="http://schemas.microsoft.com/office/powerpoint/2010/main" val="426092529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b="0">
                <a:solidFill>
                  <a:srgbClr val="000000"/>
                </a:solidFill>
              </a:defRPr>
            </a:pPr>
            <a:r>
              <a:rPr sz="2400" b="1">
                <a:solidFill>
                  <a:srgbClr val="0C3881"/>
                </a:solidFill>
              </a:rPr>
              <a:t>Title Text</a:t>
            </a:r>
          </a:p>
        </p:txBody>
      </p:sp>
      <p:sp>
        <p:nvSpPr>
          <p:cNvPr id="11" name="Shape 11"/>
          <p:cNvSpPr>
            <a:spLocks noGrp="1"/>
          </p:cNvSpPr>
          <p:nvPr>
            <p:ph type="body" idx="1"/>
          </p:nvPr>
        </p:nvSpPr>
        <p:spPr>
          <a:prstGeom prst="rect">
            <a:avLst/>
          </a:prstGeom>
        </p:spPr>
        <p:txBody>
          <a:bodyPr/>
          <a:lstStyle>
            <a:lvl2pPr marL="793817" indent="-258055">
              <a:spcBef>
                <a:spcPts val="703"/>
              </a:spcBef>
              <a:buChar char="-"/>
              <a:defRPr sz="1700"/>
            </a:lvl2pPr>
            <a:lvl3pPr marL="1098114" indent="-249823">
              <a:spcBef>
                <a:spcPts val="703"/>
              </a:spcBef>
              <a:defRPr sz="1500"/>
            </a:lvl3pPr>
            <a:lvl4pPr marL="1404015" indent="-234267">
              <a:spcBef>
                <a:spcPts val="703"/>
              </a:spcBef>
              <a:buChar char="-"/>
              <a:defRPr sz="1100"/>
            </a:lvl4pPr>
            <a:lvl5pPr marL="1698160" indent="-224814">
              <a:spcBef>
                <a:spcPts val="703"/>
              </a:spcBef>
              <a:defRPr sz="1000"/>
            </a:lvl5pPr>
          </a:lstStyle>
          <a:p>
            <a:pPr lvl="0">
              <a:defRPr sz="1800">
                <a:solidFill>
                  <a:srgbClr val="000000"/>
                </a:solidFill>
              </a:defRPr>
            </a:pPr>
            <a:r>
              <a:rPr sz="2100">
                <a:solidFill>
                  <a:srgbClr val="2E2E2E"/>
                </a:solidFill>
              </a:rPr>
              <a:t>Body Level One</a:t>
            </a:r>
          </a:p>
          <a:p>
            <a:pPr lvl="1">
              <a:defRPr sz="1800">
                <a:solidFill>
                  <a:srgbClr val="000000"/>
                </a:solidFill>
              </a:defRPr>
            </a:pPr>
            <a:r>
              <a:rPr sz="1700">
                <a:solidFill>
                  <a:srgbClr val="2E2E2E"/>
                </a:solidFill>
              </a:rPr>
              <a:t>Body Level Two</a:t>
            </a:r>
          </a:p>
          <a:p>
            <a:pPr lvl="2">
              <a:defRPr sz="1800">
                <a:solidFill>
                  <a:srgbClr val="000000"/>
                </a:solidFill>
              </a:defRPr>
            </a:pPr>
            <a:r>
              <a:rPr sz="1500">
                <a:solidFill>
                  <a:srgbClr val="2E2E2E"/>
                </a:solidFill>
              </a:rPr>
              <a:t>Body Level Three</a:t>
            </a:r>
          </a:p>
          <a:p>
            <a:pPr lvl="3">
              <a:defRPr sz="1800">
                <a:solidFill>
                  <a:srgbClr val="000000"/>
                </a:solidFill>
              </a:defRPr>
            </a:pPr>
            <a:r>
              <a:rPr sz="1100">
                <a:solidFill>
                  <a:srgbClr val="2E2E2E"/>
                </a:solidFill>
              </a:rPr>
              <a:t>Body Level Four</a:t>
            </a:r>
          </a:p>
          <a:p>
            <a:pPr lvl="4">
              <a:defRPr sz="1800">
                <a:solidFill>
                  <a:srgbClr val="000000"/>
                </a:solidFill>
              </a:defRPr>
            </a:pPr>
            <a:r>
              <a:rPr sz="1000">
                <a:solidFill>
                  <a:srgbClr val="2E2E2E"/>
                </a:solidFill>
              </a:rPr>
              <a:t>Body Level Five</a:t>
            </a:r>
          </a:p>
        </p:txBody>
      </p:sp>
      <p:sp>
        <p:nvSpPr>
          <p:cNvPr id="12" name="Shape 1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6928752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4" name="Shape 14"/>
          <p:cNvSpPr>
            <a:spLocks noGrp="1"/>
          </p:cNvSpPr>
          <p:nvPr>
            <p:ph type="body" idx="1"/>
          </p:nvPr>
        </p:nvSpPr>
        <p:spPr>
          <a:xfrm>
            <a:off x="892969" y="892969"/>
            <a:ext cx="7795617" cy="5295305"/>
          </a:xfrm>
          <a:prstGeom prst="rect">
            <a:avLst/>
          </a:prstGeom>
        </p:spPr>
        <p:txBody>
          <a:bodyPr/>
          <a:lstStyle>
            <a:lvl1pPr marL="525754" indent="-293590">
              <a:spcBef>
                <a:spcPts val="3445"/>
              </a:spcBef>
              <a:defRPr sz="2400"/>
            </a:lvl1pPr>
            <a:lvl2pPr marL="811659" indent="-275896">
              <a:spcBef>
                <a:spcPts val="1687"/>
              </a:spcBef>
              <a:buChar char="-"/>
              <a:defRPr sz="2200"/>
            </a:lvl2pPr>
            <a:lvl3pPr marL="1116871" indent="-268581">
              <a:spcBef>
                <a:spcPts val="1687"/>
              </a:spcBef>
              <a:defRPr sz="2000"/>
            </a:lvl3pPr>
            <a:lvl4pPr marL="1421856" indent="-252108">
              <a:spcBef>
                <a:spcPts val="1687"/>
              </a:spcBef>
              <a:buChar char="-"/>
              <a:defRPr sz="1700"/>
            </a:lvl4pPr>
            <a:lvl5pPr marL="1716917" indent="-243571">
              <a:spcBef>
                <a:spcPts val="1687"/>
              </a:spcBef>
              <a:defRPr sz="1400"/>
            </a:lvl5pPr>
          </a:lstStyle>
          <a:p>
            <a:pPr lvl="0">
              <a:defRPr sz="1800">
                <a:solidFill>
                  <a:srgbClr val="000000"/>
                </a:solidFill>
              </a:defRPr>
            </a:pPr>
            <a:r>
              <a:rPr sz="2400">
                <a:solidFill>
                  <a:srgbClr val="2E2E2E"/>
                </a:solidFill>
              </a:rPr>
              <a:t>Body Level One</a:t>
            </a:r>
          </a:p>
          <a:p>
            <a:pPr lvl="1">
              <a:defRPr sz="1800">
                <a:solidFill>
                  <a:srgbClr val="000000"/>
                </a:solidFill>
              </a:defRPr>
            </a:pPr>
            <a:r>
              <a:rPr sz="2200">
                <a:solidFill>
                  <a:srgbClr val="2E2E2E"/>
                </a:solidFill>
              </a:rPr>
              <a:t>Body Level Two</a:t>
            </a:r>
          </a:p>
          <a:p>
            <a:pPr lvl="2">
              <a:defRPr sz="1800">
                <a:solidFill>
                  <a:srgbClr val="000000"/>
                </a:solidFill>
              </a:defRPr>
            </a:pPr>
            <a:r>
              <a:rPr sz="2000">
                <a:solidFill>
                  <a:srgbClr val="2E2E2E"/>
                </a:solidFill>
              </a:rPr>
              <a:t>Body Level Three</a:t>
            </a:r>
          </a:p>
          <a:p>
            <a:pPr lvl="3">
              <a:defRPr sz="1800">
                <a:solidFill>
                  <a:srgbClr val="000000"/>
                </a:solidFill>
              </a:defRPr>
            </a:pPr>
            <a:r>
              <a:rPr sz="1700">
                <a:solidFill>
                  <a:srgbClr val="2E2E2E"/>
                </a:solidFill>
              </a:rPr>
              <a:t>Body Level Four</a:t>
            </a:r>
          </a:p>
          <a:p>
            <a:pPr lvl="4">
              <a:defRPr sz="1800">
                <a:solidFill>
                  <a:srgbClr val="000000"/>
                </a:solidFill>
              </a:defRPr>
            </a:pPr>
            <a:r>
              <a:rPr sz="1400">
                <a:solidFill>
                  <a:srgbClr val="2E2E2E"/>
                </a:solidFill>
              </a:rP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2413882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834707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9.jpeg"/><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34963" y="0"/>
            <a:ext cx="850582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330200" y="1054100"/>
            <a:ext cx="8509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Slide Number Placeholder 5"/>
          <p:cNvSpPr>
            <a:spLocks noGrp="1"/>
          </p:cNvSpPr>
          <p:nvPr>
            <p:ph type="sldNum" sz="quarter" idx="4"/>
          </p:nvPr>
        </p:nvSpPr>
        <p:spPr>
          <a:xfrm>
            <a:off x="7737475" y="6427788"/>
            <a:ext cx="587375" cy="365125"/>
          </a:xfrm>
          <a:prstGeom prst="rect">
            <a:avLst/>
          </a:prstGeom>
        </p:spPr>
        <p:txBody>
          <a:bodyPr vert="horz" lIns="91440" tIns="45720" rIns="91440" bIns="45720" rtlCol="0" anchor="ctr"/>
          <a:lstStyle>
            <a:lvl1pPr algn="ctr" fontAlgn="auto">
              <a:spcBef>
                <a:spcPts val="0"/>
              </a:spcBef>
              <a:spcAft>
                <a:spcPts val="0"/>
              </a:spcAft>
              <a:defRPr sz="900" smtClean="0">
                <a:solidFill>
                  <a:schemeClr val="tx1">
                    <a:tint val="75000"/>
                  </a:schemeClr>
                </a:solidFill>
                <a:latin typeface="+mn-lt"/>
                <a:cs typeface="+mn-cs"/>
              </a:defRPr>
            </a:lvl1pPr>
          </a:lstStyle>
          <a:p>
            <a:pPr>
              <a:defRPr/>
            </a:pPr>
            <a:fld id="{3F5A23EE-5EBD-48F7-BD51-4BCCE2DA7B25}" type="slidenum">
              <a:rPr lang="en-US"/>
              <a:pPr>
                <a:defRPr/>
              </a:pPr>
              <a:t>‹#›</a:t>
            </a:fld>
            <a:endParaRPr lang="en-US" dirty="0"/>
          </a:p>
        </p:txBody>
      </p:sp>
      <p:pic>
        <p:nvPicPr>
          <p:cNvPr id="1029" name="Picture 7" descr="CBM.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38150" y="6462713"/>
            <a:ext cx="13493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 descr="subpage art.png"/>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324850" y="5402263"/>
            <a:ext cx="827088"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74" r:id="rId2"/>
    <p:sldLayoutId id="2147483661" r:id="rId3"/>
    <p:sldLayoutId id="2147483662"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457200" rtl="0" fontAlgn="base">
        <a:spcBef>
          <a:spcPct val="0"/>
        </a:spcBef>
        <a:spcAft>
          <a:spcPct val="0"/>
        </a:spcAft>
        <a:defRPr sz="2800" kern="1200">
          <a:solidFill>
            <a:srgbClr val="00B0DA"/>
          </a:solidFill>
          <a:latin typeface="+mj-lt"/>
          <a:ea typeface="+mj-ea"/>
          <a:cs typeface="+mj-cs"/>
        </a:defRPr>
      </a:lvl1pPr>
      <a:lvl2pPr algn="l" defTabSz="457200" rtl="0" fontAlgn="base">
        <a:spcBef>
          <a:spcPct val="0"/>
        </a:spcBef>
        <a:spcAft>
          <a:spcPct val="0"/>
        </a:spcAft>
        <a:defRPr sz="2800">
          <a:solidFill>
            <a:srgbClr val="00B0DA"/>
          </a:solidFill>
          <a:latin typeface="Arial" pitchFamily="34" charset="0"/>
        </a:defRPr>
      </a:lvl2pPr>
      <a:lvl3pPr algn="l" defTabSz="457200" rtl="0" fontAlgn="base">
        <a:spcBef>
          <a:spcPct val="0"/>
        </a:spcBef>
        <a:spcAft>
          <a:spcPct val="0"/>
        </a:spcAft>
        <a:defRPr sz="2800">
          <a:solidFill>
            <a:srgbClr val="00B0DA"/>
          </a:solidFill>
          <a:latin typeface="Arial" pitchFamily="34" charset="0"/>
        </a:defRPr>
      </a:lvl3pPr>
      <a:lvl4pPr algn="l" defTabSz="457200" rtl="0" fontAlgn="base">
        <a:spcBef>
          <a:spcPct val="0"/>
        </a:spcBef>
        <a:spcAft>
          <a:spcPct val="0"/>
        </a:spcAft>
        <a:defRPr sz="2800">
          <a:solidFill>
            <a:srgbClr val="00B0DA"/>
          </a:solidFill>
          <a:latin typeface="Arial" pitchFamily="34" charset="0"/>
        </a:defRPr>
      </a:lvl4pPr>
      <a:lvl5pPr algn="l" defTabSz="457200" rtl="0" fontAlgn="base">
        <a:spcBef>
          <a:spcPct val="0"/>
        </a:spcBef>
        <a:spcAft>
          <a:spcPct val="0"/>
        </a:spcAft>
        <a:defRPr sz="2800">
          <a:solidFill>
            <a:srgbClr val="00B0DA"/>
          </a:solidFill>
          <a:latin typeface="Arial" pitchFamily="34" charset="0"/>
        </a:defRPr>
      </a:lvl5pPr>
      <a:lvl6pPr marL="457200" algn="l" defTabSz="457200" rtl="0" fontAlgn="base">
        <a:spcBef>
          <a:spcPct val="0"/>
        </a:spcBef>
        <a:spcAft>
          <a:spcPct val="0"/>
        </a:spcAft>
        <a:defRPr sz="2800">
          <a:solidFill>
            <a:srgbClr val="00B0DA"/>
          </a:solidFill>
          <a:latin typeface="Arial" pitchFamily="34" charset="0"/>
        </a:defRPr>
      </a:lvl6pPr>
      <a:lvl7pPr marL="914400" algn="l" defTabSz="457200" rtl="0" fontAlgn="base">
        <a:spcBef>
          <a:spcPct val="0"/>
        </a:spcBef>
        <a:spcAft>
          <a:spcPct val="0"/>
        </a:spcAft>
        <a:defRPr sz="2800">
          <a:solidFill>
            <a:srgbClr val="00B0DA"/>
          </a:solidFill>
          <a:latin typeface="Arial" pitchFamily="34" charset="0"/>
        </a:defRPr>
      </a:lvl7pPr>
      <a:lvl8pPr marL="1371600" algn="l" defTabSz="457200" rtl="0" fontAlgn="base">
        <a:spcBef>
          <a:spcPct val="0"/>
        </a:spcBef>
        <a:spcAft>
          <a:spcPct val="0"/>
        </a:spcAft>
        <a:defRPr sz="2800">
          <a:solidFill>
            <a:srgbClr val="00B0DA"/>
          </a:solidFill>
          <a:latin typeface="Arial" pitchFamily="34" charset="0"/>
        </a:defRPr>
      </a:lvl8pPr>
      <a:lvl9pPr marL="1828800" algn="l" defTabSz="457200" rtl="0" fontAlgn="base">
        <a:spcBef>
          <a:spcPct val="0"/>
        </a:spcBef>
        <a:spcAft>
          <a:spcPct val="0"/>
        </a:spcAft>
        <a:defRPr sz="2800">
          <a:solidFill>
            <a:srgbClr val="00B0DA"/>
          </a:solidFill>
          <a:latin typeface="Arial" pitchFamily="34" charset="0"/>
        </a:defRPr>
      </a:lvl9pPr>
    </p:titleStyle>
    <p:bodyStyle>
      <a:lvl1pPr marL="239713" indent="-239713" algn="l" defTabSz="457200" rtl="0" fontAlgn="base">
        <a:spcBef>
          <a:spcPct val="20000"/>
        </a:spcBef>
        <a:spcAft>
          <a:spcPct val="0"/>
        </a:spcAft>
        <a:buClr>
          <a:srgbClr val="00B2DA"/>
        </a:buClr>
        <a:buSzPct val="100000"/>
        <a:buFont typeface="Arial" pitchFamily="34" charset="0"/>
        <a:buChar char="•"/>
        <a:defRPr sz="2200" kern="1200">
          <a:solidFill>
            <a:schemeClr val="tx1"/>
          </a:solidFill>
          <a:latin typeface="+mn-lt"/>
          <a:ea typeface="+mn-ea"/>
          <a:cs typeface="+mn-cs"/>
        </a:defRPr>
      </a:lvl1pPr>
      <a:lvl2pPr marL="742950" indent="-285750" algn="l" defTabSz="457200" rtl="0" fontAlgn="base">
        <a:spcBef>
          <a:spcPct val="20000"/>
        </a:spcBef>
        <a:spcAft>
          <a:spcPct val="0"/>
        </a:spcAft>
        <a:buFont typeface="Lucida Grande"/>
        <a:buChar char="–"/>
        <a:defRPr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298" name="Picture 9" descr="individual assets-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94700" y="5189538"/>
            <a:ext cx="2317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7256463" y="6457950"/>
            <a:ext cx="1430337" cy="230188"/>
          </a:xfrm>
          <a:prstGeom prst="rect">
            <a:avLst/>
          </a:prstGeom>
        </p:spPr>
        <p:txBody>
          <a:bodyPr wrap="none">
            <a:spAutoFit/>
          </a:bodyPr>
          <a:lstStyle/>
          <a:p>
            <a:pPr algn="r" fontAlgn="auto">
              <a:spcBef>
                <a:spcPts val="0"/>
              </a:spcBef>
              <a:spcAft>
                <a:spcPts val="0"/>
              </a:spcAft>
              <a:defRPr/>
            </a:pPr>
            <a:r>
              <a:rPr lang="en-US" sz="900" dirty="0">
                <a:solidFill>
                  <a:schemeClr val="bg1">
                    <a:lumMod val="50000"/>
                  </a:schemeClr>
                </a:solidFill>
                <a:latin typeface="+mn-lt"/>
                <a:cs typeface="+mn-cs"/>
              </a:rPr>
              <a:t>© 2014 IBM Corporation</a:t>
            </a:r>
          </a:p>
        </p:txBody>
      </p:sp>
      <p:pic>
        <p:nvPicPr>
          <p:cNvPr id="55300" name="Picture 11" descr="CBM.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5450" y="4854575"/>
            <a:ext cx="334168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3"/>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283200" y="0"/>
            <a:ext cx="38989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4" descr="innovate2014 ppt working layout2-05.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697663" y="279400"/>
            <a:ext cx="965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5" descr="innovate@speed-rgb.png"/>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19100" y="6321425"/>
            <a:ext cx="33401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itle Placeholder 1"/>
          <p:cNvSpPr>
            <a:spLocks noGrp="1"/>
          </p:cNvSpPr>
          <p:nvPr>
            <p:ph type="title"/>
          </p:nvPr>
        </p:nvSpPr>
        <p:spPr bwMode="auto">
          <a:xfrm>
            <a:off x="334963" y="0"/>
            <a:ext cx="850582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5305" name="Text Placeholder 2"/>
          <p:cNvSpPr>
            <a:spLocks noGrp="1"/>
          </p:cNvSpPr>
          <p:nvPr>
            <p:ph type="body" idx="1"/>
          </p:nvPr>
        </p:nvSpPr>
        <p:spPr bwMode="auto">
          <a:xfrm>
            <a:off x="330200" y="1054100"/>
            <a:ext cx="8509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Tree>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457200" rtl="0" fontAlgn="base">
        <a:spcBef>
          <a:spcPct val="0"/>
        </a:spcBef>
        <a:spcAft>
          <a:spcPct val="0"/>
        </a:spcAft>
        <a:defRPr sz="2800">
          <a:solidFill>
            <a:srgbClr val="00B0DA"/>
          </a:solidFill>
          <a:latin typeface="+mj-lt"/>
          <a:ea typeface="+mj-ea"/>
          <a:cs typeface="+mj-cs"/>
        </a:defRPr>
      </a:lvl1pPr>
      <a:lvl2pPr algn="l" defTabSz="457200" rtl="0" fontAlgn="base">
        <a:spcBef>
          <a:spcPct val="0"/>
        </a:spcBef>
        <a:spcAft>
          <a:spcPct val="0"/>
        </a:spcAft>
        <a:defRPr sz="2800">
          <a:solidFill>
            <a:srgbClr val="00B0DA"/>
          </a:solidFill>
          <a:latin typeface="Arial" pitchFamily="34" charset="0"/>
          <a:cs typeface="Arial" pitchFamily="34" charset="0"/>
        </a:defRPr>
      </a:lvl2pPr>
      <a:lvl3pPr algn="l" defTabSz="457200" rtl="0" fontAlgn="base">
        <a:spcBef>
          <a:spcPct val="0"/>
        </a:spcBef>
        <a:spcAft>
          <a:spcPct val="0"/>
        </a:spcAft>
        <a:defRPr sz="2800">
          <a:solidFill>
            <a:srgbClr val="00B0DA"/>
          </a:solidFill>
          <a:latin typeface="Arial" pitchFamily="34" charset="0"/>
          <a:cs typeface="Arial" pitchFamily="34" charset="0"/>
        </a:defRPr>
      </a:lvl3pPr>
      <a:lvl4pPr algn="l" defTabSz="457200" rtl="0" fontAlgn="base">
        <a:spcBef>
          <a:spcPct val="0"/>
        </a:spcBef>
        <a:spcAft>
          <a:spcPct val="0"/>
        </a:spcAft>
        <a:defRPr sz="2800">
          <a:solidFill>
            <a:srgbClr val="00B0DA"/>
          </a:solidFill>
          <a:latin typeface="Arial" pitchFamily="34" charset="0"/>
          <a:cs typeface="Arial" pitchFamily="34" charset="0"/>
        </a:defRPr>
      </a:lvl4pPr>
      <a:lvl5pPr algn="l" defTabSz="457200" rtl="0" fontAlgn="base">
        <a:spcBef>
          <a:spcPct val="0"/>
        </a:spcBef>
        <a:spcAft>
          <a:spcPct val="0"/>
        </a:spcAft>
        <a:defRPr sz="2800">
          <a:solidFill>
            <a:srgbClr val="00B0DA"/>
          </a:solidFill>
          <a:latin typeface="Arial" pitchFamily="34" charset="0"/>
          <a:cs typeface="Arial" pitchFamily="34" charset="0"/>
        </a:defRPr>
      </a:lvl5pPr>
      <a:lvl6pPr marL="457200" algn="l" defTabSz="457200" rtl="0" fontAlgn="base">
        <a:spcBef>
          <a:spcPct val="0"/>
        </a:spcBef>
        <a:spcAft>
          <a:spcPct val="0"/>
        </a:spcAft>
        <a:defRPr sz="2800">
          <a:solidFill>
            <a:srgbClr val="00B0DA"/>
          </a:solidFill>
          <a:latin typeface="Arial" pitchFamily="34" charset="0"/>
          <a:cs typeface="Arial" pitchFamily="34" charset="0"/>
        </a:defRPr>
      </a:lvl6pPr>
      <a:lvl7pPr marL="914400" algn="l" defTabSz="457200" rtl="0" fontAlgn="base">
        <a:spcBef>
          <a:spcPct val="0"/>
        </a:spcBef>
        <a:spcAft>
          <a:spcPct val="0"/>
        </a:spcAft>
        <a:defRPr sz="2800">
          <a:solidFill>
            <a:srgbClr val="00B0DA"/>
          </a:solidFill>
          <a:latin typeface="Arial" pitchFamily="34" charset="0"/>
          <a:cs typeface="Arial" pitchFamily="34" charset="0"/>
        </a:defRPr>
      </a:lvl7pPr>
      <a:lvl8pPr marL="1371600" algn="l" defTabSz="457200" rtl="0" fontAlgn="base">
        <a:spcBef>
          <a:spcPct val="0"/>
        </a:spcBef>
        <a:spcAft>
          <a:spcPct val="0"/>
        </a:spcAft>
        <a:defRPr sz="2800">
          <a:solidFill>
            <a:srgbClr val="00B0DA"/>
          </a:solidFill>
          <a:latin typeface="Arial" pitchFamily="34" charset="0"/>
          <a:cs typeface="Arial" pitchFamily="34" charset="0"/>
        </a:defRPr>
      </a:lvl8pPr>
      <a:lvl9pPr marL="1828800" algn="l" defTabSz="457200" rtl="0" fontAlgn="base">
        <a:spcBef>
          <a:spcPct val="0"/>
        </a:spcBef>
        <a:spcAft>
          <a:spcPct val="0"/>
        </a:spcAft>
        <a:defRPr sz="2800">
          <a:solidFill>
            <a:srgbClr val="00B0DA"/>
          </a:solidFill>
          <a:latin typeface="Arial" pitchFamily="34" charset="0"/>
          <a:cs typeface="Arial" pitchFamily="34" charset="0"/>
        </a:defRPr>
      </a:lvl9pPr>
    </p:titleStyle>
    <p:bodyStyle>
      <a:lvl1pPr marL="239713" indent="-239713" algn="l" defTabSz="457200" rtl="0" fontAlgn="base">
        <a:spcBef>
          <a:spcPct val="20000"/>
        </a:spcBef>
        <a:spcAft>
          <a:spcPct val="0"/>
        </a:spcAft>
        <a:buClr>
          <a:srgbClr val="00B2DA"/>
        </a:buClr>
        <a:buSzPct val="100000"/>
        <a:buFont typeface="Arial" pitchFamily="34" charset="0"/>
        <a:buChar char="•"/>
        <a:defRPr sz="2200">
          <a:solidFill>
            <a:schemeClr val="tx1"/>
          </a:solidFill>
          <a:latin typeface="+mn-lt"/>
          <a:ea typeface="+mn-ea"/>
          <a:cs typeface="+mn-cs"/>
        </a:defRPr>
      </a:lvl1pPr>
      <a:lvl2pPr marL="742950" indent="-285750" algn="l" defTabSz="457200" rtl="0" fontAlgn="base">
        <a:spcBef>
          <a:spcPct val="20000"/>
        </a:spcBef>
        <a:spcAft>
          <a:spcPct val="0"/>
        </a:spcAft>
        <a:buFont typeface="Lucida Grande"/>
        <a:buChar char="–"/>
        <a:defRPr sz="2000">
          <a:solidFill>
            <a:schemeClr val="tx1"/>
          </a:solidFill>
          <a:latin typeface="+mn-lt"/>
          <a:cs typeface="+mn-cs"/>
        </a:defRPr>
      </a:lvl2pPr>
      <a:lvl3pPr marL="1143000" indent="-228600" algn="l" defTabSz="457200" rtl="0" fontAlgn="base">
        <a:spcBef>
          <a:spcPct val="20000"/>
        </a:spcBef>
        <a:spcAft>
          <a:spcPct val="0"/>
        </a:spcAft>
        <a:buFont typeface="Arial" pitchFamily="34" charset="0"/>
        <a:buChar char="•"/>
        <a:defRPr>
          <a:solidFill>
            <a:schemeClr val="tx1"/>
          </a:solidFill>
          <a:latin typeface="+mn-lt"/>
          <a:cs typeface="+mn-cs"/>
        </a:defRPr>
      </a:lvl3pPr>
      <a:lvl4pPr marL="1600200" indent="-228600" algn="l" defTabSz="457200" rtl="0" fontAlgn="base">
        <a:spcBef>
          <a:spcPct val="20000"/>
        </a:spcBef>
        <a:spcAft>
          <a:spcPct val="0"/>
        </a:spcAft>
        <a:buFont typeface="Arial" pitchFamily="34" charset="0"/>
        <a:buChar char="–"/>
        <a:defRPr>
          <a:solidFill>
            <a:schemeClr val="tx1"/>
          </a:solidFill>
          <a:latin typeface="+mn-lt"/>
          <a:cs typeface="+mn-cs"/>
        </a:defRPr>
      </a:lvl4pPr>
      <a:lvl5pPr marL="2057400" indent="-228600" algn="l" defTabSz="457200" rtl="0" fontAlgn="base">
        <a:spcBef>
          <a:spcPct val="20000"/>
        </a:spcBef>
        <a:spcAft>
          <a:spcPct val="0"/>
        </a:spcAft>
        <a:buFont typeface="Arial" pitchFamily="34" charset="0"/>
        <a:buChar char="»"/>
        <a:defRPr>
          <a:solidFill>
            <a:schemeClr val="tx1"/>
          </a:solidFill>
          <a:latin typeface="+mn-lt"/>
          <a:cs typeface="+mn-cs"/>
        </a:defRPr>
      </a:lvl5pPr>
      <a:lvl6pPr marL="2514600" indent="-228600" algn="l" defTabSz="457200" rtl="0" fontAlgn="base">
        <a:spcBef>
          <a:spcPct val="20000"/>
        </a:spcBef>
        <a:spcAft>
          <a:spcPct val="0"/>
        </a:spcAft>
        <a:buFont typeface="Arial" pitchFamily="34" charset="0"/>
        <a:buChar char="»"/>
        <a:defRPr>
          <a:solidFill>
            <a:schemeClr val="tx1"/>
          </a:solidFill>
          <a:latin typeface="+mn-lt"/>
          <a:cs typeface="+mn-cs"/>
        </a:defRPr>
      </a:lvl6pPr>
      <a:lvl7pPr marL="2971800" indent="-228600" algn="l" defTabSz="457200" rtl="0" fontAlgn="base">
        <a:spcBef>
          <a:spcPct val="20000"/>
        </a:spcBef>
        <a:spcAft>
          <a:spcPct val="0"/>
        </a:spcAft>
        <a:buFont typeface="Arial" pitchFamily="34" charset="0"/>
        <a:buChar char="»"/>
        <a:defRPr>
          <a:solidFill>
            <a:schemeClr val="tx1"/>
          </a:solidFill>
          <a:latin typeface="+mn-lt"/>
          <a:cs typeface="+mn-cs"/>
        </a:defRPr>
      </a:lvl7pPr>
      <a:lvl8pPr marL="3429000" indent="-228600" algn="l" defTabSz="457200" rtl="0" fontAlgn="base">
        <a:spcBef>
          <a:spcPct val="20000"/>
        </a:spcBef>
        <a:spcAft>
          <a:spcPct val="0"/>
        </a:spcAft>
        <a:buFont typeface="Arial" pitchFamily="34" charset="0"/>
        <a:buChar char="»"/>
        <a:defRPr>
          <a:solidFill>
            <a:schemeClr val="tx1"/>
          </a:solidFill>
          <a:latin typeface="+mn-lt"/>
          <a:cs typeface="+mn-cs"/>
        </a:defRPr>
      </a:lvl8pPr>
      <a:lvl9pPr marL="3886200" indent="-228600" algn="l" defTabSz="457200" rtl="0" fontAlgn="base">
        <a:spcBef>
          <a:spcPct val="20000"/>
        </a:spcBef>
        <a:spcAft>
          <a:spcPct val="0"/>
        </a:spcAft>
        <a:buFont typeface="Arial" pitchFamily="34"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104620" y="6626791"/>
            <a:ext cx="2002148" cy="1952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1100">
                <a:solidFill>
                  <a:srgbClr val="FFFFFF"/>
                </a:solidFill>
              </a:defRPr>
            </a:lvl1pPr>
          </a:lstStyle>
          <a:p>
            <a:pPr algn="ctr" defTabSz="410751" fontAlgn="auto">
              <a:spcBef>
                <a:spcPts val="0"/>
              </a:spcBef>
              <a:spcAft>
                <a:spcPts val="0"/>
              </a:spcAft>
              <a:defRPr sz="1800">
                <a:solidFill>
                  <a:srgbClr val="000000"/>
                </a:solidFill>
              </a:defRPr>
            </a:pPr>
            <a:r>
              <a:rPr sz="800" kern="0">
                <a:latin typeface="Arial"/>
                <a:cs typeface="Arial"/>
                <a:sym typeface="Arial"/>
              </a:rPr>
              <a:t>Copyright © 2014  BigLever Software, Inc.</a:t>
            </a:r>
          </a:p>
        </p:txBody>
      </p:sp>
      <p:sp>
        <p:nvSpPr>
          <p:cNvPr id="3" name="Shape 3"/>
          <p:cNvSpPr>
            <a:spLocks noGrp="1"/>
          </p:cNvSpPr>
          <p:nvPr>
            <p:ph type="title"/>
          </p:nvPr>
        </p:nvSpPr>
        <p:spPr>
          <a:xfrm>
            <a:off x="892969" y="803672"/>
            <a:ext cx="7358063" cy="10983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b="0">
                <a:solidFill>
                  <a:srgbClr val="000000"/>
                </a:solidFill>
              </a:defRPr>
            </a:pPr>
            <a:r>
              <a:rPr sz="2400" b="1">
                <a:solidFill>
                  <a:srgbClr val="0C3881"/>
                </a:solidFill>
              </a:rPr>
              <a:t>Title Text</a:t>
            </a:r>
          </a:p>
        </p:txBody>
      </p:sp>
      <p:sp>
        <p:nvSpPr>
          <p:cNvPr id="4" name="Shape 4"/>
          <p:cNvSpPr>
            <a:spLocks noGrp="1"/>
          </p:cNvSpPr>
          <p:nvPr>
            <p:ph type="body" idx="1"/>
          </p:nvPr>
        </p:nvSpPr>
        <p:spPr>
          <a:xfrm>
            <a:off x="892969" y="1866305"/>
            <a:ext cx="7795617" cy="4313039"/>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ctr"/>
          <a:lstStyle>
            <a:lvl2pPr marL="1129025" indent="-367025">
              <a:spcBef>
                <a:spcPts val="1000"/>
              </a:spcBef>
              <a:buChar char="-"/>
              <a:defRPr sz="2400"/>
            </a:lvl2pPr>
            <a:lvl3pPr marL="1561817" indent="-355317">
              <a:spcBef>
                <a:spcPts val="1000"/>
              </a:spcBef>
              <a:defRPr sz="2200"/>
            </a:lvl3pPr>
            <a:lvl4pPr marL="1996892" indent="-333192">
              <a:spcBef>
                <a:spcPts val="1000"/>
              </a:spcBef>
              <a:buChar char="-"/>
              <a:defRPr sz="1600"/>
            </a:lvl4pPr>
            <a:lvl5pPr marL="2415247" indent="-319747">
              <a:spcBef>
                <a:spcPts val="1000"/>
              </a:spcBef>
              <a:defRPr sz="1400"/>
            </a:lvl5pPr>
          </a:lstStyle>
          <a:p>
            <a:pPr lvl="0">
              <a:defRPr sz="1800">
                <a:solidFill>
                  <a:srgbClr val="000000"/>
                </a:solidFill>
              </a:defRPr>
            </a:pPr>
            <a:r>
              <a:rPr sz="2100">
                <a:solidFill>
                  <a:srgbClr val="2E2E2E"/>
                </a:solidFill>
              </a:rPr>
              <a:t>Body Level One</a:t>
            </a:r>
          </a:p>
          <a:p>
            <a:pPr lvl="1">
              <a:defRPr sz="1800">
                <a:solidFill>
                  <a:srgbClr val="000000"/>
                </a:solidFill>
              </a:defRPr>
            </a:pPr>
            <a:r>
              <a:rPr sz="1700">
                <a:solidFill>
                  <a:srgbClr val="2E2E2E"/>
                </a:solidFill>
              </a:rPr>
              <a:t>Body Level Two</a:t>
            </a:r>
          </a:p>
          <a:p>
            <a:pPr lvl="2">
              <a:defRPr sz="1800">
                <a:solidFill>
                  <a:srgbClr val="000000"/>
                </a:solidFill>
              </a:defRPr>
            </a:pPr>
            <a:r>
              <a:rPr sz="1500">
                <a:solidFill>
                  <a:srgbClr val="2E2E2E"/>
                </a:solidFill>
              </a:rPr>
              <a:t>Body Level Three</a:t>
            </a:r>
          </a:p>
          <a:p>
            <a:pPr lvl="3">
              <a:defRPr sz="1800">
                <a:solidFill>
                  <a:srgbClr val="000000"/>
                </a:solidFill>
              </a:defRPr>
            </a:pPr>
            <a:r>
              <a:rPr sz="1100">
                <a:solidFill>
                  <a:srgbClr val="2E2E2E"/>
                </a:solidFill>
              </a:rPr>
              <a:t>Body Level Four</a:t>
            </a:r>
          </a:p>
          <a:p>
            <a:pPr lvl="4">
              <a:defRPr sz="1800">
                <a:solidFill>
                  <a:srgbClr val="000000"/>
                </a:solidFill>
              </a:defRPr>
            </a:pPr>
            <a:r>
              <a:rPr sz="1000">
                <a:solidFill>
                  <a:srgbClr val="2E2E2E"/>
                </a:solidFill>
              </a:rPr>
              <a:t>Body Level Five</a:t>
            </a:r>
          </a:p>
        </p:txBody>
      </p:sp>
      <p:sp>
        <p:nvSpPr>
          <p:cNvPr id="5" name="Shape 5"/>
          <p:cNvSpPr>
            <a:spLocks noGrp="1"/>
          </p:cNvSpPr>
          <p:nvPr>
            <p:ph type="sldNum" sz="quarter" idx="2"/>
          </p:nvPr>
        </p:nvSpPr>
        <p:spPr>
          <a:xfrm>
            <a:off x="8737690" y="6632794"/>
            <a:ext cx="125034" cy="123111"/>
          </a:xfrm>
          <a:prstGeom prst="rect">
            <a:avLst/>
          </a:prstGeom>
          <a:ln w="12700">
            <a:miter lim="400000"/>
          </a:ln>
        </p:spPr>
        <p:txBody>
          <a:bodyPr wrap="none" lIns="0" tIns="0" rIns="0" bIns="0">
            <a:spAutoFit/>
          </a:bodyPr>
          <a:lstStyle>
            <a:lvl1pPr>
              <a:defRPr sz="800">
                <a:solidFill>
                  <a:srgbClr val="FFFFFF"/>
                </a:solidFill>
              </a:defRPr>
            </a:lvl1pPr>
          </a:lstStyle>
          <a:p>
            <a:pPr algn="ctr" defTabSz="410751" fontAlgn="auto">
              <a:spcBef>
                <a:spcPts val="0"/>
              </a:spcBef>
              <a:spcAft>
                <a:spcPts val="0"/>
              </a:spcAft>
            </a:pPr>
            <a:fld id="{86CB4B4D-7CA3-9044-876B-883B54F8677D}" type="slidenum">
              <a:rPr kern="0">
                <a:latin typeface="Arial"/>
                <a:cs typeface="Arial"/>
                <a:sym typeface="Arial"/>
              </a:rPr>
              <a:pPr algn="ctr" defTabSz="410751" fontAlgn="auto">
                <a:spcBef>
                  <a:spcPts val="0"/>
                </a:spcBef>
                <a:spcAft>
                  <a:spcPts val="0"/>
                </a:spcAft>
              </a:pPr>
              <a:t>‹#›</a:t>
            </a:fld>
            <a:endParaRPr kern="0">
              <a:latin typeface="Arial"/>
              <a:cs typeface="Arial"/>
              <a:sym typeface="Arial"/>
            </a:endParaRPr>
          </a:p>
        </p:txBody>
      </p:sp>
    </p:spTree>
    <p:extLst>
      <p:ext uri="{BB962C8B-B14F-4D97-AF65-F5344CB8AC3E}">
        <p14:creationId xmlns:p14="http://schemas.microsoft.com/office/powerpoint/2010/main" val="417654433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spd="med"/>
  <p:txStyles>
    <p:titleStyle>
      <a:lvl1pPr algn="ctr" defTabSz="410751">
        <a:defRPr sz="2400" b="1">
          <a:solidFill>
            <a:srgbClr val="0C3881"/>
          </a:solidFill>
          <a:latin typeface="+mj-lt"/>
          <a:ea typeface="+mj-ea"/>
          <a:cs typeface="+mj-cs"/>
          <a:sym typeface="Arial Black"/>
        </a:defRPr>
      </a:lvl1pPr>
      <a:lvl2pPr indent="160729" algn="ctr" defTabSz="410751">
        <a:defRPr sz="2400" b="1">
          <a:solidFill>
            <a:srgbClr val="0C3881"/>
          </a:solidFill>
          <a:latin typeface="+mj-lt"/>
          <a:ea typeface="+mj-ea"/>
          <a:cs typeface="+mj-cs"/>
          <a:sym typeface="Arial Black"/>
        </a:defRPr>
      </a:lvl2pPr>
      <a:lvl3pPr indent="321457" algn="ctr" defTabSz="410751">
        <a:defRPr sz="2400" b="1">
          <a:solidFill>
            <a:srgbClr val="0C3881"/>
          </a:solidFill>
          <a:latin typeface="+mj-lt"/>
          <a:ea typeface="+mj-ea"/>
          <a:cs typeface="+mj-cs"/>
          <a:sym typeface="Arial Black"/>
        </a:defRPr>
      </a:lvl3pPr>
      <a:lvl4pPr indent="482186" algn="ctr" defTabSz="410751">
        <a:defRPr sz="2400" b="1">
          <a:solidFill>
            <a:srgbClr val="0C3881"/>
          </a:solidFill>
          <a:latin typeface="+mj-lt"/>
          <a:ea typeface="+mj-ea"/>
          <a:cs typeface="+mj-cs"/>
          <a:sym typeface="Arial Black"/>
        </a:defRPr>
      </a:lvl4pPr>
      <a:lvl5pPr indent="642915" algn="ctr" defTabSz="410751">
        <a:defRPr sz="2400" b="1">
          <a:solidFill>
            <a:srgbClr val="0C3881"/>
          </a:solidFill>
          <a:latin typeface="+mj-lt"/>
          <a:ea typeface="+mj-ea"/>
          <a:cs typeface="+mj-cs"/>
          <a:sym typeface="Arial Black"/>
        </a:defRPr>
      </a:lvl5pPr>
      <a:lvl6pPr indent="803643" algn="ctr" defTabSz="410751">
        <a:defRPr sz="2400" b="1">
          <a:solidFill>
            <a:srgbClr val="0C3881"/>
          </a:solidFill>
          <a:latin typeface="+mj-lt"/>
          <a:ea typeface="+mj-ea"/>
          <a:cs typeface="+mj-cs"/>
          <a:sym typeface="Arial Black"/>
        </a:defRPr>
      </a:lvl6pPr>
      <a:lvl7pPr indent="964372" algn="ctr" defTabSz="410751">
        <a:defRPr sz="2400" b="1">
          <a:solidFill>
            <a:srgbClr val="0C3881"/>
          </a:solidFill>
          <a:latin typeface="+mj-lt"/>
          <a:ea typeface="+mj-ea"/>
          <a:cs typeface="+mj-cs"/>
          <a:sym typeface="Arial Black"/>
        </a:defRPr>
      </a:lvl7pPr>
      <a:lvl8pPr indent="1125101" algn="ctr" defTabSz="410751">
        <a:defRPr sz="2400" b="1">
          <a:solidFill>
            <a:srgbClr val="0C3881"/>
          </a:solidFill>
          <a:latin typeface="+mj-lt"/>
          <a:ea typeface="+mj-ea"/>
          <a:cs typeface="+mj-cs"/>
          <a:sym typeface="Arial Black"/>
        </a:defRPr>
      </a:lvl8pPr>
      <a:lvl9pPr indent="1285829" algn="ctr" defTabSz="410751">
        <a:defRPr sz="2400" b="1">
          <a:solidFill>
            <a:srgbClr val="0C3881"/>
          </a:solidFill>
          <a:latin typeface="+mj-lt"/>
          <a:ea typeface="+mj-ea"/>
          <a:cs typeface="+mj-cs"/>
          <a:sym typeface="Arial Black"/>
        </a:defRPr>
      </a:lvl9pPr>
    </p:titleStyle>
    <p:bodyStyle>
      <a:lvl1pPr marL="506996" indent="-274833" defTabSz="410751">
        <a:spcBef>
          <a:spcPts val="1547"/>
        </a:spcBef>
        <a:buSzPct val="100000"/>
        <a:buChar char="•"/>
        <a:defRPr sz="2100">
          <a:solidFill>
            <a:srgbClr val="2E2E2E"/>
          </a:solidFill>
          <a:latin typeface="Arial"/>
          <a:ea typeface="Arial"/>
          <a:cs typeface="Arial"/>
          <a:sym typeface="Arial"/>
        </a:defRPr>
      </a:lvl1pPr>
      <a:lvl2pPr marL="858332" indent="-322570" defTabSz="410751">
        <a:spcBef>
          <a:spcPts val="1547"/>
        </a:spcBef>
        <a:buSzPct val="100000"/>
        <a:buChar char="•"/>
        <a:defRPr sz="2100">
          <a:solidFill>
            <a:srgbClr val="2E2E2E"/>
          </a:solidFill>
          <a:latin typeface="Arial"/>
          <a:ea typeface="Arial"/>
          <a:cs typeface="Arial"/>
          <a:sym typeface="Arial"/>
        </a:defRPr>
      </a:lvl2pPr>
      <a:lvl3pPr marL="1188959" indent="-340669" defTabSz="410751">
        <a:spcBef>
          <a:spcPts val="1547"/>
        </a:spcBef>
        <a:buSzPct val="100000"/>
        <a:buChar char="•"/>
        <a:defRPr sz="2100">
          <a:solidFill>
            <a:srgbClr val="2E2E2E"/>
          </a:solidFill>
          <a:latin typeface="Arial"/>
          <a:ea typeface="Arial"/>
          <a:cs typeface="Arial"/>
          <a:sym typeface="Arial"/>
        </a:defRPr>
      </a:lvl3pPr>
      <a:lvl4pPr marL="1608999" indent="-439251" defTabSz="410751">
        <a:spcBef>
          <a:spcPts val="1547"/>
        </a:spcBef>
        <a:buSzPct val="100000"/>
        <a:buChar char="•"/>
        <a:defRPr sz="2100">
          <a:solidFill>
            <a:srgbClr val="2E2E2E"/>
          </a:solidFill>
          <a:latin typeface="Arial"/>
          <a:ea typeface="Arial"/>
          <a:cs typeface="Arial"/>
          <a:sym typeface="Arial"/>
        </a:defRPr>
      </a:lvl4pPr>
      <a:lvl5pPr marL="1955092" indent="-481746" defTabSz="410751">
        <a:spcBef>
          <a:spcPts val="1547"/>
        </a:spcBef>
        <a:buSzPct val="100000"/>
        <a:buChar char="•"/>
        <a:defRPr sz="2100">
          <a:solidFill>
            <a:srgbClr val="2E2E2E"/>
          </a:solidFill>
          <a:latin typeface="Arial"/>
          <a:ea typeface="Arial"/>
          <a:cs typeface="Arial"/>
          <a:sym typeface="Arial"/>
        </a:defRPr>
      </a:lvl5pPr>
      <a:lvl6pPr marL="2258690" indent="-481746" defTabSz="410751">
        <a:spcBef>
          <a:spcPts val="1547"/>
        </a:spcBef>
        <a:buSzPct val="100000"/>
        <a:buChar char="•"/>
        <a:defRPr sz="2100">
          <a:solidFill>
            <a:srgbClr val="2E2E2E"/>
          </a:solidFill>
          <a:latin typeface="Arial"/>
          <a:ea typeface="Arial"/>
          <a:cs typeface="Arial"/>
          <a:sym typeface="Arial"/>
        </a:defRPr>
      </a:lvl6pPr>
      <a:lvl7pPr marL="2562289" indent="-481746" defTabSz="410751">
        <a:spcBef>
          <a:spcPts val="1547"/>
        </a:spcBef>
        <a:buSzPct val="100000"/>
        <a:buChar char="•"/>
        <a:defRPr sz="2100">
          <a:solidFill>
            <a:srgbClr val="2E2E2E"/>
          </a:solidFill>
          <a:latin typeface="Arial"/>
          <a:ea typeface="Arial"/>
          <a:cs typeface="Arial"/>
          <a:sym typeface="Arial"/>
        </a:defRPr>
      </a:lvl7pPr>
      <a:lvl8pPr marL="2865888" indent="-481746" defTabSz="410751">
        <a:spcBef>
          <a:spcPts val="1547"/>
        </a:spcBef>
        <a:buSzPct val="100000"/>
        <a:buChar char="•"/>
        <a:defRPr sz="2100">
          <a:solidFill>
            <a:srgbClr val="2E2E2E"/>
          </a:solidFill>
          <a:latin typeface="Arial"/>
          <a:ea typeface="Arial"/>
          <a:cs typeface="Arial"/>
          <a:sym typeface="Arial"/>
        </a:defRPr>
      </a:lvl8pPr>
      <a:lvl9pPr marL="3169486" indent="-481746" defTabSz="410751">
        <a:spcBef>
          <a:spcPts val="1547"/>
        </a:spcBef>
        <a:buSzPct val="100000"/>
        <a:buChar char="•"/>
        <a:defRPr sz="2100">
          <a:solidFill>
            <a:srgbClr val="2E2E2E"/>
          </a:solidFill>
          <a:latin typeface="Arial"/>
          <a:ea typeface="Arial"/>
          <a:cs typeface="Arial"/>
          <a:sym typeface="Arial"/>
        </a:defRPr>
      </a:lvl9pPr>
    </p:bodyStyle>
    <p:otherStyle>
      <a:lvl1pPr algn="ctr" defTabSz="410751">
        <a:defRPr sz="800">
          <a:solidFill>
            <a:schemeClr val="tx1"/>
          </a:solidFill>
          <a:latin typeface="+mn-lt"/>
          <a:ea typeface="+mn-ea"/>
          <a:cs typeface="+mn-cs"/>
          <a:sym typeface="Arial"/>
        </a:defRPr>
      </a:lvl1pPr>
      <a:lvl2pPr indent="160729" algn="ctr" defTabSz="410751">
        <a:defRPr sz="800">
          <a:solidFill>
            <a:schemeClr val="tx1"/>
          </a:solidFill>
          <a:latin typeface="+mn-lt"/>
          <a:ea typeface="+mn-ea"/>
          <a:cs typeface="+mn-cs"/>
          <a:sym typeface="Arial"/>
        </a:defRPr>
      </a:lvl2pPr>
      <a:lvl3pPr indent="321457" algn="ctr" defTabSz="410751">
        <a:defRPr sz="800">
          <a:solidFill>
            <a:schemeClr val="tx1"/>
          </a:solidFill>
          <a:latin typeface="+mn-lt"/>
          <a:ea typeface="+mn-ea"/>
          <a:cs typeface="+mn-cs"/>
          <a:sym typeface="Arial"/>
        </a:defRPr>
      </a:lvl3pPr>
      <a:lvl4pPr indent="482186" algn="ctr" defTabSz="410751">
        <a:defRPr sz="800">
          <a:solidFill>
            <a:schemeClr val="tx1"/>
          </a:solidFill>
          <a:latin typeface="+mn-lt"/>
          <a:ea typeface="+mn-ea"/>
          <a:cs typeface="+mn-cs"/>
          <a:sym typeface="Arial"/>
        </a:defRPr>
      </a:lvl4pPr>
      <a:lvl5pPr indent="642915" algn="ctr" defTabSz="410751">
        <a:defRPr sz="800">
          <a:solidFill>
            <a:schemeClr val="tx1"/>
          </a:solidFill>
          <a:latin typeface="+mn-lt"/>
          <a:ea typeface="+mn-ea"/>
          <a:cs typeface="+mn-cs"/>
          <a:sym typeface="Arial"/>
        </a:defRPr>
      </a:lvl5pPr>
      <a:lvl6pPr indent="803643" algn="ctr" defTabSz="410751">
        <a:defRPr sz="800">
          <a:solidFill>
            <a:schemeClr val="tx1"/>
          </a:solidFill>
          <a:latin typeface="+mn-lt"/>
          <a:ea typeface="+mn-ea"/>
          <a:cs typeface="+mn-cs"/>
          <a:sym typeface="Arial"/>
        </a:defRPr>
      </a:lvl6pPr>
      <a:lvl7pPr indent="964372" algn="ctr" defTabSz="410751">
        <a:defRPr sz="800">
          <a:solidFill>
            <a:schemeClr val="tx1"/>
          </a:solidFill>
          <a:latin typeface="+mn-lt"/>
          <a:ea typeface="+mn-ea"/>
          <a:cs typeface="+mn-cs"/>
          <a:sym typeface="Arial"/>
        </a:defRPr>
      </a:lvl7pPr>
      <a:lvl8pPr indent="1125101" algn="ctr" defTabSz="410751">
        <a:defRPr sz="800">
          <a:solidFill>
            <a:schemeClr val="tx1"/>
          </a:solidFill>
          <a:latin typeface="+mn-lt"/>
          <a:ea typeface="+mn-ea"/>
          <a:cs typeface="+mn-cs"/>
          <a:sym typeface="Arial"/>
        </a:defRPr>
      </a:lvl8pPr>
      <a:lvl9pPr indent="1285829" algn="ctr" defTabSz="410751">
        <a:defRPr sz="8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moul@us.ibm.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mailto:barclayb@us.ibm.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6.jpeg"/><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2.jpeg"/><Relationship Id="rId11" Type="http://schemas.openxmlformats.org/officeDocument/2006/relationships/image" Target="../media/image57.png"/><Relationship Id="rId5" Type="http://schemas.openxmlformats.org/officeDocument/2006/relationships/image" Target="../media/image51.jpeg"/><Relationship Id="rId10" Type="http://schemas.openxmlformats.org/officeDocument/2006/relationships/image" Target="../media/image56.png"/><Relationship Id="rId4" Type="http://schemas.openxmlformats.org/officeDocument/2006/relationships/image" Target="../media/image50.jpe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3.wmf"/><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wmf"/></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p:cNvSpPr>
            <a:spLocks noGrp="1"/>
          </p:cNvSpPr>
          <p:nvPr>
            <p:ph type="ctrTitle" idx="4294967295"/>
          </p:nvPr>
        </p:nvSpPr>
        <p:spPr>
          <a:xfrm>
            <a:off x="269333" y="550475"/>
            <a:ext cx="6566365" cy="1877509"/>
          </a:xfrm>
          <a:solidFill>
            <a:schemeClr val="bg1"/>
          </a:solidFill>
        </p:spPr>
        <p:txBody>
          <a:bodyPr/>
          <a:lstStyle/>
          <a:p>
            <a:pPr>
              <a:lnSpc>
                <a:spcPct val="95000"/>
              </a:lnSpc>
            </a:pPr>
            <a:r>
              <a:rPr lang="en-US" altLang="en-US" sz="2400" dirty="0" smtClean="0"/>
              <a:t>Session CEE-1905</a:t>
            </a:r>
            <a:br>
              <a:rPr lang="en-US" altLang="en-US" sz="2400" dirty="0" smtClean="0"/>
            </a:br>
            <a:r>
              <a:rPr lang="en-US" altLang="en-US" sz="2400" b="1" dirty="0" smtClean="0"/>
              <a:t/>
            </a:r>
            <a:br>
              <a:rPr lang="en-US" altLang="en-US" sz="2400" b="1" dirty="0" smtClean="0"/>
            </a:br>
            <a:r>
              <a:rPr lang="en-US" altLang="en-US" sz="2400" b="1" dirty="0" smtClean="0"/>
              <a:t>The </a:t>
            </a:r>
            <a:r>
              <a:rPr lang="en-US" altLang="en-US" sz="2400" b="1" dirty="0"/>
              <a:t>End of Cloning:</a:t>
            </a:r>
            <a:r>
              <a:rPr lang="en-US" altLang="en-US" sz="2400" i="1" dirty="0"/>
              <a:t> </a:t>
            </a:r>
            <a:r>
              <a:rPr lang="en-US" altLang="en-US" sz="2400" i="1" dirty="0" smtClean="0"/>
              <a:t/>
            </a:r>
            <a:br>
              <a:rPr lang="en-US" altLang="en-US" sz="2400" i="1" dirty="0" smtClean="0"/>
            </a:br>
            <a:r>
              <a:rPr lang="en-US" altLang="en-US" sz="2400" i="1" dirty="0" smtClean="0"/>
              <a:t>Strategic </a:t>
            </a:r>
            <a:r>
              <a:rPr lang="en-US" altLang="en-US" sz="2400" i="1" dirty="0"/>
              <a:t>Reuse and Product Line Engineering With the IBM Rational </a:t>
            </a:r>
            <a:r>
              <a:rPr lang="en-US" altLang="en-US" sz="2400" i="1" dirty="0" smtClean="0"/>
              <a:t>Platform</a:t>
            </a:r>
            <a:endParaRPr lang="en-US" altLang="en-US" sz="2400" i="1" dirty="0"/>
          </a:p>
        </p:txBody>
      </p:sp>
      <p:sp>
        <p:nvSpPr>
          <p:cNvPr id="56323" name="Subtitle 4"/>
          <p:cNvSpPr>
            <a:spLocks noGrp="1"/>
          </p:cNvSpPr>
          <p:nvPr>
            <p:ph type="subTitle" idx="4294967295"/>
          </p:nvPr>
        </p:nvSpPr>
        <p:spPr>
          <a:xfrm>
            <a:off x="269333" y="2427984"/>
            <a:ext cx="5053013" cy="2308324"/>
          </a:xfrm>
        </p:spPr>
        <p:txBody>
          <a:bodyPr>
            <a:spAutoFit/>
          </a:bodyPr>
          <a:lstStyle/>
          <a:p>
            <a:pPr marL="0" indent="0">
              <a:spcBef>
                <a:spcPts val="0"/>
              </a:spcBef>
              <a:buFont typeface="Arial" pitchFamily="34" charset="0"/>
              <a:buNone/>
            </a:pPr>
            <a:r>
              <a:rPr lang="en-US" altLang="en-US" sz="1600" i="1" dirty="0" smtClean="0">
                <a:solidFill>
                  <a:srgbClr val="898989"/>
                </a:solidFill>
              </a:rPr>
              <a:t>Daniel </a:t>
            </a:r>
            <a:r>
              <a:rPr lang="en-US" altLang="en-US" sz="1600" i="1" dirty="0" err="1" smtClean="0">
                <a:solidFill>
                  <a:srgbClr val="898989"/>
                </a:solidFill>
              </a:rPr>
              <a:t>Moul</a:t>
            </a:r>
            <a:endParaRPr lang="en-US" altLang="en-US" sz="1600" i="1" dirty="0" smtClean="0">
              <a:solidFill>
                <a:srgbClr val="898989"/>
              </a:solidFill>
            </a:endParaRPr>
          </a:p>
          <a:p>
            <a:pPr marL="0" indent="0">
              <a:spcBef>
                <a:spcPts val="0"/>
              </a:spcBef>
              <a:buNone/>
            </a:pPr>
            <a:r>
              <a:rPr lang="en-US" altLang="en-US" sz="1600" i="1" dirty="0">
                <a:solidFill>
                  <a:srgbClr val="898989"/>
                </a:solidFill>
              </a:rPr>
              <a:t>Senior Product </a:t>
            </a:r>
            <a:r>
              <a:rPr lang="en-US" altLang="en-US" sz="1600" i="1" dirty="0" smtClean="0">
                <a:solidFill>
                  <a:srgbClr val="898989"/>
                </a:solidFill>
              </a:rPr>
              <a:t>Manager</a:t>
            </a:r>
            <a:endParaRPr lang="en-US" altLang="en-US" sz="1600" i="1" dirty="0">
              <a:solidFill>
                <a:srgbClr val="898989"/>
              </a:solidFill>
            </a:endParaRPr>
          </a:p>
          <a:p>
            <a:pPr marL="0" indent="0">
              <a:spcBef>
                <a:spcPts val="0"/>
              </a:spcBef>
              <a:buNone/>
            </a:pPr>
            <a:r>
              <a:rPr lang="en-US" altLang="en-US" sz="1600" i="1" dirty="0">
                <a:solidFill>
                  <a:srgbClr val="898989"/>
                </a:solidFill>
              </a:rPr>
              <a:t>IBM Rational Product Management </a:t>
            </a:r>
            <a:endParaRPr lang="en-US" altLang="en-US" sz="1600" i="1" dirty="0" smtClean="0">
              <a:solidFill>
                <a:srgbClr val="898989"/>
              </a:solidFill>
            </a:endParaRPr>
          </a:p>
          <a:p>
            <a:pPr marL="0" indent="0">
              <a:spcBef>
                <a:spcPts val="0"/>
              </a:spcBef>
              <a:buFont typeface="Arial" pitchFamily="34" charset="0"/>
              <a:buNone/>
            </a:pPr>
            <a:r>
              <a:rPr lang="en-US" altLang="en-US" sz="1600" i="1" dirty="0" smtClean="0">
                <a:solidFill>
                  <a:srgbClr val="898989"/>
                </a:solidFill>
                <a:hlinkClick r:id="rId3"/>
              </a:rPr>
              <a:t>dmoul@us.ibm.com</a:t>
            </a:r>
            <a:r>
              <a:rPr lang="en-US" altLang="en-US" sz="1600" i="1" dirty="0" smtClean="0">
                <a:solidFill>
                  <a:srgbClr val="898989"/>
                </a:solidFill>
              </a:rPr>
              <a:t> </a:t>
            </a:r>
          </a:p>
          <a:p>
            <a:pPr marL="0" indent="0">
              <a:spcBef>
                <a:spcPts val="0"/>
              </a:spcBef>
              <a:buFont typeface="Arial" pitchFamily="34" charset="0"/>
              <a:buNone/>
            </a:pPr>
            <a:endParaRPr lang="en-US" altLang="en-US" sz="1600" i="1" dirty="0">
              <a:solidFill>
                <a:srgbClr val="898989"/>
              </a:solidFill>
            </a:endParaRPr>
          </a:p>
          <a:p>
            <a:pPr marL="0" indent="0">
              <a:spcBef>
                <a:spcPts val="0"/>
              </a:spcBef>
              <a:buFont typeface="Arial" pitchFamily="34" charset="0"/>
              <a:buNone/>
            </a:pPr>
            <a:r>
              <a:rPr lang="en-US" altLang="en-US" sz="1600" i="1" dirty="0" smtClean="0">
                <a:solidFill>
                  <a:srgbClr val="898989"/>
                </a:solidFill>
              </a:rPr>
              <a:t>Barclay Brown</a:t>
            </a:r>
          </a:p>
          <a:p>
            <a:pPr marL="0" indent="0">
              <a:spcBef>
                <a:spcPts val="0"/>
              </a:spcBef>
              <a:buFont typeface="Arial" pitchFamily="34" charset="0"/>
              <a:buNone/>
            </a:pPr>
            <a:r>
              <a:rPr lang="en-US" altLang="en-US" sz="1600" i="1" dirty="0" smtClean="0">
                <a:solidFill>
                  <a:srgbClr val="898989"/>
                </a:solidFill>
              </a:rPr>
              <a:t>Global Solution Executive</a:t>
            </a:r>
          </a:p>
          <a:p>
            <a:pPr marL="0" indent="0">
              <a:spcBef>
                <a:spcPts val="0"/>
              </a:spcBef>
              <a:buFont typeface="Arial" pitchFamily="34" charset="0"/>
              <a:buNone/>
            </a:pPr>
            <a:r>
              <a:rPr lang="en-US" altLang="en-US" sz="1600" i="1" dirty="0" smtClean="0">
                <a:solidFill>
                  <a:srgbClr val="898989"/>
                </a:solidFill>
              </a:rPr>
              <a:t>IBM Rational</a:t>
            </a:r>
          </a:p>
          <a:p>
            <a:pPr marL="0" indent="0">
              <a:spcBef>
                <a:spcPts val="0"/>
              </a:spcBef>
              <a:buFont typeface="Arial" pitchFamily="34" charset="0"/>
              <a:buNone/>
            </a:pPr>
            <a:r>
              <a:rPr lang="en-US" altLang="en-US" sz="1600" i="1" dirty="0" smtClean="0">
                <a:solidFill>
                  <a:srgbClr val="898989"/>
                </a:solidFill>
                <a:hlinkClick r:id="rId4"/>
              </a:rPr>
              <a:t>barclayb@us.ibm.com</a:t>
            </a:r>
            <a:r>
              <a:rPr lang="en-US" altLang="en-US" sz="1600" i="1" dirty="0" smtClean="0">
                <a:solidFill>
                  <a:srgbClr val="898989"/>
                </a:solidFill>
              </a:rPr>
              <a:t> </a:t>
            </a:r>
            <a:endParaRPr lang="en-US" altLang="en-US" sz="1600" i="1"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smtClean="0"/>
              <a:t>A scenario on the timeline…</a:t>
            </a:r>
          </a:p>
        </p:txBody>
      </p:sp>
      <p:sp>
        <p:nvSpPr>
          <p:cNvPr id="94212" name="Line 4"/>
          <p:cNvSpPr>
            <a:spLocks noChangeShapeType="1"/>
          </p:cNvSpPr>
          <p:nvPr/>
        </p:nvSpPr>
        <p:spPr bwMode="auto">
          <a:xfrm flipV="1">
            <a:off x="2316163" y="1860550"/>
            <a:ext cx="4637087" cy="1587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16" name="Line 8"/>
          <p:cNvSpPr>
            <a:spLocks noChangeShapeType="1"/>
          </p:cNvSpPr>
          <p:nvPr/>
        </p:nvSpPr>
        <p:spPr bwMode="auto">
          <a:xfrm>
            <a:off x="3357563" y="1876425"/>
            <a:ext cx="411162" cy="771525"/>
          </a:xfrm>
          <a:prstGeom prst="line">
            <a:avLst/>
          </a:prstGeom>
          <a:noFill/>
          <a:ln w="9525">
            <a:solidFill>
              <a:schemeClr val="tx1"/>
            </a:solidFill>
            <a:round/>
            <a:headEnd/>
            <a:tailEn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17" name="Line 9"/>
          <p:cNvSpPr>
            <a:spLocks noChangeShapeType="1"/>
          </p:cNvSpPr>
          <p:nvPr/>
        </p:nvSpPr>
        <p:spPr bwMode="auto">
          <a:xfrm>
            <a:off x="3794125" y="2644775"/>
            <a:ext cx="3754438" cy="14288"/>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19" name="Line 11"/>
          <p:cNvSpPr>
            <a:spLocks noChangeShapeType="1"/>
          </p:cNvSpPr>
          <p:nvPr/>
        </p:nvSpPr>
        <p:spPr bwMode="auto">
          <a:xfrm>
            <a:off x="4256088" y="1906588"/>
            <a:ext cx="836612" cy="1639887"/>
          </a:xfrm>
          <a:prstGeom prst="line">
            <a:avLst/>
          </a:prstGeom>
          <a:noFill/>
          <a:ln w="9525">
            <a:solidFill>
              <a:schemeClr val="tx1"/>
            </a:solidFill>
            <a:round/>
            <a:headEnd/>
            <a:tailEn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20" name="Line 12"/>
          <p:cNvSpPr>
            <a:spLocks noChangeShapeType="1"/>
          </p:cNvSpPr>
          <p:nvPr/>
        </p:nvSpPr>
        <p:spPr bwMode="auto">
          <a:xfrm flipV="1">
            <a:off x="5181600" y="4457700"/>
            <a:ext cx="3233738" cy="1587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22" name="Line 14"/>
          <p:cNvSpPr>
            <a:spLocks noChangeShapeType="1"/>
          </p:cNvSpPr>
          <p:nvPr/>
        </p:nvSpPr>
        <p:spPr bwMode="auto">
          <a:xfrm>
            <a:off x="4244975" y="1876425"/>
            <a:ext cx="922338" cy="2562225"/>
          </a:xfrm>
          <a:prstGeom prst="line">
            <a:avLst/>
          </a:prstGeom>
          <a:noFill/>
          <a:ln w="9525">
            <a:solidFill>
              <a:schemeClr val="tx1"/>
            </a:solidFill>
            <a:round/>
            <a:headEnd/>
            <a:tailEn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23" name="Line 15"/>
          <p:cNvSpPr>
            <a:spLocks noChangeShapeType="1"/>
          </p:cNvSpPr>
          <p:nvPr/>
        </p:nvSpPr>
        <p:spPr bwMode="auto">
          <a:xfrm flipV="1">
            <a:off x="5118100" y="3511550"/>
            <a:ext cx="3233738" cy="1587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20494" name="Rectangle 16"/>
          <p:cNvSpPr>
            <a:spLocks noChangeArrowheads="1"/>
          </p:cNvSpPr>
          <p:nvPr/>
        </p:nvSpPr>
        <p:spPr bwMode="auto">
          <a:xfrm>
            <a:off x="225425" y="4810125"/>
            <a:ext cx="86201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rgbClr val="00B2DA"/>
              </a:buClr>
              <a:buSzPct val="100000"/>
              <a:buFont typeface="Arial" pitchFamily="34" charset="0"/>
              <a:buChar char="•"/>
              <a:defRPr sz="2200">
                <a:solidFill>
                  <a:schemeClr val="tx1"/>
                </a:solidFill>
                <a:latin typeface="Arial" pitchFamily="34" charset="0"/>
              </a:defRPr>
            </a:lvl1pPr>
            <a:lvl2pPr marL="742950" indent="-285750">
              <a:spcBef>
                <a:spcPct val="20000"/>
              </a:spcBef>
              <a:buFont typeface="Lucida Grande"/>
              <a:buChar char="–"/>
              <a:defRPr sz="2000">
                <a:solidFill>
                  <a:schemeClr val="tx1"/>
                </a:solidFill>
                <a:latin typeface="Arial" pitchFamily="34" charset="0"/>
              </a:defRPr>
            </a:lvl2pPr>
            <a:lvl3pPr marL="1143000" indent="-228600">
              <a:spcBef>
                <a:spcPct val="20000"/>
              </a:spcBef>
              <a:buFont typeface="Arial" pitchFamily="34" charset="0"/>
              <a:buChar char="•"/>
              <a:defRPr>
                <a:solidFill>
                  <a:schemeClr val="tx1"/>
                </a:solidFill>
                <a:latin typeface="Arial" pitchFamily="34" charset="0"/>
              </a:defRPr>
            </a:lvl3pPr>
            <a:lvl4pPr marL="1600200" indent="-228600">
              <a:spcBef>
                <a:spcPct val="20000"/>
              </a:spcBef>
              <a:buFont typeface="Arial" pitchFamily="34" charset="0"/>
              <a:buChar char="–"/>
              <a:defRPr>
                <a:solidFill>
                  <a:schemeClr val="tx1"/>
                </a:solidFill>
                <a:latin typeface="Arial" pitchFamily="34" charset="0"/>
              </a:defRPr>
            </a:lvl4pPr>
            <a:lvl5pPr marL="2057400" indent="-228600">
              <a:spcBef>
                <a:spcPct val="20000"/>
              </a:spcBef>
              <a:buFont typeface="Arial" pitchFamily="34" charset="0"/>
              <a:buChar char="»"/>
              <a:defRPr>
                <a:solidFill>
                  <a:schemeClr val="tx1"/>
                </a:solidFill>
                <a:latin typeface="Arial"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9pPr>
          </a:lstStyle>
          <a:p>
            <a:pPr eaLnBrk="1" hangingPunct="1">
              <a:lnSpc>
                <a:spcPct val="90000"/>
              </a:lnSpc>
              <a:spcBef>
                <a:spcPct val="0"/>
              </a:spcBef>
              <a:buClrTx/>
              <a:buSzTx/>
              <a:buFontTx/>
              <a:buNone/>
            </a:pPr>
            <a:r>
              <a:rPr lang="en-US" altLang="en-US" sz="1800" dirty="0" smtClean="0"/>
              <a:t>Parallel development …</a:t>
            </a:r>
            <a:r>
              <a:rPr lang="en-US" altLang="en-US" sz="1800" dirty="0"/>
              <a:t/>
            </a:r>
            <a:br>
              <a:rPr lang="en-US" altLang="en-US" sz="1800" dirty="0"/>
            </a:br>
            <a:endParaRPr lang="en-US" altLang="en-US" sz="1800" dirty="0"/>
          </a:p>
          <a:p>
            <a:pPr eaLnBrk="1" hangingPunct="1">
              <a:lnSpc>
                <a:spcPct val="90000"/>
              </a:lnSpc>
              <a:spcBef>
                <a:spcPct val="0"/>
              </a:spcBef>
              <a:buClrTx/>
              <a:buSzTx/>
              <a:buFontTx/>
              <a:buNone/>
            </a:pPr>
            <a:r>
              <a:rPr lang="en-US" altLang="en-US" sz="1800" dirty="0"/>
              <a:t>Propagation of </a:t>
            </a:r>
            <a:r>
              <a:rPr lang="en-US" altLang="en-US" sz="1800" dirty="0" smtClean="0"/>
              <a:t>changes …</a:t>
            </a:r>
            <a:endParaRPr lang="en-US" altLang="en-US" sz="1800" dirty="0"/>
          </a:p>
        </p:txBody>
      </p:sp>
      <p:sp>
        <p:nvSpPr>
          <p:cNvPr id="2" name="Oval 1"/>
          <p:cNvSpPr/>
          <p:nvPr/>
        </p:nvSpPr>
        <p:spPr>
          <a:xfrm>
            <a:off x="7640638" y="2433638"/>
            <a:ext cx="438150" cy="43656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26" name="Oval 25"/>
          <p:cNvSpPr/>
          <p:nvPr/>
        </p:nvSpPr>
        <p:spPr>
          <a:xfrm>
            <a:off x="8415338" y="3292475"/>
            <a:ext cx="438150" cy="43815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27" name="Oval 26"/>
          <p:cNvSpPr/>
          <p:nvPr/>
        </p:nvSpPr>
        <p:spPr>
          <a:xfrm>
            <a:off x="8461375" y="4232275"/>
            <a:ext cx="438150" cy="43815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grpSp>
        <p:nvGrpSpPr>
          <p:cNvPr id="8" name="Group 7"/>
          <p:cNvGrpSpPr/>
          <p:nvPr/>
        </p:nvGrpSpPr>
        <p:grpSpPr>
          <a:xfrm>
            <a:off x="5784850" y="927100"/>
            <a:ext cx="2752725" cy="3524250"/>
            <a:chOff x="5784850" y="927100"/>
            <a:chExt cx="2752725" cy="3524250"/>
          </a:xfrm>
        </p:grpSpPr>
        <p:sp>
          <p:nvSpPr>
            <p:cNvPr id="94228" name="Line 20"/>
            <p:cNvSpPr>
              <a:spLocks noChangeShapeType="1"/>
            </p:cNvSpPr>
            <p:nvPr/>
          </p:nvSpPr>
          <p:spPr bwMode="auto">
            <a:xfrm>
              <a:off x="6527800" y="1908175"/>
              <a:ext cx="252413" cy="771525"/>
            </a:xfrm>
            <a:prstGeom prst="line">
              <a:avLst/>
            </a:prstGeom>
            <a:noFill/>
            <a:ln w="19050">
              <a:solidFill>
                <a:schemeClr val="tx2">
                  <a:lumMod val="75000"/>
                </a:schemeClr>
              </a:solidFill>
              <a:prstDash val="dash"/>
              <a:round/>
              <a:headEnd/>
              <a:tailEnd type="triangle" w="lg" len="lg"/>
            </a:ln>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29" name="Line 21"/>
            <p:cNvSpPr>
              <a:spLocks noChangeShapeType="1"/>
            </p:cNvSpPr>
            <p:nvPr/>
          </p:nvSpPr>
          <p:spPr bwMode="auto">
            <a:xfrm>
              <a:off x="6507163" y="1919288"/>
              <a:ext cx="866775" cy="1624012"/>
            </a:xfrm>
            <a:prstGeom prst="line">
              <a:avLst/>
            </a:prstGeom>
            <a:noFill/>
            <a:ln w="19050">
              <a:solidFill>
                <a:schemeClr val="tx2">
                  <a:lumMod val="75000"/>
                </a:schemeClr>
              </a:solidFill>
              <a:prstDash val="dash"/>
              <a:round/>
              <a:headEnd/>
              <a:tailEnd type="triangle" w="lg" len="lg"/>
            </a:ln>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30" name="Line 22"/>
            <p:cNvSpPr>
              <a:spLocks noChangeShapeType="1"/>
            </p:cNvSpPr>
            <p:nvPr/>
          </p:nvSpPr>
          <p:spPr bwMode="auto">
            <a:xfrm>
              <a:off x="6502400" y="1882775"/>
              <a:ext cx="1576388" cy="2568575"/>
            </a:xfrm>
            <a:prstGeom prst="line">
              <a:avLst/>
            </a:prstGeom>
            <a:noFill/>
            <a:ln w="19050">
              <a:solidFill>
                <a:schemeClr val="tx2">
                  <a:lumMod val="75000"/>
                </a:schemeClr>
              </a:solidFill>
              <a:prstDash val="dash"/>
              <a:round/>
              <a:headEnd/>
              <a:tailEnd type="triangle" w="lg" len="lg"/>
            </a:ln>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11286" name="Text Box 24"/>
            <p:cNvSpPr txBox="1">
              <a:spLocks noChangeArrowheads="1"/>
            </p:cNvSpPr>
            <p:nvPr/>
          </p:nvSpPr>
          <p:spPr bwMode="auto">
            <a:xfrm>
              <a:off x="5784850" y="927100"/>
              <a:ext cx="2752725" cy="831850"/>
            </a:xfrm>
            <a:prstGeom prst="rect">
              <a:avLst/>
            </a:prstGeom>
            <a:noFill/>
            <a:ln>
              <a:noFill/>
            </a:ln>
            <a:effectLst>
              <a:prstShdw prst="shdw17" dist="17961" dir="2700000">
                <a:srgbClr val="006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itchFamily="34" charset="0"/>
                  <a:cs typeface="Arial" pitchFamily="34" charset="0"/>
                </a:defRPr>
              </a:lvl1pPr>
              <a:lvl2pPr marL="742950" indent="-285750">
                <a:defRPr sz="1200">
                  <a:solidFill>
                    <a:schemeClr val="tx1"/>
                  </a:solidFill>
                  <a:latin typeface="Arial" pitchFamily="34" charset="0"/>
                  <a:cs typeface="Arial" pitchFamily="34" charset="0"/>
                </a:defRPr>
              </a:lvl2pPr>
              <a:lvl3pPr marL="1143000" indent="-228600">
                <a:defRPr sz="1200">
                  <a:solidFill>
                    <a:schemeClr val="tx1"/>
                  </a:solidFill>
                  <a:latin typeface="Arial" pitchFamily="34" charset="0"/>
                  <a:cs typeface="Arial" pitchFamily="34" charset="0"/>
                </a:defRPr>
              </a:lvl3pPr>
              <a:lvl4pPr marL="1600200" indent="-228600">
                <a:defRPr sz="1200">
                  <a:solidFill>
                    <a:schemeClr val="tx1"/>
                  </a:solidFill>
                  <a:latin typeface="Arial" pitchFamily="34" charset="0"/>
                  <a:cs typeface="Arial" pitchFamily="34" charset="0"/>
                </a:defRPr>
              </a:lvl4pPr>
              <a:lvl5pPr marL="2057400" indent="-22860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hangingPunct="1">
                <a:buClr>
                  <a:srgbClr val="000000"/>
                </a:buClr>
                <a:buSzPct val="100000"/>
                <a:buFont typeface="Times New Roman" pitchFamily="18" charset="0"/>
                <a:buNone/>
                <a:defRPr/>
              </a:pPr>
              <a:r>
                <a:rPr lang="en-US" altLang="en-US" sz="1600" dirty="0">
                  <a:solidFill>
                    <a:schemeClr val="accent5">
                      <a:lumMod val="75000"/>
                    </a:schemeClr>
                  </a:solidFill>
                </a:rPr>
                <a:t>Fix </a:t>
              </a:r>
              <a:r>
                <a:rPr lang="en-US" altLang="en-US" sz="1600" dirty="0" smtClean="0">
                  <a:solidFill>
                    <a:schemeClr val="accent5">
                      <a:lumMod val="75000"/>
                    </a:schemeClr>
                  </a:solidFill>
                </a:rPr>
                <a:t>delivered </a:t>
              </a:r>
              <a:r>
                <a:rPr lang="en-US" altLang="en-US" sz="1600" dirty="0">
                  <a:solidFill>
                    <a:schemeClr val="accent5">
                      <a:lumMod val="75000"/>
                    </a:schemeClr>
                  </a:solidFill>
                </a:rPr>
                <a:t>from Program B Base variant, then to other family variants </a:t>
              </a:r>
            </a:p>
          </p:txBody>
        </p:sp>
      </p:grpSp>
      <p:grpSp>
        <p:nvGrpSpPr>
          <p:cNvPr id="7" name="Group 6"/>
          <p:cNvGrpSpPr/>
          <p:nvPr/>
        </p:nvGrpSpPr>
        <p:grpSpPr>
          <a:xfrm>
            <a:off x="5348288" y="1860550"/>
            <a:ext cx="2317750" cy="2311400"/>
            <a:chOff x="5348288" y="1860550"/>
            <a:chExt cx="2317750" cy="2311400"/>
          </a:xfrm>
        </p:grpSpPr>
        <p:sp>
          <p:nvSpPr>
            <p:cNvPr id="20504" name="Text Box 24"/>
            <p:cNvSpPr txBox="1">
              <a:spLocks noChangeArrowheads="1"/>
            </p:cNvSpPr>
            <p:nvPr/>
          </p:nvSpPr>
          <p:spPr bwMode="auto">
            <a:xfrm>
              <a:off x="5348288" y="3586163"/>
              <a:ext cx="2317750" cy="585787"/>
            </a:xfrm>
            <a:prstGeom prst="rect">
              <a:avLst/>
            </a:prstGeom>
            <a:noFill/>
            <a:ln>
              <a:noFill/>
            </a:ln>
            <a:effectLst>
              <a:prstShdw prst="shdw17" dist="17961" dir="2700000">
                <a:srgbClr val="006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B2DA"/>
                </a:buClr>
                <a:buSzPct val="100000"/>
                <a:buFont typeface="Arial" pitchFamily="34" charset="0"/>
                <a:buChar char="•"/>
                <a:defRPr sz="2200">
                  <a:solidFill>
                    <a:schemeClr val="tx1"/>
                  </a:solidFill>
                  <a:latin typeface="Arial" pitchFamily="34" charset="0"/>
                </a:defRPr>
              </a:lvl1pPr>
              <a:lvl2pPr marL="742950" indent="-285750">
                <a:spcBef>
                  <a:spcPct val="20000"/>
                </a:spcBef>
                <a:buFont typeface="Lucida Grande"/>
                <a:buChar char="–"/>
                <a:defRPr sz="2000">
                  <a:solidFill>
                    <a:schemeClr val="tx1"/>
                  </a:solidFill>
                  <a:latin typeface="Arial" pitchFamily="34" charset="0"/>
                </a:defRPr>
              </a:lvl2pPr>
              <a:lvl3pPr marL="1143000" indent="-228600">
                <a:spcBef>
                  <a:spcPct val="20000"/>
                </a:spcBef>
                <a:buFont typeface="Arial" pitchFamily="34" charset="0"/>
                <a:buChar char="•"/>
                <a:defRPr>
                  <a:solidFill>
                    <a:schemeClr val="tx1"/>
                  </a:solidFill>
                  <a:latin typeface="Arial" pitchFamily="34" charset="0"/>
                </a:defRPr>
              </a:lvl3pPr>
              <a:lvl4pPr marL="1600200" indent="-228600">
                <a:spcBef>
                  <a:spcPct val="20000"/>
                </a:spcBef>
                <a:buFont typeface="Arial" pitchFamily="34" charset="0"/>
                <a:buChar char="–"/>
                <a:defRPr>
                  <a:solidFill>
                    <a:schemeClr val="tx1"/>
                  </a:solidFill>
                  <a:latin typeface="Arial" pitchFamily="34" charset="0"/>
                </a:defRPr>
              </a:lvl4pPr>
              <a:lvl5pPr marL="2057400" indent="-228600">
                <a:spcBef>
                  <a:spcPct val="20000"/>
                </a:spcBef>
                <a:buFont typeface="Arial" pitchFamily="34" charset="0"/>
                <a:buChar char="»"/>
                <a:defRPr>
                  <a:solidFill>
                    <a:schemeClr val="tx1"/>
                  </a:solidFill>
                  <a:latin typeface="Arial"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9pPr>
            </a:lstStyle>
            <a:p>
              <a:pPr algn="ctr" eaLnBrk="1" hangingPunct="1">
                <a:spcBef>
                  <a:spcPct val="0"/>
                </a:spcBef>
                <a:buClr>
                  <a:srgbClr val="000000"/>
                </a:buClr>
                <a:buFont typeface="Times New Roman" pitchFamily="18" charset="0"/>
                <a:buNone/>
              </a:pPr>
              <a:r>
                <a:rPr lang="en-US" altLang="en-US" sz="1600" dirty="0">
                  <a:solidFill>
                    <a:srgbClr val="002F4F"/>
                  </a:solidFill>
                </a:rPr>
                <a:t>Program B identifies and issue and fixes it</a:t>
              </a:r>
            </a:p>
          </p:txBody>
        </p:sp>
        <p:cxnSp>
          <p:nvCxnSpPr>
            <p:cNvPr id="11287" name="Straight Arrow Connector 2"/>
            <p:cNvCxnSpPr>
              <a:cxnSpLocks noChangeShapeType="1"/>
            </p:cNvCxnSpPr>
            <p:nvPr/>
          </p:nvCxnSpPr>
          <p:spPr bwMode="auto">
            <a:xfrm flipV="1">
              <a:off x="6161088" y="1860550"/>
              <a:ext cx="341312" cy="1666875"/>
            </a:xfrm>
            <a:prstGeom prst="straightConnector1">
              <a:avLst/>
            </a:prstGeom>
            <a:noFill/>
            <a:ln w="19050">
              <a:solidFill>
                <a:schemeClr val="tx2">
                  <a:lumMod val="75000"/>
                </a:schemeClr>
              </a:solidFill>
              <a:prstDash val="dash"/>
              <a:round/>
              <a:headEnd/>
              <a:tailEnd type="triangle" w="lg" len="lg"/>
            </a:ln>
            <a:effectLst/>
          </p:spPr>
        </p:cxnSp>
        <p:sp>
          <p:nvSpPr>
            <p:cNvPr id="28" name="Oval 27"/>
            <p:cNvSpPr/>
            <p:nvPr/>
          </p:nvSpPr>
          <p:spPr>
            <a:xfrm>
              <a:off x="6032500" y="3397250"/>
              <a:ext cx="250825" cy="252413"/>
            </a:xfrm>
            <a:prstGeom prst="ellipse">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tx1"/>
                </a:solidFill>
              </a:endParaRPr>
            </a:p>
          </p:txBody>
        </p:sp>
      </p:grpSp>
      <p:grpSp>
        <p:nvGrpSpPr>
          <p:cNvPr id="5" name="Group 4"/>
          <p:cNvGrpSpPr/>
          <p:nvPr/>
        </p:nvGrpSpPr>
        <p:grpSpPr>
          <a:xfrm>
            <a:off x="4195763" y="966788"/>
            <a:ext cx="2447925" cy="3532187"/>
            <a:chOff x="4195763" y="966788"/>
            <a:chExt cx="2447925" cy="3532187"/>
          </a:xfrm>
        </p:grpSpPr>
        <p:sp>
          <p:nvSpPr>
            <p:cNvPr id="94225" name="Line 17"/>
            <p:cNvSpPr>
              <a:spLocks noChangeShapeType="1"/>
            </p:cNvSpPr>
            <p:nvPr/>
          </p:nvSpPr>
          <p:spPr bwMode="auto">
            <a:xfrm>
              <a:off x="5076825" y="1876425"/>
              <a:ext cx="252413" cy="771525"/>
            </a:xfrm>
            <a:prstGeom prst="line">
              <a:avLst/>
            </a:prstGeom>
            <a:noFill/>
            <a:ln w="19050">
              <a:solidFill>
                <a:schemeClr val="accent4"/>
              </a:solidFill>
              <a:prstDash val="dash"/>
              <a:round/>
              <a:headEnd/>
              <a:tailEnd type="triangle" w="lg" len="lg"/>
            </a:ln>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26" name="Line 18"/>
            <p:cNvSpPr>
              <a:spLocks noChangeShapeType="1"/>
            </p:cNvSpPr>
            <p:nvPr/>
          </p:nvSpPr>
          <p:spPr bwMode="auto">
            <a:xfrm>
              <a:off x="5056188" y="1887538"/>
              <a:ext cx="866775" cy="1624012"/>
            </a:xfrm>
            <a:prstGeom prst="line">
              <a:avLst/>
            </a:prstGeom>
            <a:noFill/>
            <a:ln w="19050">
              <a:solidFill>
                <a:schemeClr val="accent4"/>
              </a:solidFill>
              <a:prstDash val="dash"/>
              <a:round/>
              <a:headEnd/>
              <a:tailEnd type="triangle" w="lg" len="lg"/>
            </a:ln>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94227" name="Line 19"/>
            <p:cNvSpPr>
              <a:spLocks noChangeShapeType="1"/>
            </p:cNvSpPr>
            <p:nvPr/>
          </p:nvSpPr>
          <p:spPr bwMode="auto">
            <a:xfrm>
              <a:off x="5051425" y="1851025"/>
              <a:ext cx="1592263" cy="2647950"/>
            </a:xfrm>
            <a:prstGeom prst="line">
              <a:avLst/>
            </a:prstGeom>
            <a:noFill/>
            <a:ln w="19050">
              <a:solidFill>
                <a:schemeClr val="accent4"/>
              </a:solidFill>
              <a:prstDash val="dash"/>
              <a:round/>
              <a:headEnd/>
              <a:tailEnd type="triangle" w="lg" len="lg"/>
            </a:ln>
            <a:effectLst/>
            <a:extLst/>
          </p:spPr>
          <p:txBody>
            <a:bodyPr/>
            <a:lstStyle/>
            <a:p>
              <a:pPr algn="ctr" eaLnBrk="1" hangingPunct="1">
                <a:buClr>
                  <a:srgbClr val="000000"/>
                </a:buClr>
                <a:buSzPct val="100000"/>
                <a:buFont typeface="Times New Roman" pitchFamily="18" charset="0"/>
                <a:buNone/>
                <a:defRPr/>
              </a:pPr>
              <a:endParaRPr lang="en-US">
                <a:latin typeface="Arial" charset="0"/>
                <a:cs typeface="Arial" charset="0"/>
              </a:endParaRPr>
            </a:p>
          </p:txBody>
        </p:sp>
        <p:sp>
          <p:nvSpPr>
            <p:cNvPr id="11285" name="Text Box 23"/>
            <p:cNvSpPr txBox="1">
              <a:spLocks noChangeArrowheads="1"/>
            </p:cNvSpPr>
            <p:nvPr/>
          </p:nvSpPr>
          <p:spPr bwMode="auto">
            <a:xfrm>
              <a:off x="4195763" y="966788"/>
              <a:ext cx="1647825" cy="830262"/>
            </a:xfrm>
            <a:prstGeom prst="rect">
              <a:avLst/>
            </a:prstGeom>
            <a:noFill/>
            <a:ln>
              <a:noFill/>
            </a:ln>
            <a:effectLst>
              <a:prstShdw prst="shdw17" dist="17961" dir="2700000">
                <a:srgbClr val="006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itchFamily="34" charset="0"/>
                  <a:cs typeface="Arial" pitchFamily="34" charset="0"/>
                </a:defRPr>
              </a:lvl1pPr>
              <a:lvl2pPr marL="742950" indent="-285750">
                <a:defRPr sz="1200">
                  <a:solidFill>
                    <a:schemeClr val="tx1"/>
                  </a:solidFill>
                  <a:latin typeface="Arial" pitchFamily="34" charset="0"/>
                  <a:cs typeface="Arial" pitchFamily="34" charset="0"/>
                </a:defRPr>
              </a:lvl2pPr>
              <a:lvl3pPr marL="1143000" indent="-228600">
                <a:defRPr sz="1200">
                  <a:solidFill>
                    <a:schemeClr val="tx1"/>
                  </a:solidFill>
                  <a:latin typeface="Arial" pitchFamily="34" charset="0"/>
                  <a:cs typeface="Arial" pitchFamily="34" charset="0"/>
                </a:defRPr>
              </a:lvl3pPr>
              <a:lvl4pPr marL="1600200" indent="-228600">
                <a:defRPr sz="1200">
                  <a:solidFill>
                    <a:schemeClr val="tx1"/>
                  </a:solidFill>
                  <a:latin typeface="Arial" pitchFamily="34" charset="0"/>
                  <a:cs typeface="Arial" pitchFamily="34" charset="0"/>
                </a:defRPr>
              </a:lvl4pPr>
              <a:lvl5pPr marL="2057400" indent="-22860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hangingPunct="1">
                <a:buClr>
                  <a:srgbClr val="000000"/>
                </a:buClr>
                <a:buSzPct val="100000"/>
                <a:buFont typeface="Times New Roman" pitchFamily="18" charset="0"/>
                <a:buNone/>
                <a:defRPr/>
              </a:pPr>
              <a:r>
                <a:rPr lang="en-US" altLang="en-US" sz="1600" dirty="0">
                  <a:solidFill>
                    <a:schemeClr val="accent4"/>
                  </a:solidFill>
                </a:rPr>
                <a:t>A problem  is found and change applied</a:t>
              </a:r>
            </a:p>
          </p:txBody>
        </p:sp>
        <p:sp>
          <p:nvSpPr>
            <p:cNvPr id="29" name="Oval 28"/>
            <p:cNvSpPr/>
            <p:nvPr/>
          </p:nvSpPr>
          <p:spPr>
            <a:xfrm>
              <a:off x="4967288" y="1757363"/>
              <a:ext cx="250825" cy="250825"/>
            </a:xfrm>
            <a:prstGeom prst="ellipse">
              <a:avLst/>
            </a:prstGeom>
            <a:solidFill>
              <a:srgbClr val="00B050"/>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tx1"/>
                </a:solidFill>
              </a:endParaRPr>
            </a:p>
          </p:txBody>
        </p:sp>
      </p:grpSp>
      <p:pic>
        <p:nvPicPr>
          <p:cNvPr id="61442" name="Picture 2" descr="http://upload.wikimedia.org/wikipedia/commons/7/7e/Mitsubishi_F-2_at_Guam_(Cropp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0939" y="3969543"/>
            <a:ext cx="2046371" cy="11184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data:image/jpeg;base64,/9j/4AAQSkZJRgABAQAAAQABAAD/2wCEAAkGBxQSEhUUEhQVFBQXFBwXFxcXFxccFxwXFBcXFxcXHBwcHCggHRolHBQcITEhJSkrLi4uHB8zODMsNygtLiwBCgoKDg0OFxAQGiwcHBwsLCwsLCwsLCwsLCwsLCwsLCwsLCwsLCwsLCwsLCwsLCwsLCwsLCwsLCwsLCwsLCwsLP/AABEIAL4BCgMBIgACEQEDEQH/xAAcAAACAwEBAQEAAAAAAAAAAAAABAECAwUGBwj/xAA+EAACAQQBAQYEAwUECwEAAAAAAQIDERITBCEFBjFBUWEicYGhBzKRFCNSscJC0dLwMzQ1U2JygqKywfEW/8QAGQEBAQEBAQEAAAAAAAAAAAAAAAECAwQF/8QAIxEBAQADAAICAgMBAQAAAAAAABEBAhIDIQRREzEyQWEUQv/aAAwDAQACEQMRAD8A8diGJvgGJ9t56wwBwN8AwBWGAYm6iGBSsFE1potgWjEhVKkTNxGZR6EYBKWxIxGcAwC0q4EYDTgRgFpbAFAYwDApWKiDgbqBdQIUrrLYG+sMAlYYkuJtgTiEpfAFAYxDAFYYEYDGBGIKXwDAYwDALS2AOIw4EYApdwIxGcSuAKXwDWMOBFgU3gGBvgGBWKXxDAYUQwBS+AYDGAYArDAsoGygGIKwcQxNsScQVg4BgMYkYkKXwDAYwDApS2BOAxgCgCl1AtGJvgGAKzwKuBvgGBCl8QcBjAMClL4BgMKIYgrDAjAYwDEFLuBDgMOAYApfAjAYcAwBSzgDgM4EYEKWwK4DWBGJVppQDAYUCcA50qoA4DGBOAKXwDAYwDWCsMCMRjAMAUu4BgMYE4ApdRJcDfAMQUvgGAxgGAKwwBwGMCcAUtgGAxrJwBS6gS6YxgDgClsAwGcAcAlLYBgMYBrBS+AYjGBOAKWcCMBlwDAFK4EYDWAawUrgDgNayMAtK4hgxnWGoFMYFtYxrBQDBVwDAa1kumAqqZGA3gRgAq4BgNaw1gLYBgM6ydYKV1k6xlUyVAgV1goDesNYCuslQGdZOACusnAbVMjWKUrgGsadMnWCldZDpjesNYCmsNY3rDWKFNYYDesNYCesNY3rDWKFNYaxvWGsUJ6wdMc1EaxSk9ZOtDeoNQpW+sNY5qDUSsk9YaxtUidQqk9YShZXHdQKkKjyb7z0v4Kn6Q/xGlDvHQbs8o+8o9Ps2KcvsGlBv83Rvz9/l4FpcTjuSU6VRW6N049Pmr9GuvnbpfqfIz8/fGX1P+LXOHoaLjNZRakn4NNNfqjTWc+v3KqUrVOPXVL4VNpt3wfRNpq1/aXT36CUu8kqFWdHkQUnCWOdPwdn0li/Jrr0b8fA9Xi+bpvj36eXyfF21z69u7gTrNOHyIVVenOMl52advZ+n1GFSPXjbGfeHmzjOMzJR0w1jmoNZaE9Yaxx0idQqFNZOsbVMnUSqTVMNY5qDWKE9ZOsc1BqFCWsnWO6Q1ChLWRqHXSJ1ChHUGoedINQoRdIHTHdIaiUJ6yNQ9qDUKEdRGv2H1SDSKNtIaTo6SdJjpI5uknSdHQSqA7WOdpJVA6GgJcd2duj9Wrq/urr+aJ2R8m78dqzp8h0oOyjZv3ckpfpZifB7epVIYV4O69PBry8zo95uNRq9oTp8iuoTjTV2qLipNK6Ucqvhi/zeqsPR7sdnqpTjGcne+VSpKTilje2MEvNHyPPrr3nD6/h225xn/DlHt2TilCtJq3RKbbSXVed1a5jy6MKrc5wi5NdZOKu36vp1dhPvFxeNClTjxq1FVcrycY1oq1mrXk3fr7I87xeVVhNWqJq6Ttd+Lt4NdfkcPx/WXbvH94ejl2TCMsqeVOXlKEmn/8AB/h9s16bxqw3x/jp2U/rF2T+x2q/HhGlmqfInJeDhRvDx/tW9rlqXHqSh8NOOf8ADK8bX9U1f06WJ4/keTx/rJv4fH5P3gtye8fGp2U5yi7Xtrm39lYVn3x4q8NsvlD+9o4vavYFdSlKcG34txs/5eRw5UvHoe7Hzd8/TxZ+JpjP9vXT770P7NKs/pBf1GFTvuv7HHbfvNeC6vwT8rnk6fDqzkowi3J3sopuTsruyV2+iNavZdSMXKpdJOKbvHxmm4+D9E/8tEz8vf7ax8XWWesO9W79zSuuPH61G/6UKf8A72u/y0qS+eb/AKkcCcILxl+skl92ZOrR/iiuvrddfPpd2H/R5Ps/Bp9PUcfvrXk/iVNL/hi10/6pM7FTtSM4WfJUMl0cZxjNP9f5o8Bx6nFbkqlZQs+jjTm1L5Xx+9inPq0VjpnKfjfKkoW8LeE5X+tre5y3332z/LOHTXXTX/zh73nJzdDRypwlB/vP3ucayvfrdpRdunTp18Bvsrl1oye+onHU7OOMltj+W/RPCXnbwfsfMaXN6xcr2Ule3ja6vb3ses7P7fqTnKEYzlx23hKa+OMbNxUmm0/C3jf3Jny+bXNxtWsaeLb1nWPQ9md7qbkqfJjoqO/V/wCjdpON7uzV8b9fJnqlS+tzwXaHBhXp4z8bfC/R+v2POaeZxEnHkThBO1o1JtJeP5fC1l5I9Pi+bcTb9uHl+HPer7C6IaT5Dw+//Mh41Y1F6VIRf3ji/ues7sfiXSrVFS5MFQk3aNRSvSb8r36w+t17np18+uXk28O2HstIaR+nFS/K0/k00W0G+3OOc6IaTo6Q0Dsjnag0nQ1E6R2RztJOo6GknSOyGdAaBywNHDtvkoqBOgZIHRywVA43e7vBR7PoOtV6yfSnTTSlOXkl6L1l5L6X7tao4xbjFzaV1FNJt+Su+iu/U+VdodwOd2jyXW51WnSh4RjBubjC/SEFZJe8m3d+RnO+WtdMZ/b5N2/2tW53Ides7zk0opXtFX+GEF5JX/W78We07L7v9p/szrToSxirrPpVcfVQ/N090vqfWu7fcvicKzo0k6n+9n8VT6N/l+UUj0ODOXF/ll3/ACz+OH5o5PKlPq2vojkdodo1adVKLlGUGn1VmpeK6NfU+/drfhjxa8pTTq0pyd24Turvq3aSfn6WOJ2l+D9SvPKpzJVelk6sW5pemTk7r9DHEdMeXGXx6r3v58lZ8uul6Rm4/wDjYv2N3h5iqXhza8JWvfbPr8+rv5eJ9A7W/A/kxafHq0ait8Sm5Qat6O0k1+h897f7vS4crTrcdyu1jRrRqSX/ADKPh9Rz/jXX+vqPcnvtKtshzJurUVpQmoQi5Jv4r42XR+fucbvRz4wrT1wUU/iX1V/L3PmvG5kqcsoyd7Wvb+/5G1XtacneUpSfq2v7jh+KbXDrnyXWPSz7Rfjlb7HPo1IQvgvH0MuXzOC6P7ujyf2lqN51KsHTTus7RjBNq10rv0OdRjOX5V09or+XideWKc5DnN3dvZXQtOjLzsvqhmlw6l8Y1Kiz+HFLq+qaVk+vVIcp9y+RLw4/Kl8qFT/Cb5SuNfr1cf1HOPQgsW5O0m0lCVN+Dh4xbvDo5dZWT6W6JnXq9w+RThKpU43IhThFynOUWlGMerl1S8EfRuxu4XH1QcOy+TVyiv3lTlU4ZXV8sY1E4p+NrGdvRj2+ZcPsvO+Vfj02na05y69PGLhGSaPR8LhVkoxjyuBKCt0Vdwk0vK9SnH1PfR7mxpr/AGXx4x8XKtypy8PV/FbxHeL3Ip1Ev3HBp28cFXqfo3KCf3M/v+i8+8ZeBq9idrOpJ0IvG0Zfua0JK0m4x6qSv1i/l59Bjg90e0JuL5M+TC8kppQjOWPnaWVr2PrXYHdmjw8tUbOdsn4J2va0V0Xj4+PudjA3+PWfTH5t6+Kdo/hJFwk+M+U6lvgVZUFByv5tTTS+jZ6ruZ+HfH4sKdSrRjLlJfE5TdSMZJuzjdKK6Wd7XXqfQdZGBvWaue222xLUGkdwIxNdufBPUQ6Q44IhpDtOCeoNQ3ZEdC9HBZUgwGuhFx0craiY0TfqT1OddOcMNBK45t1BpirzhkuOSqBfFhixTlCpIsoEYMMCVYtYCuAYCrCfbfZVHl0ZUK6cqc/zJSlG9nddYtO3t4Hz/lfgtwW706taHs1Tkl/2p/c+m4IMEKe3yeP4JUb9eVK3tRin+uX/AKGaf4L8Rfm5HIfyVJf0M+n4oLILcvnlL8Iez14y5EvnOC/lBDlD8LOzItN0Zza/iq1Lfomj3FkHQFz9uZ2V2LxuN/q/HpUn6xglJ/OXi/qzpbAuiVJBFJ9U00mmrNNXTT8U/YU4XZ1Ki5OlTjBzllLG6Tl4Xavbw6ew9mGZBXJkXZbMhzAr1CzJzDMpEYsMGDmRmEg1sjX7kORGQ9npOv3DX7lXIq5j2el9aBQRnmvUrmvUvs9NsUTZehjmidgT0czDMTdcq+QOV6O5kOYi+QVfJLwnR/MjMQ/aCHXHB06GZGZz95G8vB06OfuGZztpG4cHTobEG1HO3BuHCdOhtRO1HN3BvHB06O5BuOfvDcODo/uDec91yN5eDp0dxG4Q/aCHWHBT7rFdxz95G8cJXQ3FXWOe+QQ65eCuhuI3HPdcjeOSug6xV1jnyrlXXLwU+6xXcIOsUdYvKV0dxDrHMdYjcOSunuJ/aPf+RzNnuQ6j9S8jo5v1KufuLbSNhYhrMh1BXYQ6hYGtobBTMnMQMqoRsFcw2CBrYRsFXUDMQNbQ2imYZiBrcCqirkCqCBrYDqi2wMyRW0q3oV2szTKtlDG0Ngu5kbAGNpV1BZzIcxA1mVczDMq6gG8plMjCVQo5lQy6hGYpKoUlIsDrmQ6oi6hSVUQPOoUUxKVdkb2SK6CqlXUEf2gj9pLB28yrqi+TIdT5EDGZGYtuJ2v2KN3UZCmYbX6gq3yA3yJTF3VJUyEbZAqhi5kXA32BKp7mK6lQNthDkYsLghhSJyMFIMiKYRLF9pDqgbsq2YSqFXUKN8iHIXdQpKYQxKoUdQwyIcijV1TOU36lGyGyicyuZDZXICXIhyIyKSkQizkRcq2VTAuFyCuRVdbZ7kN+5kRk0RWlyMzOUilwjfL3IMUTIUjbIupi+RGwiw2pe5AqptsJTZCHFKwOfqKZdCqqhTLmVzMlI0QqRpH6kN/MpOVjNVbAaphKXuYqoS2BaT/yzOVYylIq5GkXzZDkyikEVcpF82RkVg79CZRJSJUwuZTkkEWBpkSUTLU5+X3JVirbM2bTTRnNsUirkCkvMzkZrqwGHVXqGz3X3FyM2U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46" name="Picture 6" descr="http://upload.wikimedia.org/wikipedia/commons/f/f0/F-4E_South_Korea_197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425" y="1145216"/>
            <a:ext cx="2078078" cy="148464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data:image/jpeg;base64,/9j/4AAQSkZJRgABAQAAAQABAAD/2wCEAAkGBxQSEhQUEBQUFRQUFBQUFBUVFBUUFBQUFBQWFhQUFBQYHCggGBolHBQUITEhJSkrLi4uFx8zODMsNygtLisBCgoKDg0OFxAQFywcHCUsLCwsLCwsLCwsLCwsLCwsLCwsLCwsLCwsLCwsLCwsLCwsLCwtLSwsLCwsLCwsLCwsLP/AABEIAMEBBQMBIgACEQEDEQH/xAAcAAACAgMBAQAAAAAAAAAAAAAAAQIFAwQGBwj/xAA7EAABAwIEAwUGBQIGAwAAAAABAAIDBBEFEiExBkFREyIyYXEUQlKBkbEHIzNioRXwcoKSwdHhQ1PC/8QAGAEBAQEBAQAAAAAAAAAAAAAAAAECAwT/xAAhEQEBAQEAAgICAwEAAAAAAAAAARECEiFBUQMxE3GxYf/aAAwDAQACEQMRAD8A9qTukUIh3RdJAUVK6d1FCCV0KKFA7oJSQindY5pQ1pc4gBoJJJsAALkk8gplcX+Kcc8tDLHSnvaGRo8T4hq5jfM6HzAtzS3I1xz5dSLDhTjGCv7QRXa6N5blcRdzPdlb+0ro7r5z/CivMdZa9mzMdFfTRwBkaRfa2V1/Ve5ux6KIxtnflMjsjHHRpdYkAnYHulZnXxXT834vDrIuboukmtOIundJCokhIFJQSQkhVDQkhA0ISQNIpIQO6EkIYLJ2STCBWTTQgimkSi6tQyUJIUUyhJK6BoukhFO6ElGN4cNPQ9QehCgo+LeJY6JjS97Q94k7NjmuPaFjb2BGxFxvve2m48l4b/EGWGUx4g/PHI5zhMNSwuNz5llztu3+Fl/GDAK+/bSyuqKdhJY5oDewvvnY0WHLvfWy84oavP8Aly67ZdbEnbR2wI/lS8+Ud+LOfVmyvSuOeHWRBtZSA5XvznIe40uY83FuUjuzHyA5q+dxEZcMjrY7GWAxyPb+6N4bM30c0v8Ak5cTwtjz6MOZLeehd3Xt3dBm3OXl5jY7jzt8HoBAamkY/PSV0Ej6SQG4zhhuwn47W/0DzXG+npzZN95/n09kwjEWVEMc0fhkY149HC9vUbfJbq89/BZ7hh7BIdHSSOiB5NvYgf5mvPzXoS7S7Hi/Jz49WBCEKsGhJNAIQhUCaSaAKEFJAykhCgEIQgEBCSIkmooVAVFMpFaSC6LqN0XUxUrouo3RdQSTUU7oGsFTSNfvcHq1zmO/1NIKzIRVfVwyiO0JY87ZZ72cNiC9ouPUtcvD/wASeCBC01TKYwtLmiRkckcsDXPOUGLwvFyQMuS2ultl7+5aeJUTJo3xSi7XtIPIi43aeThuCNijUr5QwbFHQvBY64O99Qf8QO67eKOR8J9geWkOZKYnW7kjNc8JPhcdQQNCCuM4xwV9FVyMkaNHm4tZpvqHDo1w7w6XLfdKs+G8RaXMLSWuaNtNQBbKfros9SWa3x+S8306bhjGZmRxPlhqZBQvtHHAGsa021dONXk2cRtaxOu690wbEWVMMc0Ru2RocOo6tPmDcHzC8opg2cNc1xp6hoGSZlg4c8rxs9vkV1vCPEMol9kro2xyuBdDLH+jUWF3Zej7AnL5FY49XHX8tn5Odk9u2RZCa6vIEIQqBCEIBNJCKaSaECSTQohJoCEAgIsmgChIoVwRKRTKiVURKEkIp3TBUUBQTui6gpIJXRdRuldBO6g5CRSDzv8AGXh1k9G+oykyU7bm2hfFfvAm3uk5weVnDZxXzix+V12nY6cvrYr7PlYHAggEEWIIuCDoQRzC+beK/wAOp6F7u0HaUznflzsFshOzZG+5fbmLgWKNft0/DMhqIWyBrmE232v1aeYXV4diJYWiQXs4OFxs5p0I6HzXm0PE0kTYmNJZFE+IEMAL5df0gOTbAjzJGwBv2tFjUU2WMmMVLmkmMFzmNI1LDIBbMG9bXsuNjb07DsTZKO6deYW8CvL3V/snee7ILtDrm+QvNm961i0mwv5hdpg+NiQAPIvyPVa57+2bz9L26ag0prpjCSAkmgaQQgIGhCFAkJ2QgSChCATukkVQFCSFQFQKkVFERTsgosikknZJFNCEIBCdkkAkmolAFQliDgWuAc1wIIIBBB3BB3ClZOyDxP8AEXh2nppT7O/I8t7QQvu3M3ZxppTo4j4L5hpbcLladzWRulpg7vR9m1jCSWPkcBI8AmwOVrdeduWq954x4bZXwGJ9g4axuPuu6H9p2I/4C+f6qimw+VwDfA4iSNwv6g9QeR9FjqNxeVWOvcPZar9KWIt7OMF72BuUMANjmdfW9rDKq2pqKzD47NInpwWlkhvmiF/CbG7enMdOitKCiFSw1NF33EASwk/mstyYTu3Xbf1KlTYhYFrtj3XNI+rXA/7rDWO74R47zsj7XVjw0B4cHBrjYFsh5G+my9CgnDxcf3py8l87/wBKfC4zYcfN9O7Vr9fcvsfL6Hkux4B4wDnOaXuBF88Ml87HX1sTy3Wpc/pmx65cp3WjhlYJATmucxNugOwW8FuXXM0XQkFRK6LoSQSQkE1kCRRdRLkEikolyYK0GhCEAUkFK6ILJ2SCaikQkQmhArIATQgLJEKSEGOyRWQrG5VSTskmECyrkuO+EBWM7SKwqGCzTsJG/A4/Y8vRdekWpYu4+X3dvRz9pBmjljdZ7CCNRu17ea7bDcQpcWbygrQNWk2zabt/9jf5H8rvOOeCmVrc8dmVLR3XnwvA9yS38O3HmNF4LiuFPp5HB7THKzxB2haRqHAj0uHDRc7y6S66yqhlpXZZWkdCPC4dQVgqIY6sh+YxTs8ErdCOgd8Q/v11MK48bIOwxFpfEdGzDWRvQuA3594a+qWKYS+ltNG/tqZ57k7LEC50EltAfP7HRZyw9V03D3FktO9sNZ3H+5KP0pR5O2B8vsvUsLx0SWzFoFtd99LG/IWv/C8So8SZKwxzta5p3adtObTuD6arbo6+Wi7zXOmpRud5YB+8e8zz5c0l+ks+3vt0ALgMF4ta1gfmzwHe2pj8x+w/x6bdnheIxVEbZYHtkjdqHN29D0PkV0561i843LKRULJ2VZSukSgJFQCiU0irAKTVGymFQ0JIQMpLG4dCoZnJRsJELCJXdE+0PRQZbJWUASpZkEkWUcyYeoGhIFSQRIUbKSiqqNk0wmgSE0lRBxtqdBzJ5BcdieH0WNwF8EgcY3ujZOxpux7bEtIcBmYbg22INwea6LGcagpQw1EgYJJGxMBBJc95sAAPXU8guL4qD8HlFbSRg0chDa6mYA0Nds2piaNGu5HYGzb73CkeQcW8Nz0UuWdg01Y4DuSNHNjgNbc2mxHotvBqyaON81G5kjRY1NMQTmYW2JLDo4fuGv2X0Fkp8Qp2u7s0ErQ5h/3B3a4ajkRqvIuMPwyqaWT2jDi6VgJc6NthKwcsrALSAD1v0WbG50ooIoahhmog6Mg2fA7UA2vaJ/17vr0Tw7EHNc52YDL7pNnO+Kw200FuvTu5rLBsap6h/stvZa2QiITEB8EoA0iqonWObMC1psXNJbZ2ljrcQ8AV0ERmlibM2JwMjA8uD8rbF/dyuyHfkRsdrnn4e9avXwy4PiDS8mka5hJcJKZ7cjZHNt2nYE6CQX1Zsf28+q4Z4hZQu7uQUs8jnyuLZA+OXKAY8oBsSWkWNtTqdwuKxHiD22WB72CAwtBZIS6xkcwGRjhewbmuM2+g30ClVcTscQ0szucAJrHR7LW73Vw0s7fQX5W1iT/r33AsZjq4WzQkljr2v5GysLrwPhbF3UFXHMagih7Mse3vWAA/LbkAID8xGugGutiL+7QTB7Wub4XAOHLQi4W57YsxmzICiFMJWTSsmkgSko3SuqJXQooTBizqQctXOdwFJtR1RNbV079FrCYKHaphrdzJ3Wn2qkJlMXW1mTDlrdqhsiDZumSsQcpAFFBKiXJOcoXQZGlTUGqd0CsiyjdcjxRh9VFUDEKaR8whjLXUOrWvjN+0dGQdZPCRcG+W3RB0GM4LBVMyVMTJW65czQSwkWLmO3Y7zGq4WHG34fN/T8YPbUswLKaskFw9h07GqOxdY2Lj6nQ3HXcNcTQV8ImpX3GzmnR8bvhe3kf4PK6zY7g0VZC6CpYHxv5c2nk5p5OHIoOEwKklwWt7Akvwyrf+S8m4ppneFjnHYO8N+fdO97+mXXJcI4TUUrX0VVaopmi9NM6xPZ3/AEJmHYt3B1Fhy0C61BVYhw1STyCWanifI3Z5aMxBBGVxHibYnQ3GqtA1STVHkP4hfhxUySPnoeys4XdCwGN3O5aCS1xIt8O22q8vhpuyvnu117EO0dmvqCDzv1X1YVyvF3AtPX3Lw1kgByysaA/MQAM598abHr5IuvH8EZfSXRktmhwtdjwdPnqd+g6rtuBOLJY6w0VaQXPAMUxe4iYZeWa4BLgSALWu4cguCxzAqiikdDMHsAylsjReGSx7rm+YPLQj5q3dTRzxM77WzsPaRyN0LZBku4fE27mAjfbppj9Vq/p76CpArmeDOJ21kZa/uVMQAniO4Nv1GfFG7cHzsulAW2ErpEpEFJEO6SEkVJCihVFQXkc1Htz/AGFqe0BJ0y6eLjra7dSE60HSqIlTxXVo2oWRsqrGyLK2RTxNWOdMSLTbKp51nF1uMmCytnVdnQHqY15LIvumCq8TrZjkupZjUrZDlLMsBclnUVX8UVNWyJpw+OOSTtG5xI7L+ULl2XUAuNgBc81HAOJ6eszNicWyx6SwSDJPEeYew/cXHmrPMuX4u4MjrHNmje6nrI/0qiPR2mzZAPE3+flcEql4s4VnpKg4lg4/N3qaUeCobe7nNb8XMjnuNdHdbwtxFFXwNmiuNcskZ8cUg8Ubx1H8iypOGOIKpkgpMWjyTbRVDBeCptyDgLNktc2Nr9Bsungoo2PfIxjWvksZHNFs5GgLrbm2l90RuApkrFdMuVE7pgrFmTD0GW6iohyeZBW47gkVXG6OVoN2lrXHXIT7zRfR3n8tl47xPw9Phk7XxF5Y547Mj9J5sQGyC9mPA9AeXQe6XWriVCyeJ8UrQ5jxYg/wQdwQdbjolV4zwnikZmilkBbNGbB4cWuLfejd8Td7gr3Cjqg9oc06FfOvEvDNXh8heGOfEXG+5F+Ra+2htbz02Nl3n4YcUlzm082Ydq3PCXgtz2GwB8hy335rHytnrXq2dGdYQUBy0yz5knELA9xUe0KIzIWHtEKjjTKo+1C9tbrSa8nQeqi54B13C9DzLIyo7cDcqsdMfiULE+aYauBUDqFtQz2/7VAwELZiqgBY6/dSxZXQNrPIKTqoW2C5uTE/hH1/4TjxU+8Pop4teS/7ayXbKjOKdB9VlbiY5gqYauRKs0NTZU8daHbFSNUBupYsroBNdLtl59hHGTmvMWJMFNI957A7xSR3sB2ly3OOeo3HVdi2cAXJWcdNWYlWRr1SuxBo1utmOrB5qeJOliSnmWqycHYqfaLOKzZk7rFmTDkVkuldQzKJcgzZkZ1gzqDpVcTW2HJ3WmJ1MThMprNPG17S14DmuFi1wBBB5EHdaOF4PBTxiKJgDGvc9jXEvyOc7Mcma+UXOgGyzGW+yi0OO11cTW+1ykFiiaRuswKipAIISuldRUHBCldCqKdnCULd87v81vsqDH8DyvHY3sdMtzv5XXoJC15KFpNyBfqtTuxi8x5VPTvYbOuD5rNHKGDXVdnivC4kILXEG+t9fmFhj4QYDq5xHSwH1K3/ACRjwrlTWX0sLfRa0kh5LuhwlH1I/vbyVnFg0LQAGN08tfqp/JF8K83paV8rgxjSS49OXxEruKfhuJrA1zQ51rFx3J6q5p6NjPA0D0CzLPXdrXPEjg6rhh7LnOzKNrk38hZYoeHZzbugA21zbeZC75wCV086vhHB1eASx6jvD9ulj6FaGIYTVmFxhj75ByZuvK43svSyiyedPCPFaSD2lpw/Em5aoAENks3tLA5Zqd+x0vt0cLaEKm7atwd2WUPno72Bt3o2+V9vTwnkQvYONeEYcRiDZCWSxnNDM39SJ3kebTYXHkDoQCuQwComZUew40CZHC1NUf8AhqGgWyl1rdp5HU8xe13kvj9MmG1zaljXwuzsdtbe/MEciOivqbB5XDUW9Tr62VvgvDkFJm9mjEYeczg2+Uu2zBuwNullbBpTzqeEUFFhEjRq76LfNKRzW+5YjIs7rUkitLiDzssnaHmD9FsSVIC15a8DzQRE3VT7QLTdIX+KwKk9oFtVU1kfK69gLqMrHWubfVYGV0YvZ23mtJ+Ntdcb8vJXKlsWjC3n90Pa3qfmqD2kE93RWTJMwsVcZ1YxTNGoWwypHJU0Tb6XW9DThZrUrfbOsoetVrbbKT5LLLTY7RIvVZNXgLHHiF1cTVsJUKm9uPJCYa6d0oQJFQuxQAp/1UdUw1e5wkZFTMxNttSmcRaeamGrbtkjKqU1yxPxUDcpi6ve1Tzqh/qoSOMtHNMNXpcsZkVKMYubAadVKXEQOeqYatvaE/aAudNa4nQqMtS+4tseaYa6PtwsNXFHI3LK1r23DgHAEBzTdrhfYgi4PJVAkcB3jyWI1jjcNOyuGukZMFkzrhZ8YfG8a3CsaTiPN7psmVPKOncVU4tDJvGeWyg7GmjfdS/qrSEXXMV1W8Wz3H39D0Wk6ueNiVc41XNtoATzPRchVVpvv/0uvLl16WgxN4ILnX+ydVjTnaDQeq50yEm9+aWfzWsY1aduf5XSYXgLyMz3BtxewFz81zmA1TI3Zni55LuKLEswBGx1WerWuZGE4Vk1++i1Y5rEjz3Vjild3dNVzbu5rfNzPksz21fSzjrxew+qtoKgkBc/hUIfIDy6Ls6ekAA0U6Xn2wNjdy0SlidZWFgEgVjW8ctWU7zoP+1hpKKUna3qurdEL7LI1q15M+Kg/pTzzAQuhzIU08Y4WfYrTbsPVCF0YrM/Y+iVB4fmmhFW7Nvqq6s8SELCstJt8lhb/wDSEKotadV9V+oEIUVlb4v76K2j5JoUqxjq1VU/iPqmhWFV+MbN9UYZt8wmha+GPlKr8XzW4fCf75IQo0p8U8LvVcs/mhC6csdMQ3W3T+L5j7BJC38MNyq3H+ELqKX9Bnz+yELn03yxV+xWm7wfJCFIq94Q5rsQhC59ft05/TDJugJoWVBSCEIEEIQ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50" name="Picture 10" descr="http://upload.wikimedia.org/wikipedia/commons/c/c0/F-4B_VF-111_dropping_bombs_on_Vietna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3928" y="2475534"/>
            <a:ext cx="2043635" cy="15125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7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idx="4294967295"/>
          </p:nvPr>
        </p:nvSpPr>
        <p:spPr>
          <a:xfrm>
            <a:off x="206375" y="690563"/>
            <a:ext cx="8620125" cy="393700"/>
          </a:xfrm>
        </p:spPr>
        <p:txBody>
          <a:bodyPr/>
          <a:lstStyle/>
          <a:p>
            <a:pPr eaLnBrk="1" hangingPunct="1"/>
            <a:r>
              <a:rPr lang="en-US" altLang="en-US" dirty="0" smtClean="0"/>
              <a:t>Product Line Engineering (PLE): </a:t>
            </a:r>
            <a:br>
              <a:rPr lang="en-US" altLang="en-US" dirty="0" smtClean="0"/>
            </a:br>
            <a:r>
              <a:rPr lang="en-US" altLang="en-US" dirty="0" smtClean="0"/>
              <a:t>The Path to Engineering Efficiency</a:t>
            </a:r>
          </a:p>
        </p:txBody>
      </p:sp>
      <p:sp>
        <p:nvSpPr>
          <p:cNvPr id="92163" name="TextBox 20"/>
          <p:cNvSpPr txBox="1">
            <a:spLocks noChangeArrowheads="1"/>
          </p:cNvSpPr>
          <p:nvPr/>
        </p:nvSpPr>
        <p:spPr bwMode="auto">
          <a:xfrm>
            <a:off x="524107" y="1260937"/>
            <a:ext cx="7830328" cy="457200"/>
          </a:xfrm>
          <a:prstGeom prst="rect">
            <a:avLst/>
          </a:prstGeom>
          <a:noFill/>
          <a:ln w="9525">
            <a:noFill/>
            <a:miter lim="800000"/>
            <a:headEnd/>
            <a:tailEnd/>
          </a:ln>
        </p:spPr>
        <p:txBody>
          <a:bodyPr wrap="square">
            <a:spAutoFit/>
          </a:bodyPr>
          <a:lstStyle/>
          <a:p>
            <a:pPr defTabSz="914400"/>
            <a:r>
              <a:rPr lang="en-US" altLang="en-US" sz="2400" dirty="0">
                <a:solidFill>
                  <a:schemeClr val="tx1"/>
                </a:solidFill>
              </a:rPr>
              <a:t>The goal: Product Lines with high degree of reuse</a:t>
            </a:r>
          </a:p>
        </p:txBody>
      </p:sp>
      <p:sp>
        <p:nvSpPr>
          <p:cNvPr id="22" name="AutoShape 4"/>
          <p:cNvSpPr>
            <a:spLocks noChangeArrowheads="1"/>
          </p:cNvSpPr>
          <p:nvPr/>
        </p:nvSpPr>
        <p:spPr bwMode="auto">
          <a:xfrm>
            <a:off x="524107" y="4281662"/>
            <a:ext cx="5531006" cy="2145268"/>
          </a:xfrm>
          <a:prstGeom prst="roundRect">
            <a:avLst>
              <a:gd name="adj" fmla="val 16667"/>
            </a:avLst>
          </a:prstGeom>
          <a:noFill/>
          <a:ln w="9525">
            <a:noFill/>
            <a:miter lim="800000"/>
            <a:headEnd/>
            <a:tailEnd/>
          </a:ln>
        </p:spPr>
        <p:txBody>
          <a:bodyPr wrap="square">
            <a:spAutoFit/>
          </a:bodyPr>
          <a:lstStyle/>
          <a:p>
            <a:pPr defTabSz="914400"/>
            <a:r>
              <a:rPr lang="en-US" sz="2400" dirty="0"/>
              <a:t>Better reuse &amp; variation management </a:t>
            </a:r>
          </a:p>
          <a:p>
            <a:pPr marL="342900" indent="-342900" defTabSz="914400">
              <a:buFont typeface="Arial" panose="020B0604020202020204" pitchFamily="34" charset="0"/>
              <a:buChar char="•"/>
            </a:pPr>
            <a:r>
              <a:rPr lang="en-US" sz="2400" dirty="0"/>
              <a:t>Reach more market segments</a:t>
            </a:r>
          </a:p>
          <a:p>
            <a:pPr marL="342900" indent="-342900" defTabSz="914400">
              <a:buFont typeface="Arial" panose="020B0604020202020204" pitchFamily="34" charset="0"/>
              <a:buChar char="•"/>
            </a:pPr>
            <a:r>
              <a:rPr lang="en-US" sz="2400" dirty="0"/>
              <a:t>Reduce development costs</a:t>
            </a:r>
          </a:p>
          <a:p>
            <a:pPr marL="342900" indent="-342900" defTabSz="914400">
              <a:buFont typeface="Arial" panose="020B0604020202020204" pitchFamily="34" charset="0"/>
              <a:buChar char="•"/>
            </a:pPr>
            <a:r>
              <a:rPr lang="en-US" sz="2400" dirty="0"/>
              <a:t>Reduce time to market</a:t>
            </a:r>
          </a:p>
          <a:p>
            <a:pPr marL="342900" indent="-342900" defTabSz="914400">
              <a:buFont typeface="Arial" panose="020B0604020202020204" pitchFamily="34" charset="0"/>
              <a:buChar char="•"/>
            </a:pPr>
            <a:r>
              <a:rPr lang="en-US" sz="2400" dirty="0"/>
              <a:t>Improve engineer productivity</a:t>
            </a:r>
          </a:p>
        </p:txBody>
      </p:sp>
      <p:sp>
        <p:nvSpPr>
          <p:cNvPr id="2" name="AutoShape 2" descr="data:image/jpeg;base64,/9j/4AAQSkZJRgABAQAAAQABAAD/2wCEAAkGBxQTEhQUExQVFhUXFxUVGBUYGBUXFxcUFxcXHRcVFRcYHCggGBolHBUXITEhJSksLi4uFx8zODMsNygtLiwBCgoKDg0OGxAQGiwkHSQsLCwsLC0sLCwsLCwsLCwsLCwsLCwsLCwsLCwsLCwsLCwsLCwsLCwsLCwsLCwsLCwsLP/AABEIAKUBMQMBEQACEQEDEQH/xAAcAAABBQEBAQAAAAAAAAAAAAADAQIEBQYABwj/xABGEAABBAAEAgYHBAUMAgMBAAABAAIDEQQSITEFQQYTIlFhcQcygZGhsdEUUpLBIzNCcvAVFkNTYmNzgqKy0uHC8VSToyT/xAAbAQACAwEBAQAAAAAAAAAAAAAAAQIDBAUGB//EADQRAAICAQMCAwcDBAMAAwAAAAABAhEDBBIhMVEFE0EUIjJhcYGRscHwI1Kh0ULh8QYVgv/aAAwDAQACEQMRAD8AHkXnLOkPAQMI0KICmJACAUmAeMJAxHw2hMVghomMM0qIMKJEUIIyVKgDtclQg0aBBggQ4IAWkAcECHAoAVAC0gBKQAhCAOBQA8JCAyx2mMiyxUmmSshyOopgOZMigH6FICPPCmmBXSiirESHRS8ihoAjXUkxCGVKgECYCEckANKABOCYDcqYgznJUSOD0qGFaUgCsckApZaQhjTRT6jJLH2kKjiwFKwGhlJ2MIGoENdHSAFY5IA8UvegRPjdaREeAgBaQIWkAdSAFCAFSA5AHBAhHNTsBAgY5AAnEJAQMVEOSkhlc+dg3c0eZAU9rfoO0RXcahZvNH+IKawzfoR3IaelGF2MzE/ZsnYN6IWK6RYU7TN9x+inHT5eweZEhjpDBf6wfFT9nydh+ZEnYbiTHi2uB8lXLG49RpphWyqNEg8b1FoA7VEQ1zUADcxOwGV4p2Aj0xgsyYxwmSoAjJ0mgJEWICjQMLJqkIB1lKVDDNxCjQg8coKVASIxaBWLIECBAoGOyoESsO+t0UDJTJB3hKiI/MEUA5IRyKAjz4oNTodFfiekEUZp8kbfAuF+5Tjim+iBtIhu6ZYUf0zfY1x+QU/ZcvYjviD/AJ74T+u/0v8Aon7Jl7BviO/npgz/AE/+l/0S9kzdg3xDRdKsKdsQz22PmEnp8q/4hviT3cWjMZe17XAAk5SD8lHy5J00O7PO+PdNn9oRkg8jzvl5Bb8OkT5kQnKuhkcVxzESevK8+FkD3LbHBCPRFW5kB0hO5J9qtpCGooRyYHIAW0gJfDMc6J4I2sWO8KvJjUlRKMqZv8PPfPdcuUaNaZMjkUKJEqOZQcREpj7URHUkB2XwTAFkUiQB7EDBEJjGHRMTZUz9JIGGuss/2QXfEaK9abJJdCHmRQ5nTSAffPk3/tP2LJ8iPmxBS9NYOTZfc3/kmtFP5C81Af56xco5P9P1UvYpd0Hmoa3pw0bRP97U/Yn3F5qLThPT2EuAka6O9Mxot9pG3nSqnoZpWuQ81M12MxbQ0UQb19iyKPJKygf0ngF9u600BOvgeavWmm/QNxFd0xYPVa8+dBSWkkw3ApOmQ+4z2yD8gpLSPuLcRx0u/wAP8R+il7ILegrempHKM/5z9EvY/qG9EnD9OxzZ7nhRejfcNyJ7enMV5SHtDgacdQHdxrbzUPZJ1YtyMz0k6SOotjJBO7r1rw7r7/BaNPp03bDJOuhjHSE7ldBKjPY1OhElrI6Grr5+fholyAx7WUdTfL87QAJMB0czm6tJHkSk4p9R3Q2V5OpTSobdk3h3AZ58vVsvMHFtuaLDfW3PKwr4YMk+UjPk1GPH8TGcV4PLh+r60NHWNzNpwdppvWx1CWTDLHW71Hizwy3t9CAFXtfYuCNgcdmuPkCVJY59mR3xXqGZwyY7RS/gd9FJYMj/AOLIvNBf8l+TQYfo1F1dvdOH0DlytFGxYtw10zfBdKGgxOKcm7OVl12pWSoRjt7t/wA9St49wtsIYY+so2HF5Ye1oRWXbS91m1mmhiScLr5mvRZ8uS/Nr5VfT52afgcPWQMeDrVHzGi87me2bR14PgmmNzVVaZamOEhCVASIsWouIE+Ge1W0IkZwo0ANTGCkagZCmfW6kkBlemHEzTYmHQ6urmOQ8lu0uNXuZTll6GSW8oFCAH5W3v8ABIDnNbyPwRyA1MRwSAuW8ckEIizaABo/dN6eWlKh4Iue4mp8UVbpXHQWB4fmrkkR3MZkPcfipcCFELu4oAcIHdxSsBwwr98prvTsQ8YGT7juY25jcIXIrDYeBzZBG8EZtKNjU+qaPjRUJquRp2RJZCXOvlQUoqkDdidWe4qVMjZ3VnuRTAXIe5FMDurPcjawCOwcgsFjwQLPZOg7zpoPFDi1wyPmR7o5uCkN1G81vTXGvOhonsl2DzI91+QPeokz0Poxw6F+Gje4ZTRGYRh5uzmJ0P8AZ005r0emSeKLSXQ8/qss45pIl8X4bCyC4X5pr0BjgYMtiw6xppZFFW02+UiOHK3KpdPuZtwxP9axvlJGP9pUGmbU8PZ/hkeTrf2sU3/7JD/taqmpdyxbPSH+AJiafWxTT5dY75gJbH3JKXaH6HNwkZ/pXu/diJ+blJQXcHOX9qX3LDpRxdmIhYzKc0bWNByht9Xn9bU608ilVqoKWN19SGlwyxzv0ZL9Hk+ZkkZ/ZIcPI6H5BeS1seVI7OJmqkw1rDuLyFNhVNSGQZYiFNMBIsSQhxAk/blHaItQaVYxsrkwM3xKUkq+CJIyHGnXKPAD5roYfhM2X4gRhB5KyyFCdSO5FhQohHciwoXqx3JWFDhGO4JhQydunuQhMjSeu3yHzKkuhWek+iLo03ENnlc6i13VAFrXNpzWku7WzuV+Kuwz2SugnBTjTZq2eifDneaY+XVj/wACqnB2TTVcDj6OOHsNPnmsci+MH4MV8NJkmrUXRky6/TYpbZ5En2sms9GmAy5rlLauzIKrv0AUPJaltrkuWaDh5lrbV36UWfDOh2EYG9WXkMfnaOsLgH1V+76qyWKSjslddihSw57lFp+nD/0Sx0ew4IJzW1z3g536OkvOdDzs+9PFh8t7oEXDDHh9q6nl/ph4eyLG4J7L7Y7RLnOvJIytz3OVeobkrZfijGPuxPLXeu72KqPQmazA9F8ZPFG5kD3R0Sw9gCidasg7rpRxJpJmGerwY5tOXPr1JA6DY3/47/xR/wDJWLT4/UrfiOD+79f9BG9BMZzw7vxR/wDJXR0+D1f6kX4ji/u/UlQ9BMResDvxs/5LZj02gv3n+pmyeJKvdZdfzexdPGR9PDWvt7TYaKA1dyVktL4XJpyXK+cjme0dHxx0DN4Pj2lzmNkDnkF1PYLIFA+t3aKePF4djW2PC/8A0Ec10muEeT8ShySyNqqdseWoK81rccceeUY9L4+nU9XgnuxqRe9GQXR5ddC76/VbtFmrHXzKM+HdK0ehS9F8McMZG+s6MkW915qOwuuS6Dbc9lfc8mtdqYzTlNUnyqXo+Tzd8Bo+wrO5nqujH8Pw9EPIsMexxB5tvW1Xk5i0healNHufGfscuElZmw7WvidVZAQS3skVsQaXn4YlCSlBS3prv35+RreWd+847fqjEejTikeHZIyUhhJDgasnTbQFeny4nKKo85rJSlNSj2KLp+2OXGPkiste1mY5S3tgUdD4BvxVmHBLZUjfpMtQSZm+hs5ixeQ/tBzPaNR8l5HXYqTj2Z3MUrpnpDJbXFZqH0gYGXDApqQyqxWBpWqYEP7Of4tT3AaR7VQBGxGgKkhmZ4me0VogMyXEz+l/Cuhi+Ey5PiHJiOQBwQAqAFQIZiB2UITIsvrs/dHzKmis9j9Crf8A+HF9rJc1B3ceqYtOn+JOrIZfgfNG76PQlr3ZpGklrWhjSSOyNXajc/VbdXNTSpdPX6mXTR2Xz1B46EieQ5qBLDbbzaAW0006FXYskfKiutX9Dj6rQ5J6mc00k65vnhfQt5ImmAgmmltWBsDsQFkU2su5dbOrLBGel8mXRquCLwhozu7dnKNMrm6AnXXzVmolcUqMfh2jeDJKbmnaS4VdPux/EZgx9XvR2utK+8L2UMdtdDZnxxlK2/8AB5p6bmU7hzht2xftiOqx5+UzXDr9jyHECpXhUx6IsPaeiGOidgcOHTxsc1j2FrnAEW40ascvmvQYJVFOr6M8d4lpZy1EnT/Hc1g43hv6+L8bfqq/Kn2KPKn2f4O/lvDf18X42/VS8nJ/ax+XPsxf5bw39dH+IJrTZn0i/wACcJLqjjxrD/1rPeFL2XP/AGsiDdxzDgj9Mz3prSZv7GNcngvTMD7ZOWm2uc4tPeDdFc/xSDhn567Y/pX7HrdA7wItfRuzPM5v7jvYTR+YWKOXZFnTw4vMZv4sLGx2UwklpqzI4N3q8q3LXt41y+hgyeFyWRyTS+yspZODsEkgJaAc4Go07t/YoxzOStIqz49vFkTA4SMF7XPaA5hF2N+S1KzmZ9zposMBxrI3KXxim0CGNJsbWa1WlV6mKeHM3cUQmY1jHZmvIduCARrzWhZIVTGsGd9V/kSfGNmcMznOdtbu7uWnDlwt7YlixZcat9DH8cjOHxjXjYlkg99H5fFec8awKOZ10kr/AGO94fm8zEn2PRiywCNiL9hXkHxwdhMc2Tko0MKHpAc4AoAB9lClYEnKkBFxjdFJDRlOJHtlaoIZk+Ifrj5j5Lfj+Ey5PiHpgcgDkAKAgBUCGYj1faE0JkeX9Yz90KS6Ffqe1egiIOweJzAEfaOf+FGrsdrlCmk1TPSsG2I6x5DWhLaNH2K2fmJ1O/uVRUHzGjpnxB1ODc3iBfvIVkYTcbXQoyZ8UZVJqyTG5paCKykWO6voqpJp16lsJxnFSXRjMPKx15CNN60UcsckeqHjnCXQR+IAJbRJAvQE6fwFG6VyaQ/oeV+nhwMWBeNs8hHkWsKWVVaCD977HjnEhU8nmfmqofCi59S/4Jw+SfKyJhc6r0oUBuSSaA816TTbVhjKTpUYNTmhiTlN0ifPw18LskjS129GtjzBGhHiF1cG2Ubi7Rnjmhljug7RYQdHMQ5oc2JxaRYPZ1Hfuq3rtLCW2U1fQzT1WJOnIZw/DOe4NaLJ2Gmq6UskMUHObpL1KcvK4LXE8OkicBI3KTtt+SoxarFni3iknXY5uZSh1VELEDVaYdAxdDI9J46lYe9vyP8A2vLf/II1mjLuv0f/AGem8MneJrsyw9F02XGNaf243t9rdf8AxXmdR8FnoNA/6lPsbDpXhG/bZA+TI1zWyA1e7RY37w5dnwySnp18rRxvElKGZ1zZm8KGl4DyQ0nU8671uRjldcCuyCSrJjDtxuW386TFy4/MNxYw9afs+fq9PW3utQPBJX6ihu2+91DcXlifk6lhbTadTaF6VzNnfXS9NE6ZDG3G97JWIxIfFCxmGLXsPakANuHcaGvfr3KzGpRmpFDnCO7dNU/mU/pCwfYilrYlh8nCxf4fiq/GIboRn2dfkl4LnuUofcu+i+N6zDRk7gZT5t0+VLwuphtyM9XB2iwlVJYMEyKAf1iKAXr0UBMAUbAjY7ZTiCMbjz23eZWuBIyuKNyu/e/Jb4fCZZ/EFQB1IA6kAKECFQAPEbe1NCYCf9Yz9xqlHoV+p7L6E2A8PxgcS0GYtsakXFGNhvutOCTjJNFeaO6DTNx0XwLInPyutzhsGvaKB1Pa3NuW7WameVLcuhj0eCOK6ldg+K5Xvc4PIBAB7N7DzUsGTbBJxs42v8NlqNQ8kciVpKq7FnhZ4/s5aMxawCM7XsBpy5rNk3PLu9XydrDBY8MYeiVFd0aw0cL3BvWOLyTZyUOZ9VxN6DX5KzPOc480Sg43wSuLl3Wdl0raAvJQB3I567/BVQjFrlL7kZtp+p516cNcFgzTuzK5vaq9IzqfPLaozdWaMVcHkfFm1iH+bvmVmh8Je+pvvRvLLG10jIpJGlvVnJVh2ZpG/wBCvQ4lDJpYxcqZwfFsUMq2OVPqWHSh00rhI+B8UbRkF67knU+ZK6WgWHFHy4u2Z9Fix4YbIyv1LfB4/HRxNibh7yirNHs1ps74rnZdFpcmWU3kaTd1S6/VozzwYZTct/8APwUfDGSw4hlMIkabDSW826b6bLu6h4s+mkm/dfBbKS6ouOL4qeTKZx6tgG4ye0Lo5K+6eXesOhwYcG5Ynd/Kuhh1U3NKyge3ddhMjF0jN9MoaER/eHvo/kvPePq4wl82v5+Dt+DZLc19CB0OnyY2A/3wb7H6fmvK51eNnpdLLblTPaukvCMO8NmxBeKaI6bu45jlAAFk6lV+G6vMv6OKNt8kvEMGF3lyy2pDuFdD8DJs2S+bXOo130DtquhqdVq8Fb1FJ+q5ORgek1EW8Um6+37CfyLhRK9seCe5kZyumcaaXc2sDtXVe+3irsOozyip7o8+lGTVQg1sSk/o3+xYM4Vhi1r2NY1jmhwdXKrv4LTi1OZun1OBqdNHeopv8t/uMxuAY1meMggOynSqOv0WzFmlKW2SOdq9EsUN6d80ypmkHM14k00eZ9/uWndQ9Lo4ZIKVmc6WYbrcHLXJvWD/ACU75ApayG/DJfL9OToeF5PK1cU+9fsZ/wBH81skYeRDh5Hf5Lwmujyme/xP0Nd1Frn2XkaXDEKSYASCExnWUxFwVUIj4vb2qcRmKx57TvMrZAkZWX9a794rfH4TJL4iQgYqQhzK5oGNQIVAA8Rt7QmhMBiP1jP3GqUehX6ntXoFA+x4m6r7RqDt+qjUk6CbSjbPT4Q0eqGjyAHyR5m7qVY5wlxFpnPka061e+y0QjKStFeTJGDpsKHCr5bqCtOmOTVWNEoOybjJLkhDLCbqIDE4tserjXx07/inGLaKdVq8WmjuyP8ACs829O9OwUDht14I8jE9Qn2NOKSklKPRni/GP158QD7xf5qnH8JofU0XRqNz2NazckgC61s8yvU+H5MOPRrJlaSV239THPDLNl2QVsvcTgpYwBICATp2gRfkDpuulo9XpdS35Ek660u/2KNRos2np5I1f0/YsOG9HsRKwSRMtpsA5mjwPO1PNq9Niltn1+hhnJL0A/ZHMkLHjtN0I0NV4q1ZIygpQ6Mw5pccE6bCFjbIq/JURyxnKkzlz3buSCGarRfBY5cGc6ZNuMHuePkQuT43C9Kn2kv3R2/BeJv5oyMEha/MNxkePNtLyUlao9LB07Pp3Cls0THA7hrwR/ab9HFcvR5Xp8u4t8W0T1eHZGrtNX0/lBMFw14xBmdIMvV5WxivWskvc6r9WgB5ldPW6ieTGoNUrOL4ZofZ3JyacvlfT70WGIkOUgOoG+XvVmmlDant5XzIamM1J+9w/SighLYY442HssGUXroO/wCK6WKDbbfqef1eR7r9RmM4hmblzNruDSNttVux4drun+TnajUyyQcHJV2SZUyxxOsOzHXagR8T4n3rV73ZFGHK4RpSa+gCWNmrQDlIqjW23JWcte8aIZPeUlf3PLOjDzBjDGe98R82nT/avFa/DScezPo+nyb0pL1VnocUy4jRtD3agBHmjUkMApWBYgqIgOL2ClEZhsYe0fMrbAZlwe2fNy3r4TI+pJUSQqBHIA5ACoAHidvaE0RkBxf6xn+Gz5KUehD1PXfQni2twmIa69Z70BO0cdmh7PemscskqXYWVQeJqTqz0jCYxgI1eSdNW0LJ+tK6Wnmlb9PoYtPDFil7r5YPE8RYXaF33dm73XN4PNaMMZKNV/keaMZSu6a+RKj4k10TiA+hTToL1G41I+KhtayehZS2EbA4wAtAbIbNa5NLPPL5/BTzJyTuirDjjGVpMfxDE26urcS06EEj26DZRxppcNEdTp8eZrfF8dK4MH6YZi/hzbjyZZ4q31BbIObRR+qqyxrm7NGJJJJKkjxnix/SMPfHF8Y2rNj6Gh9TTdDXEBpGpEmgGt6jQDmdV6HTYHqPDJ4k0nb69PR8leLUR0+qjln0XX6Gz6TcQfMWZ2OYRtbS2wN6vfUrT4LpcuLJOeSUXaS935d+EV6zU6OeBY9M5OpNu/n9y66N8UMMDGuhmPrODmstpaTd2SApa3FHJmbU19//AA81lg3ku1XYr8c7rMRK8sezNRyublNUBfvB2WrC1DDGFp12Kc7aVncQilLRcbqaDy2Fkm/aVDDLFGdqXUze/KNV/krHtoWt6dszx950ZvpLHcD/AAo/6gsvisd2jn8qf4Z6Dw17cqMT+0PFpHts/wDS8UekPe+gXGQ/AQWLIjLPbGS26G+jVz5Ym8jSOtBJ4lNv+Ito+JzRxmaVjGwgB5GdxkazmXMy0CAbIvkuk/DNq+Ln6cfk4MvFoZZ7VHjuV+O6RvLmMjyjtHO91mm6AhrR6zjeg8ytGk0e98mHVz222QcZjw0tbmJOpcDWYa1qBtYI+PcuxDGouked1GJyW8lY3g0kMUk5nc/LEZgwRlsYYK0znc0b3/ZOywx8UUsmxcO6rjr+p1MPhOmcEskLTXxXK18+z+lETAYYYotaXvYCGvIZWZw0tl8t9/BdfUylDHaOHo8UceWSlHdXC/32C8fjZh5mRsGmRzjZJrtANBJJOva93goaCU8sHus16vTwS3R6nlHSn9FjjIP2iyUfI/Fp9643iuHbma7q/wBj0vhOTdpo/Lg2MEpIvvXlJKmd1MkNxZGihQyQzFWlQD84SAO0oEBxmwUojMLiTqVtgMzMPre9b/QyepKUSQqBHJjFSEKECBYnb2j800Jg8aP0kf8AhR/JSj0Iep7H6Co2nCYjM0EdfzAP9FH3qcb9CXoeoRBn7IbproBsVNwdEPsCxWOjjIDjROoprj8grMenyZFcVwUZdTixOpyokCYFuYHSs3sq1Vsalt9S2MouO5dCBh+MslIyZtbAJFAkDULRk0eTGm5Vx8yjBrcOWSjC/wAD8bjxHlBDiXXQaLNDdRxYZZLpr7l+XJHHyzC+mCYScLL23XXRb7inObr7VVmxuEqY4yUkpHiHFh2oT/dRfCNgVEPX6k5dTQ9EX9lw557HfoBsvV+BOLwyi+/7Iw6pcmoaHOqy41oLJNeV7Ls7YQ+FJGBpLoicYjoAqPd6tFeT6E+KOh81Q3zwee8RzNyUERJtzXPT2K2K4M0JSS6geodI7KxpcaJob0FZvjjW6TpGjCq5KrpFwuRkL+sY5uZj6sVZA5fBV58mPPgyRg791/odXRT/AK0X80eaPNFp/tH4gLw56w3HQnjL2RdSHAASGiTQAfV2e6wVPFiUpWbMebbiaZrpZA5jmHEYcAtew/pg62vIsH2WNrAJ23XZeRyjTR5/yoKSajLj5UZ/F8U6vFECdhjkBDpGBzmhjwbFaGwDy7woY40i3InON7eewLjWOhzl8UrpHPILyWOadGgNNk66cgBzWvB7voYp4p5F766FtB0ra6ERyyYhwrKWBzAzLtl13FaEEEJLQ4Hk8xQju621zfcpktQo7VJ0RhxkNkzMLg0HQZiCW9xcK3XYjFShtlX4MHsrTtBsdx1kjdGZTd5i97jXdqnhw7Hblx2pIfs79UYzpg8PMb/AtPzH5ri+PY17k181+52/C04KUfuafo3PnwzDzAynzGi8LqI7cjPQY3wTHw6Kmywj2Qp0A77T/FpbALaCe1WFDccdPYVKIGGxB3W2I30M5ht/et3oZPUlKIxQgYqBHIAUIECxW3tH5poTB44/pI/8KP5Jx6EPU9g9CDwMFiSdvtHjzij00WjF1QTTcHTo9GwGJa5xAu6v1XNvUXuBe60ZbUehjwqW7mdgsfj22R2tNDQ5g+JClhTq6I6jHGcuXX2CjiLDG49qhTTo27I5a1z71U41kL8bXl/LoU2DkjjyAdYQwuoF0f7W+gede7zWvNlnkTuua/wY9NpseGSknJ1fp3DcbcHvAIkBZdFrg0nMB4E1/wBrPgbim01z3N2ba+Gn9jI+kjs8LljDXAB8Tg4m7Jmbdmh94+4qnUcy3Npt9iWN3Gkmq7njnGTphz/dN+Br8llh6ljLXoi0mZ1bAG/bt8V3fA1Lzm10rky6l+6bmCQNouIC9JkOc79CVw3FB4BsF1BxrWrulnlz0MWsy+VG2FxOOaHZL7WhI7gQ4j/aVGCTf0POrDky/wBVrj/z/ZRs4uHvOTVvV2P3gdvcQpY8qnKo8qup1Z6B4sa39d1fYn8I4k5kjZI2l5onK27II8Ae8KzPGE8PvOk65IRwNScexL6WcXknhAfh3xhmpeQ6u02ubRWv5LHpoYcLl/UTtVRv02KpqnbPF5x2fIj815GqdHpyx4VIA8hzsoIBuieXcPNadLW6mNzcVwWz3wiiZJTfMRCjW9F0gXS2pIz+ZNuuPz/0PhgbOaiixMpaACGhjaHK6Dk40+hRly+X8ckh2IwTo3sjfhJmvfWRr3m3a1pTBasU0nSK4zWSO6M018kdi2mNufqoHNBDS5sjpQ1x2DssmnnVKx5qFGKm6t3+DYs6FYkxZ2vwo7OcBsZdelgW8FYv/uYp1tZg8/E5dH+Sl6N4GXFRmQTNj1ytAjZd0N6AoarrRyOUbKdfrMWkyKDhf3M10mbK174pnFzoz3kjUA22+RBBXO189+Nx+529I4Sip4+jLDoPiuy+O9iHDyO/yXk9ZDpI6uJmvabXPLwM0NqSYAOoUtwhYpaQ0SH4vF6H90pxQjJYk6HyK2R6g+hnYHgH2LYZfUP9oHilQWd9pHcUUFnfafAp0FnfafBFC3HfavD4ooLGSTWKpOhWJi3fpGf4cfyRHoR9T2P0GEHCYkGiOvGh2P6NisjKixLg9HL44QXU1o0shvefAK2G6bpFcqRHfxjD77+OQ7+ZCs9nydP3K1lgObxuKrAeRrqG6BRejyPsDzwQNnHGONMbI470APqh6Oa6tBLUwirYXBcTbJmoOGU0QfG/dsoZMLx1fNk4TU1aM36VG3wvEVy6s+VSsVTikSPn/ihuOD9w/CWT6KuHVgy46In9K7Whls9x7r5c13fA786XPFGbU/CTuLcRJaC0k53PrlTWgtbVa65s3ja2azVNY1KL+JuvouF/sqxwVtdgvA5jHHKcsmdzWsbQdelm77hoPoq9HljGDb68GHXYfOyQVrarbF4hNiDiHuEchBPJjtexl3reifBLNqMmPO9quP8A0GmwYI6eMG1+fnZBwmHxDMtQSdkuPqO/aABG3gsuDPlw7aj0bf5VGvK8GS7kufn2JzOvZATkkYWc+02mgb33broe1Xo3GSproUbcTzWmnZV4vi0kjQC93OxmdR1saWuZm1iyQVRSfN0bceCMHaRQzD1v45hct9TSdC71T4V/HvVmJ1MH0NJw7ikT4m4bElzY2vztkY0Ei7tp5gG9wuzjz45Q2ZOPmcXU6TNjzPU6ZJyappuvv/0y16KdIcPgcVJTnSQFtB2Sy5w2ttjayL02tQebHG4J8dynU6PUavHjnOKU0+V1VfymH6XdNYZ5MLJCx+aB0hOcNa0seWnKKcT+zXtVMs0VK0aNDoZ4cUsc656V6cldxrpY2WF8YDjmAaMwoMbmDjr1js7iWjXK0c/BKeoi1wacWlcZWwmG9JGLjgjhYYxkGXORmJaAA0UTVit+fhz5zxQbdt12Ivw3E5uTvn0KThXSWXDl2QtIdu1wNX3iiK9i34dc8SpcoNX4Xh1Vb7TXquv+bIWP4i6Z7pJDbn7+wAADwAAHsVOTU77bNWDBHDBQh0Qbozick7e5wLfouZqI7oGuDpm+jmXKaNSJDJVGhjrCAK8FWDK7iElO9itguAKjFu7LvIrRDqKXQzoWwxioEcEAKgDkAdaYHZkgFnfcg8GtafMAWhLgR6h6IekOGw2HnbPPHE502YBzqJb1bRYHdYUk6J+lGp6Q9OMA6BzWYqNzrbo3MSdRtQVuDIoztkJq0ZWbpxhzp1hDQB2Q2QiwKvbc/mtkc+KLu+e9GaOCnfqdF6QYGsLASQb1yP5ilJ6vH1CWn3OyNH6QIWXkMlkcm8veoS1WNvkc9OpqmWPA/ShhousMjMQ8vLSMrYzr2rJuQd6zZcsZUoroXYoLHGkC6XekzD4nCT4ZkOIa54DQXiMBpDgdaeTyVcpWSPMeI/qYT4PH/wCkp/NUx+JjYXhuJLM9buYB8vytbtJqXh311aoqyQ3UTp5mCRhiz5GkEZy0usOv9nTuQ8tuK9EQUJbXuq32PRWcVa2MnRzy5zadm7La0c0jS7PwWyUpuVXSPPvTtz+R3C+LMEly1lo8s2ulaK5zslk07a90j8R4q3rSWVksED1eQsVy1tQ3OqJx0720+onSjpBDOwNYGM7Lmk9kaFtVQ3pUpdVKSp/yx6XTZMcrfJghIxrHAdW/NQzEODm7+p2gPeDsqsmPHGDcZp/Zo7SuUk3a/nqVUo7R56H5LBJUy9AIj2fI/P8A9IvkB+YqW9ioscPhYHMBOILHZSXNcwZQ6zTQc9usAbA7qxKLje7kqcpp/Dx9SttU2XFvDPhAxgcwnQZ6a4vzc8r+taAO7snxtXqWKuV/PrZncctun/PwU4Kzmgu8L0j6uHqmxN9VzSezTib7ThkzXR2zVotMdRthtSM0tPunub/n8+RSWsxpHQy5XBw5EFKStUNHo+HcCAeRAXIlwzWmHY5VjHZkARwpkyt4oNR5K2AioxDqBvuKvj1Iy6GcP8BbTIzq8T70AJl80AEDW9x96BCBgQB2QdyAFyjuQA4MAkZ4gX+L6BK+AS5JE2Ae0+qSO8agj2ahRU0ScWhMdI1zyWRdU37mZzq9rte5WSkm+CCTXUfwnHiGQPMbJRRGR9Fpsb6g6jdOEtrsUo7lRDCiSJxxbjAIRGKDs+YA5ie17P2t+5re5S8z3dpHZ71goMLLYLWOsEEEiqI1B7Sr3pepPa2WZ4ZLPJmkyNJDQaAHqtDQcrdLoDZRnnT5HHHSD9L8A2NuGiYDpE5x7/WeST7yoYZN22KSM5E8iiCQfBaVJxdpkWibhOHzysc+ON72NNOc0EgGia050CU1GUlaISyRi6bIpmd94+8qNvuSpdiw4nwSeBjJJWgMk9UhzXXYsbE8lZPHKKtlcMsJNqPVEfhfDX4iTq4wC6r1vvA5Andw8BqTQBKhCDm6RKeRQVsivYWkggggkEEUQRuCORBUaomnfKLKbgj24duIzMLCAaGa6c4tAvLlLrBtoNjmFY8dR3WVLKnPZQDhTYzJUmaiNMtXm0IscwaI9o7lTK0i4BjMI6J5Y4bj2HXcIhJSVoGiPakByAOQByAOQByAOQAbCwOc9ob6xIoVftI7vNRlJJWxpcm/iaWgDuAC5Unbs0oO1yiSCWlSAdiIaQmSRU8RfsFbACj4jox3ktOPqQn0KBjb57LYZTmiyBdeKAHSNAOhsfxzQBzANbO3xSAdGRYzXXOt0Ac8AHS68d0CCSlumUV36k+zVABJsORT/uiL3PBI/L3qKfoHqaHDyBzQQs7RoTtBVEYteCBFZisS4PcAQ0N1Aoa6eP5KxRVEG6LAu0BOlhQaJ2NEiVBZIwUzc4sga/xpzScRNjnyddjia7EcWQDxvn55j7k37uP6sr6sy3G+HmCRwrskktP9k8vZstOKamiLVAsFxKSLN1byzMKJAF1rs6rG52IVyk10ZXKEZdURgVEmGkxL3ANc97mt9Vpc4hvLsgmhp3JuTaIqKXRHMwj3AkMcWjc0aHmdgo2iQIlMBlju1QIuej/DnOeJHCmt1F8zy9g39iozZElSJxjZecZ4cJmb9oeqfmD4LNiyODLHGzNHhb7otI8QLB8Vr81Fe1nfyWfvD2h35Ap+YhUKOF/3jB7JP+KXmIKH/wAkt/rb8GxuPzIR5nyHRzOE3tnP+WvzKTypBtZNh6NvIvKf8x+ireoih7CbhejrR6+/cNvfuqpah+hNQLjB8Ojj1Y0Akb7n3lZ55JS6smo0SlWTEyoGcgCykZaQjP8AFYO0r4MkUPEIyWuHOlog6ZGatGdLVtMjEpACgIAWkALSQHIAkYbDOfttsXa0ND8dEpSSFRrOF8EzQua+7fWvMACmn+PBYp5vetehNRKSXh0+HdVOI5OaCWn6eRV6nCaDlD2Y943+IRtQbmHZxDxHuKW0dsf9qaSCctj+ySlVBYPiWN7OhN/u18SERjyFsqmvkdtmPlf5Kz3ULkt+FcGxJ7bGgdxcfjW6qnlx9GOmabhXC+qbqSXHVziKJP5DU+9ZcmXcycY0HxuAZI2nix48j4FQjkcXwScbM1iuiTLtjiPAi/iKWqOqfqVvGRD0UdyN/iVntKI7BzOjDwfVB9j/AKhJ6lBsLfh3Ai1rgYo7N0TBE8++Vxr8Kg9Sg8sHD0PLvWIHkGj4AAKL1fYfllxgujEMdHJmPe7X4bKiWplImoItDgm/dHuCp3smkceGs+6Pijex0MdwqM/s/Ep+YxUMPBovu/Ep+bIW0aOERfcCPNl3DaObw5g2aPcEeY2FBhAO5R3MdDDHSVjojyRhOx0BLU7AY9qLGDTAW0AWxCiIrsZDZU4sZSY3B81fGQyjxeAB8CtMMlFUoJkB2AI/9qzzEVOAjcB/GqfmBsJ2C4O1xpxIVcszQ9hpsD0NicL7RWaWqkPYWMXQiHmD/p+ih7VMNhbYLoxBHRDLI79vcNFTLPKQ1EsDhW9wVe4lQgwje5G4dAJOExO3aE/MkhURncBiGzaUvOl3DaJ/JDO75peaw2gcXwiOvUGnt+aayyHtIzcIBsAPII3tkqLHAN0UGxNE3Io2FCBqLAc2JPcIe5gCVhQNzUWFDXNRY6OY1DYUOLErChKQMSkAKgBKTAaAgBtIQChqAByMQBDnapDIyYxr0wBOamhHexAi1CQHFiABPhB5BSsZAxGDG4AUlICO2IdwUrYUEGHHcPcluZGgrIADsouTHRc8PlpVMTRasdaiIIAgBHNSYDEDOtAHEIAY8JAAmboUxlU7dTJEzA81FiZLSEcAgB7UCOOyQAiUwFI3QM4IAWkgGkJgJSAG0gDkAJaYDcqQDggBrkARMSFJDK2Q0VZQHB1ooBjggBtpgXAUBDkrASk7GMe1SArcTHR0U0NCMckwJEZUBE3DKLETon0kwJzDpaiRCUgYJyAGIAIQgBh2QAJ/NAynl3KkiRJwBSYmTQoiOCAHNKBDimAF41QMc7ZMBsYQwHPKQCEIAQhACUgBoKAEQByAEtMBpKQAJlIZU4tqtiwIpdSlQBWvSoDkh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xQTEhQUExQVFhUXFxUVGBUYGBUXFxcUFxcXHRcVFRcYHCggGBolHBUXITEhJSksLi4uFx8zODMsNygtLiwBCgoKDg0OGxAQGiwkHSQsLCwsLC0sLCwsLCwsLCwsLCwsLCwsLCwsLCwsLCwsLCwsLCwsLCwsLCwsLCwsLCwsLP/AABEIAKUBMQMBEQACEQEDEQH/xAAcAAABBQEBAQAAAAAAAAAAAAADAQIEBQYABwj/xABGEAABBAAEAgYHBAUMAgMBAAABAAIDEQQSITEFQQYTIlFhcQcygZGhsdEUUpLBIzNCcvAVFkNTYmNzgqKy0uHC8VSToyT/xAAbAQACAwEBAQAAAAAAAAAAAAAAAQIDBAUGB//EADQRAAICAQMCAwcDBAMAAwAAAAABAhEDBBIhMVEFE0EUIjJhcYGRscHwI1Kh0ULh8QYVgv/aAAwDAQACEQMRAD8AHkXnLOkPAQMI0KICmJACAUmAeMJAxHw2hMVghomMM0qIMKJEUIIyVKgDtclQg0aBBggQ4IAWkAcECHAoAVAC0gBKQAhCAOBQA8JCAyx2mMiyxUmmSshyOopgOZMigH6FICPPCmmBXSiirESHRS8ihoAjXUkxCGVKgECYCEckANKABOCYDcqYgznJUSOD0qGFaUgCsckApZaQhjTRT6jJLH2kKjiwFKwGhlJ2MIGoENdHSAFY5IA8UvegRPjdaREeAgBaQIWkAdSAFCAFSA5AHBAhHNTsBAgY5AAnEJAQMVEOSkhlc+dg3c0eZAU9rfoO0RXcahZvNH+IKawzfoR3IaelGF2MzE/ZsnYN6IWK6RYU7TN9x+inHT5eweZEhjpDBf6wfFT9nydh+ZEnYbiTHi2uB8lXLG49RpphWyqNEg8b1FoA7VEQ1zUADcxOwGV4p2Aj0xgsyYxwmSoAjJ0mgJEWICjQMLJqkIB1lKVDDNxCjQg8coKVASIxaBWLIECBAoGOyoESsO+t0UDJTJB3hKiI/MEUA5IRyKAjz4oNTodFfiekEUZp8kbfAuF+5Tjim+iBtIhu6ZYUf0zfY1x+QU/ZcvYjviD/AJ74T+u/0v8Aon7Jl7BviO/npgz/AE/+l/0S9kzdg3xDRdKsKdsQz22PmEnp8q/4hviT3cWjMZe17XAAk5SD8lHy5J00O7PO+PdNn9oRkg8jzvl5Bb8OkT5kQnKuhkcVxzESevK8+FkD3LbHBCPRFW5kB0hO5J9qtpCGooRyYHIAW0gJfDMc6J4I2sWO8KvJjUlRKMqZv8PPfPdcuUaNaZMjkUKJEqOZQcREpj7URHUkB2XwTAFkUiQB7EDBEJjGHRMTZUz9JIGGuss/2QXfEaK9abJJdCHmRQ5nTSAffPk3/tP2LJ8iPmxBS9NYOTZfc3/kmtFP5C81Af56xco5P9P1UvYpd0Hmoa3pw0bRP97U/Yn3F5qLThPT2EuAka6O9Mxot9pG3nSqnoZpWuQ81M12MxbQ0UQb19iyKPJKygf0ngF9u600BOvgeavWmm/QNxFd0xYPVa8+dBSWkkw3ApOmQ+4z2yD8gpLSPuLcRx0u/wAP8R+il7ILegrempHKM/5z9EvY/qG9EnD9OxzZ7nhRejfcNyJ7enMV5SHtDgacdQHdxrbzUPZJ1YtyMz0k6SOotjJBO7r1rw7r7/BaNPp03bDJOuhjHSE7ldBKjPY1OhElrI6Grr5+fholyAx7WUdTfL87QAJMB0czm6tJHkSk4p9R3Q2V5OpTSobdk3h3AZ58vVsvMHFtuaLDfW3PKwr4YMk+UjPk1GPH8TGcV4PLh+r60NHWNzNpwdppvWx1CWTDLHW71Hizwy3t9CAFXtfYuCNgcdmuPkCVJY59mR3xXqGZwyY7RS/gd9FJYMj/AOLIvNBf8l+TQYfo1F1dvdOH0DlytFGxYtw10zfBdKGgxOKcm7OVl12pWSoRjt7t/wA9St49wtsIYY+so2HF5Ye1oRWXbS91m1mmhiScLr5mvRZ8uS/Nr5VfT52afgcPWQMeDrVHzGi87me2bR14PgmmNzVVaZamOEhCVASIsWouIE+Ge1W0IkZwo0ANTGCkagZCmfW6kkBlemHEzTYmHQ6urmOQ8lu0uNXuZTll6GSW8oFCAH5W3v8ABIDnNbyPwRyA1MRwSAuW8ckEIizaABo/dN6eWlKh4Iue4mp8UVbpXHQWB4fmrkkR3MZkPcfipcCFELu4oAcIHdxSsBwwr98prvTsQ8YGT7juY25jcIXIrDYeBzZBG8EZtKNjU+qaPjRUJquRp2RJZCXOvlQUoqkDdidWe4qVMjZ3VnuRTAXIe5FMDurPcjawCOwcgsFjwQLPZOg7zpoPFDi1wyPmR7o5uCkN1G81vTXGvOhonsl2DzI91+QPeokz0Poxw6F+Gje4ZTRGYRh5uzmJ0P8AZ005r0emSeKLSXQ8/qss45pIl8X4bCyC4X5pr0BjgYMtiw6xppZFFW02+UiOHK3KpdPuZtwxP9axvlJGP9pUGmbU8PZ/hkeTrf2sU3/7JD/taqmpdyxbPSH+AJiafWxTT5dY75gJbH3JKXaH6HNwkZ/pXu/diJ+blJQXcHOX9qX3LDpRxdmIhYzKc0bWNByht9Xn9bU608ilVqoKWN19SGlwyxzv0ZL9Hk+ZkkZ/ZIcPI6H5BeS1seVI7OJmqkw1rDuLyFNhVNSGQZYiFNMBIsSQhxAk/blHaItQaVYxsrkwM3xKUkq+CJIyHGnXKPAD5roYfhM2X4gRhB5KyyFCdSO5FhQohHciwoXqx3JWFDhGO4JhQydunuQhMjSeu3yHzKkuhWek+iLo03ENnlc6i13VAFrXNpzWku7WzuV+Kuwz2SugnBTjTZq2eifDneaY+XVj/wACqnB2TTVcDj6OOHsNPnmsci+MH4MV8NJkmrUXRky6/TYpbZ5En2sms9GmAy5rlLauzIKrv0AUPJaltrkuWaDh5lrbV36UWfDOh2EYG9WXkMfnaOsLgH1V+76qyWKSjslddihSw57lFp+nD/0Sx0ew4IJzW1z3g536OkvOdDzs+9PFh8t7oEXDDHh9q6nl/ph4eyLG4J7L7Y7RLnOvJIytz3OVeobkrZfijGPuxPLXeu72KqPQmazA9F8ZPFG5kD3R0Sw9gCidasg7rpRxJpJmGerwY5tOXPr1JA6DY3/47/xR/wDJWLT4/UrfiOD+79f9BG9BMZzw7vxR/wDJXR0+D1f6kX4ji/u/UlQ9BMResDvxs/5LZj02gv3n+pmyeJKvdZdfzexdPGR9PDWvt7TYaKA1dyVktL4XJpyXK+cjme0dHxx0DN4Pj2lzmNkDnkF1PYLIFA+t3aKePF4djW2PC/8A0Ec10muEeT8ShySyNqqdseWoK81rccceeUY9L4+nU9XgnuxqRe9GQXR5ddC76/VbtFmrHXzKM+HdK0ehS9F8McMZG+s6MkW915qOwuuS6Dbc9lfc8mtdqYzTlNUnyqXo+Tzd8Bo+wrO5nqujH8Pw9EPIsMexxB5tvW1Xk5i0healNHufGfscuElZmw7WvidVZAQS3skVsQaXn4YlCSlBS3prv35+RreWd+847fqjEejTikeHZIyUhhJDgasnTbQFeny4nKKo85rJSlNSj2KLp+2OXGPkiste1mY5S3tgUdD4BvxVmHBLZUjfpMtQSZm+hs5ixeQ/tBzPaNR8l5HXYqTj2Z3MUrpnpDJbXFZqH0gYGXDApqQyqxWBpWqYEP7Of4tT3AaR7VQBGxGgKkhmZ4me0VogMyXEz+l/Cuhi+Ey5PiHJiOQBwQAqAFQIZiB2UITIsvrs/dHzKmis9j9Crf8A+HF9rJc1B3ceqYtOn+JOrIZfgfNG76PQlr3ZpGklrWhjSSOyNXajc/VbdXNTSpdPX6mXTR2Xz1B46EieQ5qBLDbbzaAW0006FXYskfKiutX9Dj6rQ5J6mc00k65vnhfQt5ImmAgmmltWBsDsQFkU2su5dbOrLBGel8mXRquCLwhozu7dnKNMrm6AnXXzVmolcUqMfh2jeDJKbmnaS4VdPux/EZgx9XvR2utK+8L2UMdtdDZnxxlK2/8AB5p6bmU7hzht2xftiOqx5+UzXDr9jyHECpXhUx6IsPaeiGOidgcOHTxsc1j2FrnAEW40ascvmvQYJVFOr6M8d4lpZy1EnT/Hc1g43hv6+L8bfqq/Kn2KPKn2f4O/lvDf18X42/VS8nJ/ax+XPsxf5bw39dH+IJrTZn0i/wACcJLqjjxrD/1rPeFL2XP/AGsiDdxzDgj9Mz3prSZv7GNcngvTMD7ZOWm2uc4tPeDdFc/xSDhn567Y/pX7HrdA7wItfRuzPM5v7jvYTR+YWKOXZFnTw4vMZv4sLGx2UwklpqzI4N3q8q3LXt41y+hgyeFyWRyTS+yspZODsEkgJaAc4Go07t/YoxzOStIqz49vFkTA4SMF7XPaA5hF2N+S1KzmZ9zposMBxrI3KXxim0CGNJsbWa1WlV6mKeHM3cUQmY1jHZmvIduCARrzWhZIVTGsGd9V/kSfGNmcMznOdtbu7uWnDlwt7YlixZcat9DH8cjOHxjXjYlkg99H5fFec8awKOZ10kr/AGO94fm8zEn2PRiywCNiL9hXkHxwdhMc2Tko0MKHpAc4AoAB9lClYEnKkBFxjdFJDRlOJHtlaoIZk+Ifrj5j5Lfj+Ey5PiHpgcgDkAKAgBUCGYj1faE0JkeX9Yz90KS6Ffqe1egiIOweJzAEfaOf+FGrsdrlCmk1TPSsG2I6x5DWhLaNH2K2fmJ1O/uVRUHzGjpnxB1ODc3iBfvIVkYTcbXQoyZ8UZVJqyTG5paCKykWO6voqpJp16lsJxnFSXRjMPKx15CNN60UcsckeqHjnCXQR+IAJbRJAvQE6fwFG6VyaQ/oeV+nhwMWBeNs8hHkWsKWVVaCD977HjnEhU8nmfmqofCi59S/4Jw+SfKyJhc6r0oUBuSSaA816TTbVhjKTpUYNTmhiTlN0ifPw18LskjS129GtjzBGhHiF1cG2Ubi7Rnjmhljug7RYQdHMQ5oc2JxaRYPZ1Hfuq3rtLCW2U1fQzT1WJOnIZw/DOe4NaLJ2Gmq6UskMUHObpL1KcvK4LXE8OkicBI3KTtt+SoxarFni3iknXY5uZSh1VELEDVaYdAxdDI9J46lYe9vyP8A2vLf/II1mjLuv0f/AGem8MneJrsyw9F02XGNaf243t9rdf8AxXmdR8FnoNA/6lPsbDpXhG/bZA+TI1zWyA1e7RY37w5dnwySnp18rRxvElKGZ1zZm8KGl4DyQ0nU8671uRjldcCuyCSrJjDtxuW386TFy4/MNxYw9afs+fq9PW3utQPBJX6ihu2+91DcXlifk6lhbTadTaF6VzNnfXS9NE6ZDG3G97JWIxIfFCxmGLXsPakANuHcaGvfr3KzGpRmpFDnCO7dNU/mU/pCwfYilrYlh8nCxf4fiq/GIboRn2dfkl4LnuUofcu+i+N6zDRk7gZT5t0+VLwuphtyM9XB2iwlVJYMEyKAf1iKAXr0UBMAUbAjY7ZTiCMbjz23eZWuBIyuKNyu/e/Jb4fCZZ/EFQB1IA6kAKECFQAPEbe1NCYCf9Yz9xqlHoV+p7L6E2A8PxgcS0GYtsakXFGNhvutOCTjJNFeaO6DTNx0XwLInPyutzhsGvaKB1Pa3NuW7WameVLcuhj0eCOK6ldg+K5Xvc4PIBAB7N7DzUsGTbBJxs42v8NlqNQ8kciVpKq7FnhZ4/s5aMxawCM7XsBpy5rNk3PLu9XydrDBY8MYeiVFd0aw0cL3BvWOLyTZyUOZ9VxN6DX5KzPOc480Sg43wSuLl3Wdl0raAvJQB3I567/BVQjFrlL7kZtp+p516cNcFgzTuzK5vaq9IzqfPLaozdWaMVcHkfFm1iH+bvmVmh8Je+pvvRvLLG10jIpJGlvVnJVh2ZpG/wBCvQ4lDJpYxcqZwfFsUMq2OVPqWHSh00rhI+B8UbRkF67knU+ZK6WgWHFHy4u2Z9Fix4YbIyv1LfB4/HRxNibh7yirNHs1ps74rnZdFpcmWU3kaTd1S6/VozzwYZTct/8APwUfDGSw4hlMIkabDSW826b6bLu6h4s+mkm/dfBbKS6ouOL4qeTKZx6tgG4ye0Lo5K+6eXesOhwYcG5Ynd/Kuhh1U3NKyge3ddhMjF0jN9MoaER/eHvo/kvPePq4wl82v5+Dt+DZLc19CB0OnyY2A/3wb7H6fmvK51eNnpdLLblTPaukvCMO8NmxBeKaI6bu45jlAAFk6lV+G6vMv6OKNt8kvEMGF3lyy2pDuFdD8DJs2S+bXOo130DtquhqdVq8Fb1FJ+q5ORgek1EW8Um6+37CfyLhRK9seCe5kZyumcaaXc2sDtXVe+3irsOozyip7o8+lGTVQg1sSk/o3+xYM4Vhi1r2NY1jmhwdXKrv4LTi1OZun1OBqdNHeopv8t/uMxuAY1meMggOynSqOv0WzFmlKW2SOdq9EsUN6d80ypmkHM14k00eZ9/uWndQ9Lo4ZIKVmc6WYbrcHLXJvWD/ACU75ApayG/DJfL9OToeF5PK1cU+9fsZ/wBH81skYeRDh5Hf5Lwmujyme/xP0Nd1Frn2XkaXDEKSYASCExnWUxFwVUIj4vb2qcRmKx57TvMrZAkZWX9a794rfH4TJL4iQgYqQhzK5oGNQIVAA8Rt7QmhMBiP1jP3GqUehX6ntXoFA+x4m6r7RqDt+qjUk6CbSjbPT4Q0eqGjyAHyR5m7qVY5wlxFpnPka061e+y0QjKStFeTJGDpsKHCr5bqCtOmOTVWNEoOybjJLkhDLCbqIDE4tserjXx07/inGLaKdVq8WmjuyP8ACs829O9OwUDht14I8jE9Qn2NOKSklKPRni/GP158QD7xf5qnH8JofU0XRqNz2NazckgC61s8yvU+H5MOPRrJlaSV239THPDLNl2QVsvcTgpYwBICATp2gRfkDpuulo9XpdS35Ek660u/2KNRos2np5I1f0/YsOG9HsRKwSRMtpsA5mjwPO1PNq9Niltn1+hhnJL0A/ZHMkLHjtN0I0NV4q1ZIygpQ6Mw5pccE6bCFjbIq/JURyxnKkzlz3buSCGarRfBY5cGc6ZNuMHuePkQuT43C9Kn2kv3R2/BeJv5oyMEha/MNxkePNtLyUlao9LB07Pp3Cls0THA7hrwR/ab9HFcvR5Xp8u4t8W0T1eHZGrtNX0/lBMFw14xBmdIMvV5WxivWskvc6r9WgB5ldPW6ieTGoNUrOL4ZofZ3JyacvlfT70WGIkOUgOoG+XvVmmlDant5XzIamM1J+9w/SighLYY442HssGUXroO/wCK6WKDbbfqef1eR7r9RmM4hmblzNruDSNttVux4drun+TnajUyyQcHJV2SZUyxxOsOzHXagR8T4n3rV73ZFGHK4RpSa+gCWNmrQDlIqjW23JWcte8aIZPeUlf3PLOjDzBjDGe98R82nT/avFa/DScezPo+nyb0pL1VnocUy4jRtD3agBHmjUkMApWBYgqIgOL2ClEZhsYe0fMrbAZlwe2fNy3r4TI+pJUSQqBHIA5ACoAHidvaE0RkBxf6xn+Gz5KUehD1PXfQni2twmIa69Z70BO0cdmh7PemscskqXYWVQeJqTqz0jCYxgI1eSdNW0LJ+tK6Wnmlb9PoYtPDFil7r5YPE8RYXaF33dm73XN4PNaMMZKNV/keaMZSu6a+RKj4k10TiA+hTToL1G41I+KhtayehZS2EbA4wAtAbIbNa5NLPPL5/BTzJyTuirDjjGVpMfxDE26urcS06EEj26DZRxppcNEdTp8eZrfF8dK4MH6YZi/hzbjyZZ4q31BbIObRR+qqyxrm7NGJJJJKkjxnix/SMPfHF8Y2rNj6Gh9TTdDXEBpGpEmgGt6jQDmdV6HTYHqPDJ4k0nb69PR8leLUR0+qjln0XX6Gz6TcQfMWZ2OYRtbS2wN6vfUrT4LpcuLJOeSUXaS935d+EV6zU6OeBY9M5OpNu/n9y66N8UMMDGuhmPrODmstpaTd2SApa3FHJmbU19//AA81lg3ku1XYr8c7rMRK8sezNRyublNUBfvB2WrC1DDGFp12Kc7aVncQilLRcbqaDy2Fkm/aVDDLFGdqXUze/KNV/krHtoWt6dszx950ZvpLHcD/AAo/6gsvisd2jn8qf4Z6Dw17cqMT+0PFpHts/wDS8UekPe+gXGQ/AQWLIjLPbGS26G+jVz5Ym8jSOtBJ4lNv+Ito+JzRxmaVjGwgB5GdxkazmXMy0CAbIvkuk/DNq+Ln6cfk4MvFoZZ7VHjuV+O6RvLmMjyjtHO91mm6AhrR6zjeg8ytGk0e98mHVz222QcZjw0tbmJOpcDWYa1qBtYI+PcuxDGouked1GJyW8lY3g0kMUk5nc/LEZgwRlsYYK0znc0b3/ZOywx8UUsmxcO6rjr+p1MPhOmcEskLTXxXK18+z+lETAYYYotaXvYCGvIZWZw0tl8t9/BdfUylDHaOHo8UceWSlHdXC/32C8fjZh5mRsGmRzjZJrtANBJJOva93goaCU8sHus16vTwS3R6nlHSn9FjjIP2iyUfI/Fp9643iuHbma7q/wBj0vhOTdpo/Lg2MEpIvvXlJKmd1MkNxZGihQyQzFWlQD84SAO0oEBxmwUojMLiTqVtgMzMPre9b/QyepKUSQqBHJjFSEKECBYnb2j800Jg8aP0kf8AhR/JSj0Iep7H6Co2nCYjM0EdfzAP9FH3qcb9CXoeoRBn7IbproBsVNwdEPsCxWOjjIDjROoprj8grMenyZFcVwUZdTixOpyokCYFuYHSs3sq1Vsalt9S2MouO5dCBh+MslIyZtbAJFAkDULRk0eTGm5Vx8yjBrcOWSjC/wAD8bjxHlBDiXXQaLNDdRxYZZLpr7l+XJHHyzC+mCYScLL23XXRb7inObr7VVmxuEqY4yUkpHiHFh2oT/dRfCNgVEPX6k5dTQ9EX9lw557HfoBsvV+BOLwyi+/7Iw6pcmoaHOqy41oLJNeV7Ls7YQ+FJGBpLoicYjoAqPd6tFeT6E+KOh81Q3zwee8RzNyUERJtzXPT2K2K4M0JSS6geodI7KxpcaJob0FZvjjW6TpGjCq5KrpFwuRkL+sY5uZj6sVZA5fBV58mPPgyRg791/odXRT/AK0X80eaPNFp/tH4gLw56w3HQnjL2RdSHAASGiTQAfV2e6wVPFiUpWbMebbiaZrpZA5jmHEYcAtew/pg62vIsH2WNrAJ23XZeRyjTR5/yoKSajLj5UZ/F8U6vFECdhjkBDpGBzmhjwbFaGwDy7woY40i3InON7eewLjWOhzl8UrpHPILyWOadGgNNk66cgBzWvB7voYp4p5F766FtB0ra6ERyyYhwrKWBzAzLtl13FaEEEJLQ4Hk8xQju621zfcpktQo7VJ0RhxkNkzMLg0HQZiCW9xcK3XYjFShtlX4MHsrTtBsdx1kjdGZTd5i97jXdqnhw7Hblx2pIfs79UYzpg8PMb/AtPzH5ri+PY17k181+52/C04KUfuafo3PnwzDzAynzGi8LqI7cjPQY3wTHw6Kmywj2Qp0A77T/FpbALaCe1WFDccdPYVKIGGxB3W2I30M5ht/et3oZPUlKIxQgYqBHIAUIECxW3tH5poTB44/pI/8KP5Jx6EPU9g9CDwMFiSdvtHjzij00WjF1QTTcHTo9GwGJa5xAu6v1XNvUXuBe60ZbUehjwqW7mdgsfj22R2tNDQ5g+JClhTq6I6jHGcuXX2CjiLDG49qhTTo27I5a1z71U41kL8bXl/LoU2DkjjyAdYQwuoF0f7W+gede7zWvNlnkTuua/wY9NpseGSknJ1fp3DcbcHvAIkBZdFrg0nMB4E1/wBrPgbim01z3N2ba+Gn9jI+kjs8LljDXAB8Tg4m7Jmbdmh94+4qnUcy3Npt9iWN3Gkmq7njnGTphz/dN+Br8llh6ljLXoi0mZ1bAG/bt8V3fA1Lzm10rky6l+6bmCQNouIC9JkOc79CVw3FB4BsF1BxrWrulnlz0MWsy+VG2FxOOaHZL7WhI7gQ4j/aVGCTf0POrDky/wBVrj/z/ZRs4uHvOTVvV2P3gdvcQpY8qnKo8qup1Z6B4sa39d1fYn8I4k5kjZI2l5onK27II8Ae8KzPGE8PvOk65IRwNScexL6WcXknhAfh3xhmpeQ6u02ubRWv5LHpoYcLl/UTtVRv02KpqnbPF5x2fIj815GqdHpyx4VIA8hzsoIBuieXcPNadLW6mNzcVwWz3wiiZJTfMRCjW9F0gXS2pIz+ZNuuPz/0PhgbOaiixMpaACGhjaHK6Dk40+hRly+X8ckh2IwTo3sjfhJmvfWRr3m3a1pTBasU0nSK4zWSO6M018kdi2mNufqoHNBDS5sjpQ1x2DssmnnVKx5qFGKm6t3+DYs6FYkxZ2vwo7OcBsZdelgW8FYv/uYp1tZg8/E5dH+Sl6N4GXFRmQTNj1ytAjZd0N6AoarrRyOUbKdfrMWkyKDhf3M10mbK174pnFzoz3kjUA22+RBBXO189+Nx+529I4Sip4+jLDoPiuy+O9iHDyO/yXk9ZDpI6uJmvabXPLwM0NqSYAOoUtwhYpaQ0SH4vF6H90pxQjJYk6HyK2R6g+hnYHgH2LYZfUP9oHilQWd9pHcUUFnfafAp0FnfafBFC3HfavD4ooLGSTWKpOhWJi3fpGf4cfyRHoR9T2P0GEHCYkGiOvGh2P6NisjKixLg9HL44QXU1o0shvefAK2G6bpFcqRHfxjD77+OQ7+ZCs9nydP3K1lgObxuKrAeRrqG6BRejyPsDzwQNnHGONMbI470APqh6Oa6tBLUwirYXBcTbJmoOGU0QfG/dsoZMLx1fNk4TU1aM36VG3wvEVy6s+VSsVTikSPn/ihuOD9w/CWT6KuHVgy46In9K7Whls9x7r5c13fA786XPFGbU/CTuLcRJaC0k53PrlTWgtbVa65s3ja2azVNY1KL+JuvouF/sqxwVtdgvA5jHHKcsmdzWsbQdelm77hoPoq9HljGDb68GHXYfOyQVrarbF4hNiDiHuEchBPJjtexl3reifBLNqMmPO9quP8A0GmwYI6eMG1+fnZBwmHxDMtQSdkuPqO/aABG3gsuDPlw7aj0bf5VGvK8GS7kufn2JzOvZATkkYWc+02mgb33broe1Xo3GSproUbcTzWmnZV4vi0kjQC93OxmdR1saWuZm1iyQVRSfN0bceCMHaRQzD1v45hct9TSdC71T4V/HvVmJ1MH0NJw7ikT4m4bElzY2vztkY0Ei7tp5gG9wuzjz45Q2ZOPmcXU6TNjzPU6ZJyappuvv/0y16KdIcPgcVJTnSQFtB2Sy5w2ttjayL02tQebHG4J8dynU6PUavHjnOKU0+V1VfymH6XdNYZ5MLJCx+aB0hOcNa0seWnKKcT+zXtVMs0VK0aNDoZ4cUsc656V6cldxrpY2WF8YDjmAaMwoMbmDjr1js7iWjXK0c/BKeoi1wacWlcZWwmG9JGLjgjhYYxkGXORmJaAA0UTVit+fhz5zxQbdt12Ivw3E5uTvn0KThXSWXDl2QtIdu1wNX3iiK9i34dc8SpcoNX4Xh1Vb7TXquv+bIWP4i6Z7pJDbn7+wAADwAAHsVOTU77bNWDBHDBQh0Qbozick7e5wLfouZqI7oGuDpm+jmXKaNSJDJVGhjrCAK8FWDK7iElO9itguAKjFu7LvIrRDqKXQzoWwxioEcEAKgDkAdaYHZkgFnfcg8GtafMAWhLgR6h6IekOGw2HnbPPHE502YBzqJb1bRYHdYUk6J+lGp6Q9OMA6BzWYqNzrbo3MSdRtQVuDIoztkJq0ZWbpxhzp1hDQB2Q2QiwKvbc/mtkc+KLu+e9GaOCnfqdF6QYGsLASQb1yP5ilJ6vH1CWn3OyNH6QIWXkMlkcm8veoS1WNvkc9OpqmWPA/ShhousMjMQ8vLSMrYzr2rJuQd6zZcsZUoroXYoLHGkC6XekzD4nCT4ZkOIa54DQXiMBpDgdaeTyVcpWSPMeI/qYT4PH/wCkp/NUx+JjYXhuJLM9buYB8vytbtJqXh311aoqyQ3UTp5mCRhiz5GkEZy0usOv9nTuQ8tuK9EQUJbXuq32PRWcVa2MnRzy5zadm7La0c0jS7PwWyUpuVXSPPvTtz+R3C+LMEly1lo8s2ulaK5zslk07a90j8R4q3rSWVksED1eQsVy1tQ3OqJx0720+onSjpBDOwNYGM7Lmk9kaFtVQ3pUpdVKSp/yx6XTZMcrfJghIxrHAdW/NQzEODm7+p2gPeDsqsmPHGDcZp/Zo7SuUk3a/nqVUo7R56H5LBJUy9AIj2fI/P8A9IvkB+YqW9ioscPhYHMBOILHZSXNcwZQ6zTQc9usAbA7qxKLje7kqcpp/Dx9SttU2XFvDPhAxgcwnQZ6a4vzc8r+taAO7snxtXqWKuV/PrZncctun/PwU4Kzmgu8L0j6uHqmxN9VzSezTib7ThkzXR2zVotMdRthtSM0tPunub/n8+RSWsxpHQy5XBw5EFKStUNHo+HcCAeRAXIlwzWmHY5VjHZkARwpkyt4oNR5K2AioxDqBvuKvj1Iy6GcP8BbTIzq8T70AJl80AEDW9x96BCBgQB2QdyAFyjuQA4MAkZ4gX+L6BK+AS5JE2Ae0+qSO8agj2ahRU0ScWhMdI1zyWRdU37mZzq9rte5WSkm+CCTXUfwnHiGQPMbJRRGR9Fpsb6g6jdOEtrsUo7lRDCiSJxxbjAIRGKDs+YA5ie17P2t+5re5S8z3dpHZ71goMLLYLWOsEEEiqI1B7Sr3pepPa2WZ4ZLPJmkyNJDQaAHqtDQcrdLoDZRnnT5HHHSD9L8A2NuGiYDpE5x7/WeST7yoYZN22KSM5E8iiCQfBaVJxdpkWibhOHzysc+ON72NNOc0EgGia050CU1GUlaISyRi6bIpmd94+8qNvuSpdiw4nwSeBjJJWgMk9UhzXXYsbE8lZPHKKtlcMsJNqPVEfhfDX4iTq4wC6r1vvA5Andw8BqTQBKhCDm6RKeRQVsivYWkggggkEEUQRuCORBUaomnfKLKbgj24duIzMLCAaGa6c4tAvLlLrBtoNjmFY8dR3WVLKnPZQDhTYzJUmaiNMtXm0IscwaI9o7lTK0i4BjMI6J5Y4bj2HXcIhJSVoGiPakByAOQByAOQByAOQAbCwOc9ob6xIoVftI7vNRlJJWxpcm/iaWgDuAC5Unbs0oO1yiSCWlSAdiIaQmSRU8RfsFbACj4jox3ktOPqQn0KBjb57LYZTmiyBdeKAHSNAOhsfxzQBzANbO3xSAdGRYzXXOt0Ac8AHS68d0CCSlumUV36k+zVABJsORT/uiL3PBI/L3qKfoHqaHDyBzQQs7RoTtBVEYteCBFZisS4PcAQ0N1Aoa6eP5KxRVEG6LAu0BOlhQaJ2NEiVBZIwUzc4sga/xpzScRNjnyddjia7EcWQDxvn55j7k37uP6sr6sy3G+HmCRwrskktP9k8vZstOKamiLVAsFxKSLN1byzMKJAF1rs6rG52IVyk10ZXKEZdURgVEmGkxL3ANc97mt9Vpc4hvLsgmhp3JuTaIqKXRHMwj3AkMcWjc0aHmdgo2iQIlMBlju1QIuej/DnOeJHCmt1F8zy9g39iozZElSJxjZecZ4cJmb9oeqfmD4LNiyODLHGzNHhb7otI8QLB8Vr81Fe1nfyWfvD2h35Ap+YhUKOF/3jB7JP+KXmIKH/wAkt/rb8GxuPzIR5nyHRzOE3tnP+WvzKTypBtZNh6NvIvKf8x+ireoih7CbhejrR6+/cNvfuqpah+hNQLjB8Ojj1Y0Akb7n3lZ55JS6smo0SlWTEyoGcgCykZaQjP8AFYO0r4MkUPEIyWuHOlog6ZGatGdLVtMjEpACgIAWkALSQHIAkYbDOfttsXa0ND8dEpSSFRrOF8EzQua+7fWvMACmn+PBYp5vetehNRKSXh0+HdVOI5OaCWn6eRV6nCaDlD2Y943+IRtQbmHZxDxHuKW0dsf9qaSCctj+ySlVBYPiWN7OhN/u18SERjyFsqmvkdtmPlf5Kz3ULkt+FcGxJ7bGgdxcfjW6qnlx9GOmabhXC+qbqSXHVziKJP5DU+9ZcmXcycY0HxuAZI2nix48j4FQjkcXwScbM1iuiTLtjiPAi/iKWqOqfqVvGRD0UdyN/iVntKI7BzOjDwfVB9j/AKhJ6lBsLfh3Ai1rgYo7N0TBE8++Vxr8Kg9Sg8sHD0PLvWIHkGj4AAKL1fYfllxgujEMdHJmPe7X4bKiWplImoItDgm/dHuCp3smkceGs+6Pijex0MdwqM/s/Ep+YxUMPBovu/Ep+bIW0aOERfcCPNl3DaObw5g2aPcEeY2FBhAO5R3MdDDHSVjojyRhOx0BLU7AY9qLGDTAW0AWxCiIrsZDZU4sZSY3B81fGQyjxeAB8CtMMlFUoJkB2AI/9qzzEVOAjcB/GqfmBsJ2C4O1xpxIVcszQ9hpsD0NicL7RWaWqkPYWMXQiHmD/p+ih7VMNhbYLoxBHRDLI79vcNFTLPKQ1EsDhW9wVe4lQgwje5G4dAJOExO3aE/MkhURncBiGzaUvOl3DaJ/JDO75peaw2gcXwiOvUGnt+aayyHtIzcIBsAPII3tkqLHAN0UGxNE3Io2FCBqLAc2JPcIe5gCVhQNzUWFDXNRY6OY1DYUOLErChKQMSkAKgBKTAaAgBtIQChqAByMQBDnapDIyYxr0wBOamhHexAi1CQHFiABPhB5BSsZAxGDG4AUlICO2IdwUrYUEGHHcPcluZGgrIADsouTHRc8PlpVMTRasdaiIIAgBHNSYDEDOtAHEIAY8JAAmboUxlU7dTJEzA81FiZLSEcAgB7UCOOyQAiUwFI3QM4IAWkgGkJgJSAG0gDkAJaYDcqQDggBrkARMSFJDK2Q0VZQHB1ooBjggBtpgXAUBDkrASk7GMe1SArcTHR0U0NCMckwJEZUBE3DKLETon0kwJzDpaiRCUgYJyAGIAIQgBh2QAJ/NAynl3KkiRJwBSYmTQoiOCAHNKBDimAF41QMc7ZMBsYQwHPKQCEIAQhACUgBoKAEQByAEtMBpKQAJlIZU4tqtiwIpdSlQBWvSoDkh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2470" name="Picture 6" descr="http://upload.wikimedia.org/wikipedia/commons/0/02/G1,_Nexus_One,_Nexus_S,_Galaxy_Nex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926" y="2128479"/>
            <a:ext cx="3965574" cy="2153183"/>
          </a:xfrm>
          <a:prstGeom prst="rect">
            <a:avLst/>
          </a:prstGeom>
          <a:noFill/>
          <a:ln>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62474" name="Picture 10" descr="http://upload.wikimedia.org/wikipedia/commons/5/5b/95-98_Ford_Explor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107" y="2909530"/>
            <a:ext cx="2024886" cy="1352640"/>
          </a:xfrm>
          <a:prstGeom prst="rect">
            <a:avLst/>
          </a:prstGeom>
          <a:noFill/>
          <a:ln>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62472" name="Picture 8" descr="http://static.cargurus.com/images/site/2008/04/03/17/54/2001_ford_explorer-pic-51117.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8021" y="2128479"/>
            <a:ext cx="2381250" cy="1562101"/>
          </a:xfrm>
          <a:prstGeom prst="rect">
            <a:avLst/>
          </a:prstGeom>
          <a:noFill/>
          <a:ln>
            <a:solidFill>
              <a:schemeClr val="tx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153988" y="988734"/>
            <a:ext cx="8990012" cy="701675"/>
          </a:xfrm>
        </p:spPr>
        <p:txBody>
          <a:bodyPr lIns="91440" rIns="91440"/>
          <a:lstStyle/>
          <a:p>
            <a:pPr eaLnBrk="1" hangingPunct="1"/>
            <a:r>
              <a:rPr lang="en-US" altLang="en-US" dirty="0" smtClean="0">
                <a:solidFill>
                  <a:schemeClr val="tx1"/>
                </a:solidFill>
              </a:rPr>
              <a:t>Product Line Engineering is becoming a key component of business strategy, along with </a:t>
            </a:r>
            <a:r>
              <a:rPr lang="en-US" altLang="en-US" b="1" dirty="0" smtClean="0">
                <a:solidFill>
                  <a:schemeClr val="accent1"/>
                </a:solidFill>
              </a:rPr>
              <a:t>portfolio</a:t>
            </a:r>
            <a:r>
              <a:rPr lang="en-US" altLang="en-US" dirty="0" smtClean="0">
                <a:solidFill>
                  <a:schemeClr val="tx1"/>
                </a:solidFill>
              </a:rPr>
              <a:t> and </a:t>
            </a:r>
            <a:r>
              <a:rPr lang="en-US" altLang="en-US" b="1" dirty="0" smtClean="0">
                <a:solidFill>
                  <a:schemeClr val="accent1"/>
                </a:solidFill>
              </a:rPr>
              <a:t>product</a:t>
            </a:r>
            <a:r>
              <a:rPr lang="en-US" altLang="en-US" dirty="0" smtClean="0">
                <a:solidFill>
                  <a:schemeClr val="accent1"/>
                </a:solidFill>
              </a:rPr>
              <a:t> </a:t>
            </a:r>
            <a:r>
              <a:rPr lang="en-US" altLang="en-US" dirty="0" smtClean="0">
                <a:solidFill>
                  <a:schemeClr val="tx1"/>
                </a:solidFill>
              </a:rPr>
              <a:t>management</a:t>
            </a:r>
            <a:endParaRPr lang="en-US" altLang="en-US" sz="1800" dirty="0" smtClean="0">
              <a:solidFill>
                <a:schemeClr val="accent1"/>
              </a:solidFill>
            </a:endParaRPr>
          </a:p>
        </p:txBody>
      </p:sp>
      <p:pic>
        <p:nvPicPr>
          <p:cNvPr id="93186" name="Picture 4"/>
          <p:cNvPicPr>
            <a:picLocks noChangeAspect="1" noChangeArrowheads="1"/>
          </p:cNvPicPr>
          <p:nvPr/>
        </p:nvPicPr>
        <p:blipFill>
          <a:blip r:embed="rId3"/>
          <a:srcRect l="7500" t="36255" r="7500" b="18753"/>
          <a:stretch>
            <a:fillRect/>
          </a:stretch>
        </p:blipFill>
        <p:spPr bwMode="auto">
          <a:xfrm>
            <a:off x="0" y="1844675"/>
            <a:ext cx="8991600" cy="2855913"/>
          </a:xfrm>
          <a:prstGeom prst="rect">
            <a:avLst/>
          </a:prstGeom>
          <a:noFill/>
          <a:ln w="9525">
            <a:noFill/>
            <a:miter lim="800000"/>
            <a:headEnd/>
            <a:tailEnd/>
          </a:ln>
        </p:spPr>
      </p:pic>
      <p:sp>
        <p:nvSpPr>
          <p:cNvPr id="93187" name="Slide Number Placeholder 3"/>
          <p:cNvSpPr txBox="1">
            <a:spLocks noGrp="1"/>
          </p:cNvSpPr>
          <p:nvPr/>
        </p:nvSpPr>
        <p:spPr bwMode="auto">
          <a:xfrm>
            <a:off x="8610600" y="6477000"/>
            <a:ext cx="533400" cy="381000"/>
          </a:xfrm>
          <a:prstGeom prst="rect">
            <a:avLst/>
          </a:prstGeom>
          <a:noFill/>
          <a:ln w="9525">
            <a:noFill/>
            <a:miter lim="800000"/>
            <a:headEnd/>
            <a:tailEnd/>
          </a:ln>
        </p:spPr>
        <p:txBody>
          <a:bodyPr/>
          <a:lstStyle/>
          <a:p>
            <a:pPr algn="r" eaLnBrk="0" hangingPunct="0">
              <a:buClr>
                <a:srgbClr val="000000"/>
              </a:buClr>
              <a:buSzPct val="100000"/>
              <a:buFont typeface="Times New Roman" pitchFamily="18" charset="0"/>
              <a:buNone/>
            </a:pPr>
            <a:fld id="{E7341B2E-4770-49E4-8CAF-617E640ACA12}" type="slidenum">
              <a:rPr lang="en-US" altLang="en-US" sz="900" b="1">
                <a:solidFill>
                  <a:schemeClr val="bg1"/>
                </a:solidFill>
                <a:ea typeface="MS PGothic" pitchFamily="34" charset="-128"/>
              </a:rPr>
              <a:pPr algn="r" eaLnBrk="0" hangingPunct="0">
                <a:buClr>
                  <a:srgbClr val="000000"/>
                </a:buClr>
                <a:buSzPct val="100000"/>
                <a:buFont typeface="Times New Roman" pitchFamily="18" charset="0"/>
                <a:buNone/>
              </a:pPr>
              <a:t>11</a:t>
            </a:fld>
            <a:endParaRPr lang="en-US" altLang="en-US" sz="900" b="1">
              <a:solidFill>
                <a:schemeClr val="bg1"/>
              </a:solidFill>
              <a:ea typeface="MS PGothic" pitchFamily="34" charset="-128"/>
            </a:endParaRPr>
          </a:p>
        </p:txBody>
      </p:sp>
      <p:sp>
        <p:nvSpPr>
          <p:cNvPr id="2" name="TextBox 1"/>
          <p:cNvSpPr txBox="1"/>
          <p:nvPr/>
        </p:nvSpPr>
        <p:spPr>
          <a:xfrm>
            <a:off x="6535738" y="1958975"/>
            <a:ext cx="2265362" cy="261938"/>
          </a:xfrm>
          <a:prstGeom prst="rect">
            <a:avLst/>
          </a:prstGeom>
          <a:solidFill>
            <a:schemeClr val="accent2">
              <a:lumMod val="75000"/>
            </a:schemeClr>
          </a:solidFill>
        </p:spPr>
        <p:txBody>
          <a:bodyPr wrap="none">
            <a:spAutoFit/>
          </a:bodyPr>
          <a:lstStyle/>
          <a:p>
            <a:pPr algn="ctr">
              <a:buClr>
                <a:srgbClr val="000000"/>
              </a:buClr>
              <a:buSzPct val="100000"/>
              <a:buFont typeface="Times New Roman" pitchFamily="18" charset="0"/>
              <a:buNone/>
              <a:defRPr/>
            </a:pPr>
            <a:r>
              <a:rPr lang="en-US" sz="1100" dirty="0">
                <a:solidFill>
                  <a:schemeClr val="bg1"/>
                </a:solidFill>
              </a:rPr>
              <a:t>PRODUCT LINE ENGINEERING</a:t>
            </a:r>
          </a:p>
        </p:txBody>
      </p:sp>
      <p:sp>
        <p:nvSpPr>
          <p:cNvPr id="3" name="Rounded Rectangle 2"/>
          <p:cNvSpPr/>
          <p:nvPr/>
        </p:nvSpPr>
        <p:spPr bwMode="auto">
          <a:xfrm>
            <a:off x="6353175" y="1855788"/>
            <a:ext cx="2447925" cy="396875"/>
          </a:xfrm>
          <a:prstGeom prst="roundRect">
            <a:avLst/>
          </a:prstGeom>
          <a:solidFill>
            <a:schemeClr val="accent2">
              <a:lumMod val="75000"/>
            </a:schemeClr>
          </a:solidFill>
          <a:ln>
            <a:noFill/>
          </a:ln>
          <a:effectLst/>
          <a:extLst/>
        </p:spPr>
        <p:txBody>
          <a:bodyPr wrap="none" anchor="ctr"/>
          <a:lstStyle/>
          <a:p>
            <a:pPr marL="400050" indent="-400050" algn="ctr" defTabSz="914400" eaLnBrk="0" hangingPunct="0">
              <a:defRPr/>
            </a:pPr>
            <a:r>
              <a:rPr lang="en-US" sz="1200" dirty="0">
                <a:solidFill>
                  <a:schemeClr val="bg1"/>
                </a:solidFill>
                <a:latin typeface="Arial" pitchFamily="34" charset="0"/>
              </a:rPr>
              <a:t>PRODUCT LINE ENGINEERING</a:t>
            </a:r>
          </a:p>
        </p:txBody>
      </p:sp>
      <p:sp>
        <p:nvSpPr>
          <p:cNvPr id="4" name="Rounded Rectangular Callout 3"/>
          <p:cNvSpPr/>
          <p:nvPr/>
        </p:nvSpPr>
        <p:spPr bwMode="auto">
          <a:xfrm>
            <a:off x="467430" y="5949350"/>
            <a:ext cx="1603741" cy="671670"/>
          </a:xfrm>
          <a:prstGeom prst="wedgeRoundRectCallout">
            <a:avLst>
              <a:gd name="adj1" fmla="val 3078"/>
              <a:gd name="adj2" fmla="val -249614"/>
              <a:gd name="adj3" fmla="val 16667"/>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defTabSz="914400" eaLnBrk="0" hangingPunct="0">
              <a:defRPr/>
            </a:pPr>
            <a:r>
              <a:rPr lang="en-US" dirty="0">
                <a:solidFill>
                  <a:schemeClr val="bg1"/>
                </a:solidFill>
              </a:rPr>
              <a:t>Pick the right </a:t>
            </a:r>
            <a:br>
              <a:rPr lang="en-US" dirty="0">
                <a:solidFill>
                  <a:schemeClr val="bg1"/>
                </a:solidFill>
              </a:rPr>
            </a:br>
            <a:r>
              <a:rPr lang="en-US" dirty="0">
                <a:solidFill>
                  <a:schemeClr val="bg1"/>
                </a:solidFill>
              </a:rPr>
              <a:t>products to build</a:t>
            </a:r>
          </a:p>
        </p:txBody>
      </p:sp>
      <p:sp>
        <p:nvSpPr>
          <p:cNvPr id="10" name="Rounded Rectangular Callout 9"/>
          <p:cNvSpPr/>
          <p:nvPr/>
        </p:nvSpPr>
        <p:spPr bwMode="auto">
          <a:xfrm>
            <a:off x="3095740" y="5023037"/>
            <a:ext cx="1620280" cy="671670"/>
          </a:xfrm>
          <a:prstGeom prst="wedgeRoundRectCallout">
            <a:avLst>
              <a:gd name="adj1" fmla="val 34570"/>
              <a:gd name="adj2" fmla="val -139524"/>
              <a:gd name="adj3" fmla="val 16667"/>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defTabSz="914400" eaLnBrk="0" hangingPunct="0">
              <a:defRPr/>
            </a:pPr>
            <a:r>
              <a:rPr lang="en-US" dirty="0">
                <a:solidFill>
                  <a:schemeClr val="bg1"/>
                </a:solidFill>
              </a:rPr>
              <a:t>Build those </a:t>
            </a:r>
            <a:br>
              <a:rPr lang="en-US" dirty="0">
                <a:solidFill>
                  <a:schemeClr val="bg1"/>
                </a:solidFill>
              </a:rPr>
            </a:br>
            <a:r>
              <a:rPr lang="en-US" dirty="0">
                <a:solidFill>
                  <a:schemeClr val="bg1"/>
                </a:solidFill>
              </a:rPr>
              <a:t>products right</a:t>
            </a:r>
          </a:p>
        </p:txBody>
      </p:sp>
      <p:sp>
        <p:nvSpPr>
          <p:cNvPr id="11" name="Rounded Rectangular Callout 10"/>
          <p:cNvSpPr/>
          <p:nvPr/>
        </p:nvSpPr>
        <p:spPr bwMode="auto">
          <a:xfrm>
            <a:off x="5292100" y="5229250"/>
            <a:ext cx="3699500" cy="1494230"/>
          </a:xfrm>
          <a:prstGeom prst="wedgeRoundRectCallout">
            <a:avLst>
              <a:gd name="adj1" fmla="val 15713"/>
              <a:gd name="adj2" fmla="val -92542"/>
              <a:gd name="adj3" fmla="val 16667"/>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defTabSz="914400" eaLnBrk="0" hangingPunct="0">
              <a:defRPr/>
            </a:pPr>
            <a:r>
              <a:rPr lang="en-US" dirty="0">
                <a:solidFill>
                  <a:schemeClr val="bg1"/>
                </a:solidFill>
              </a:rPr>
              <a:t>Now build them as product lines</a:t>
            </a:r>
          </a:p>
          <a:p>
            <a:pPr marL="285750" indent="-285750" defTabSz="914400" eaLnBrk="0" hangingPunct="0">
              <a:buFont typeface="Arial" panose="020B0604020202020204" pitchFamily="34" charset="0"/>
              <a:buChar char="•"/>
              <a:defRPr/>
            </a:pPr>
            <a:r>
              <a:rPr lang="en-US" dirty="0">
                <a:solidFill>
                  <a:schemeClr val="bg1"/>
                </a:solidFill>
              </a:rPr>
              <a:t>Lower Cost</a:t>
            </a:r>
          </a:p>
          <a:p>
            <a:pPr marL="285750" indent="-285750" defTabSz="914400" eaLnBrk="0" hangingPunct="0">
              <a:buFont typeface="Arial" panose="020B0604020202020204" pitchFamily="34" charset="0"/>
              <a:buChar char="•"/>
              <a:defRPr/>
            </a:pPr>
            <a:r>
              <a:rPr lang="en-US" dirty="0">
                <a:solidFill>
                  <a:schemeClr val="bg1"/>
                </a:solidFill>
              </a:rPr>
              <a:t>Engineering Efficiency</a:t>
            </a:r>
          </a:p>
          <a:p>
            <a:pPr marL="285750" indent="-285750" defTabSz="914400" eaLnBrk="0" hangingPunct="0">
              <a:buFont typeface="Arial" panose="020B0604020202020204" pitchFamily="34" charset="0"/>
              <a:buChar char="•"/>
              <a:defRPr/>
            </a:pPr>
            <a:r>
              <a:rPr lang="en-US" dirty="0">
                <a:solidFill>
                  <a:schemeClr val="bg1"/>
                </a:solidFill>
              </a:rPr>
              <a:t>Reuse</a:t>
            </a:r>
          </a:p>
          <a:p>
            <a:pPr marL="285750" indent="-285750" defTabSz="914400" eaLnBrk="0" hangingPunct="0">
              <a:buFont typeface="Arial" panose="020B0604020202020204" pitchFamily="34" charset="0"/>
              <a:buChar char="•"/>
              <a:defRPr/>
            </a:pPr>
            <a:r>
              <a:rPr lang="en-US" dirty="0">
                <a:solidFill>
                  <a:schemeClr val="bg1"/>
                </a:solidFill>
              </a:rPr>
              <a:t>Time to Market</a:t>
            </a:r>
          </a:p>
        </p:txBody>
      </p:sp>
    </p:spTree>
    <p:extLst>
      <p:ext uri="{BB962C8B-B14F-4D97-AF65-F5344CB8AC3E}">
        <p14:creationId xmlns:p14="http://schemas.microsoft.com/office/powerpoint/2010/main" val="2593216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7-Point Star 17"/>
          <p:cNvSpPr/>
          <p:nvPr/>
        </p:nvSpPr>
        <p:spPr bwMode="auto">
          <a:xfrm>
            <a:off x="2710601" y="2206607"/>
            <a:ext cx="4155870" cy="2034787"/>
          </a:xfrm>
          <a:prstGeom prst="star7">
            <a:avLst/>
          </a:prstGeom>
          <a:solidFill>
            <a:srgbClr val="FFFF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600" b="0" i="0" u="none" strike="noStrike" cap="none" normalizeH="0" baseline="0" smtClean="0">
              <a:ln>
                <a:noFill/>
              </a:ln>
              <a:solidFill>
                <a:srgbClr val="000000"/>
              </a:solidFill>
              <a:effectLst/>
              <a:latin typeface="Arial" charset="0"/>
              <a:cs typeface="Arial" charset="0"/>
            </a:endParaRPr>
          </a:p>
        </p:txBody>
      </p:sp>
      <p:sp>
        <p:nvSpPr>
          <p:cNvPr id="16" name="Oval 14"/>
          <p:cNvSpPr>
            <a:spLocks noChangeArrowheads="1"/>
          </p:cNvSpPr>
          <p:nvPr/>
        </p:nvSpPr>
        <p:spPr bwMode="auto">
          <a:xfrm>
            <a:off x="971550" y="1484313"/>
            <a:ext cx="7529513" cy="3606800"/>
          </a:xfrm>
          <a:prstGeom prst="ellipse">
            <a:avLst/>
          </a:prstGeom>
          <a:gradFill flip="none" rotWithShape="1">
            <a:gsLst>
              <a:gs pos="12000">
                <a:schemeClr val="accent1">
                  <a:tint val="66000"/>
                  <a:satMod val="160000"/>
                  <a:alpha val="42000"/>
                </a:schemeClr>
              </a:gs>
              <a:gs pos="88000">
                <a:schemeClr val="accent1">
                  <a:tint val="44500"/>
                  <a:satMod val="160000"/>
                </a:schemeClr>
              </a:gs>
              <a:gs pos="100000">
                <a:schemeClr val="accent1">
                  <a:tint val="23500"/>
                  <a:satMod val="160000"/>
                </a:schemeClr>
              </a:gs>
            </a:gsLst>
            <a:path path="circle">
              <a:fillToRect l="50000" t="50000" r="50000" b="50000"/>
            </a:path>
            <a:tileRect/>
          </a:gradFill>
          <a:ln w="38100">
            <a:noFill/>
            <a:prstDash val="sysDot"/>
            <a:round/>
            <a:headEnd/>
            <a:tailEnd/>
          </a:ln>
          <a:extLst/>
        </p:spPr>
        <p:txBody>
          <a:bodyPr wrap="none" anchor="ctr"/>
          <a:lstStyle/>
          <a:p>
            <a:pPr marL="400050" indent="-400050" eaLnBrk="0" hangingPunct="0"/>
            <a:endParaRPr lang="en-US" altLang="en-US" sz="1200" i="0"/>
          </a:p>
        </p:txBody>
      </p:sp>
      <p:sp>
        <p:nvSpPr>
          <p:cNvPr id="17" name="Rectangle 16"/>
          <p:cNvSpPr/>
          <p:nvPr/>
        </p:nvSpPr>
        <p:spPr bwMode="auto">
          <a:xfrm>
            <a:off x="3420346" y="2966941"/>
            <a:ext cx="2736380" cy="576080"/>
          </a:xfrm>
          <a:prstGeom prst="rect">
            <a:avLst/>
          </a:prstGeom>
          <a:solidFill>
            <a:srgbClr val="0070C0"/>
          </a:solidFill>
          <a:ln/>
          <a:extLst/>
        </p:spPr>
        <p:style>
          <a:lnRef idx="0">
            <a:schemeClr val="accent3"/>
          </a:lnRef>
          <a:fillRef idx="3">
            <a:schemeClr val="accent3"/>
          </a:fillRef>
          <a:effectRef idx="3">
            <a:schemeClr val="accent3"/>
          </a:effectRef>
          <a:fontRef idx="minor">
            <a:schemeClr val="lt1"/>
          </a:fontRef>
        </p:style>
        <p:txBody>
          <a:bodyPr wrap="none" anchor="ctr"/>
          <a:lstStyle/>
          <a:p>
            <a:pPr marL="400050" indent="-400050" algn="ctr" eaLnBrk="0" hangingPunct="0">
              <a:defRPr/>
            </a:pPr>
            <a:r>
              <a:rPr lang="en-US" sz="1600" b="1" i="0" dirty="0">
                <a:solidFill>
                  <a:schemeClr val="bg1"/>
                </a:solidFill>
              </a:rPr>
              <a:t>Product Line Engineering</a:t>
            </a:r>
          </a:p>
        </p:txBody>
      </p:sp>
      <p:sp>
        <p:nvSpPr>
          <p:cNvPr id="102402"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5" name="Cloud 4"/>
          <p:cNvSpPr/>
          <p:nvPr/>
        </p:nvSpPr>
        <p:spPr bwMode="auto">
          <a:xfrm>
            <a:off x="2881750" y="4683584"/>
            <a:ext cx="3095160"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1600" b="1" dirty="0">
                <a:solidFill>
                  <a:srgbClr val="FFFF00"/>
                </a:solidFill>
              </a:rPr>
              <a:t>Software Product Lines</a:t>
            </a:r>
          </a:p>
        </p:txBody>
      </p:sp>
      <p:sp>
        <p:nvSpPr>
          <p:cNvPr id="6" name="Cloud 5"/>
          <p:cNvSpPr/>
          <p:nvPr/>
        </p:nvSpPr>
        <p:spPr bwMode="auto">
          <a:xfrm>
            <a:off x="-18172" y="1938014"/>
            <a:ext cx="3095160"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1600" b="1" dirty="0">
                <a:solidFill>
                  <a:srgbClr val="FFFF00"/>
                </a:solidFill>
              </a:rPr>
              <a:t>Product Line Strategy</a:t>
            </a:r>
          </a:p>
        </p:txBody>
      </p:sp>
      <p:sp>
        <p:nvSpPr>
          <p:cNvPr id="7" name="Cloud 6"/>
          <p:cNvSpPr/>
          <p:nvPr/>
        </p:nvSpPr>
        <p:spPr bwMode="auto">
          <a:xfrm>
            <a:off x="-118138" y="3492522"/>
            <a:ext cx="3095162" cy="938812"/>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1600" b="1" dirty="0">
                <a:solidFill>
                  <a:srgbClr val="FFFF00"/>
                </a:solidFill>
              </a:rPr>
              <a:t>MBSE and</a:t>
            </a:r>
            <a:br>
              <a:rPr lang="en-US" sz="1600" b="1" dirty="0">
                <a:solidFill>
                  <a:srgbClr val="FFFF00"/>
                </a:solidFill>
              </a:rPr>
            </a:br>
            <a:r>
              <a:rPr lang="en-US" sz="1600" b="1" dirty="0">
                <a:solidFill>
                  <a:srgbClr val="FFFF00"/>
                </a:solidFill>
              </a:rPr>
              <a:t>Modular Architectures</a:t>
            </a:r>
          </a:p>
        </p:txBody>
      </p:sp>
      <p:sp>
        <p:nvSpPr>
          <p:cNvPr id="8" name="Cloud 7"/>
          <p:cNvSpPr/>
          <p:nvPr/>
        </p:nvSpPr>
        <p:spPr bwMode="auto">
          <a:xfrm>
            <a:off x="6009301" y="3803298"/>
            <a:ext cx="3095160"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1600" b="1" dirty="0">
                <a:solidFill>
                  <a:srgbClr val="FFFF00"/>
                </a:solidFill>
              </a:rPr>
              <a:t>Complex </a:t>
            </a:r>
            <a:r>
              <a:rPr lang="en-US" sz="1600" b="1" dirty="0" smtClean="0">
                <a:solidFill>
                  <a:srgbClr val="FFFF00"/>
                </a:solidFill>
              </a:rPr>
              <a:t/>
            </a:r>
            <a:br>
              <a:rPr lang="en-US" sz="1600" b="1" dirty="0" smtClean="0">
                <a:solidFill>
                  <a:srgbClr val="FFFF00"/>
                </a:solidFill>
              </a:rPr>
            </a:br>
            <a:r>
              <a:rPr lang="en-US" sz="1600" b="1" dirty="0" smtClean="0">
                <a:solidFill>
                  <a:srgbClr val="FFFF00"/>
                </a:solidFill>
              </a:rPr>
              <a:t>Impact </a:t>
            </a:r>
            <a:r>
              <a:rPr lang="en-US" sz="1600" b="1" dirty="0">
                <a:solidFill>
                  <a:srgbClr val="FFFF00"/>
                </a:solidFill>
              </a:rPr>
              <a:t>Analysis</a:t>
            </a:r>
          </a:p>
        </p:txBody>
      </p:sp>
      <p:sp>
        <p:nvSpPr>
          <p:cNvPr id="9" name="Cloud 8"/>
          <p:cNvSpPr/>
          <p:nvPr/>
        </p:nvSpPr>
        <p:spPr bwMode="auto">
          <a:xfrm>
            <a:off x="2917546" y="1095588"/>
            <a:ext cx="3095160" cy="902755"/>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1600" b="1" dirty="0">
                <a:solidFill>
                  <a:srgbClr val="FFFF00"/>
                </a:solidFill>
              </a:rPr>
              <a:t>Strategic Reuse of</a:t>
            </a:r>
            <a:br>
              <a:rPr lang="en-US" sz="1600" b="1" dirty="0">
                <a:solidFill>
                  <a:srgbClr val="FFFF00"/>
                </a:solidFill>
              </a:rPr>
            </a:br>
            <a:r>
              <a:rPr lang="en-US" sz="1600" b="1" dirty="0">
                <a:solidFill>
                  <a:srgbClr val="FFFF00"/>
                </a:solidFill>
              </a:rPr>
              <a:t>Requirements and Designs… </a:t>
            </a:r>
            <a:br>
              <a:rPr lang="en-US" sz="1600" b="1" dirty="0">
                <a:solidFill>
                  <a:srgbClr val="FFFF00"/>
                </a:solidFill>
              </a:rPr>
            </a:br>
            <a:r>
              <a:rPr lang="en-US" sz="1600" b="1" dirty="0">
                <a:solidFill>
                  <a:srgbClr val="FFFF00"/>
                </a:solidFill>
              </a:rPr>
              <a:t>with Variations</a:t>
            </a:r>
          </a:p>
        </p:txBody>
      </p:sp>
      <p:cxnSp>
        <p:nvCxnSpPr>
          <p:cNvPr id="102430" name="Straight Arrow Connector 16"/>
          <p:cNvCxnSpPr>
            <a:cxnSpLocks noChangeShapeType="1"/>
          </p:cNvCxnSpPr>
          <p:nvPr/>
        </p:nvCxnSpPr>
        <p:spPr bwMode="auto">
          <a:xfrm flipH="1">
            <a:off x="4643438" y="2387600"/>
            <a:ext cx="2927350" cy="920750"/>
          </a:xfrm>
          <a:prstGeom prst="straightConnector1">
            <a:avLst/>
          </a:prstGeom>
          <a:noFill/>
          <a:ln w="9525">
            <a:noFill/>
            <a:round/>
            <a:headEnd/>
            <a:tailEnd/>
          </a:ln>
        </p:spPr>
      </p:cxnSp>
      <p:sp>
        <p:nvSpPr>
          <p:cNvPr id="10" name="Cloud 9"/>
          <p:cNvSpPr/>
          <p:nvPr/>
        </p:nvSpPr>
        <p:spPr bwMode="auto">
          <a:xfrm>
            <a:off x="5674309" y="1875164"/>
            <a:ext cx="3262115"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1600" b="1" dirty="0">
                <a:solidFill>
                  <a:srgbClr val="FFFF00"/>
                </a:solidFill>
              </a:rPr>
              <a:t>Complex</a:t>
            </a:r>
          </a:p>
          <a:p>
            <a:pPr algn="ctr" eaLnBrk="0" hangingPunct="0">
              <a:buClr>
                <a:srgbClr val="000000"/>
              </a:buClr>
              <a:buSzPct val="100000"/>
              <a:buFont typeface="Times New Roman" pitchFamily="18" charset="0"/>
              <a:buNone/>
              <a:defRPr/>
            </a:pPr>
            <a:r>
              <a:rPr lang="en-US" sz="1600" b="1" dirty="0">
                <a:solidFill>
                  <a:srgbClr val="FFFF00"/>
                </a:solidFill>
              </a:rPr>
              <a:t>Configuration Management</a:t>
            </a:r>
          </a:p>
        </p:txBody>
      </p:sp>
    </p:spTree>
    <p:extLst>
      <p:ext uri="{BB962C8B-B14F-4D97-AF65-F5344CB8AC3E}">
        <p14:creationId xmlns:p14="http://schemas.microsoft.com/office/powerpoint/2010/main" val="164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6" name="Cloud 5"/>
          <p:cNvSpPr/>
          <p:nvPr/>
        </p:nvSpPr>
        <p:spPr bwMode="auto">
          <a:xfrm>
            <a:off x="1958826" y="1284790"/>
            <a:ext cx="5107994" cy="1171971"/>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2800" b="1" dirty="0">
                <a:solidFill>
                  <a:srgbClr val="FFFF00"/>
                </a:solidFill>
              </a:rPr>
              <a:t>Product Line Strategy</a:t>
            </a:r>
          </a:p>
        </p:txBody>
      </p:sp>
      <p:sp>
        <p:nvSpPr>
          <p:cNvPr id="96261" name="TextBox 18"/>
          <p:cNvSpPr txBox="1">
            <a:spLocks noChangeArrowheads="1"/>
          </p:cNvSpPr>
          <p:nvPr/>
        </p:nvSpPr>
        <p:spPr bwMode="auto">
          <a:xfrm>
            <a:off x="1238250" y="2689225"/>
            <a:ext cx="6550025" cy="1384300"/>
          </a:xfrm>
          <a:prstGeom prst="rect">
            <a:avLst/>
          </a:prstGeom>
          <a:solidFill>
            <a:srgbClr val="F8F8F8">
              <a:alpha val="67842"/>
            </a:srgbClr>
          </a:solid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en-US" sz="2800" i="1">
                <a:solidFill>
                  <a:schemeClr val="tx1"/>
                </a:solidFill>
                <a:latin typeface="Cambria" pitchFamily="18" charset="0"/>
              </a:rPr>
              <a:t>“Our products are presented to the market </a:t>
            </a:r>
            <a:br>
              <a:rPr lang="en-US" altLang="en-US" sz="2800" i="1">
                <a:solidFill>
                  <a:schemeClr val="tx1"/>
                </a:solidFill>
                <a:latin typeface="Cambria" pitchFamily="18" charset="0"/>
              </a:rPr>
            </a:br>
            <a:r>
              <a:rPr lang="en-US" altLang="en-US" sz="2800" i="1">
                <a:solidFill>
                  <a:schemeClr val="tx1"/>
                </a:solidFill>
                <a:latin typeface="Cambria" pitchFamily="18" charset="0"/>
              </a:rPr>
              <a:t>in product lines already—now we want </a:t>
            </a:r>
            <a:br>
              <a:rPr lang="en-US" altLang="en-US" sz="2800" i="1">
                <a:solidFill>
                  <a:schemeClr val="tx1"/>
                </a:solidFill>
                <a:latin typeface="Cambria" pitchFamily="18" charset="0"/>
              </a:rPr>
            </a:br>
            <a:r>
              <a:rPr lang="en-US" altLang="en-US" sz="2800" i="1">
                <a:solidFill>
                  <a:schemeClr val="tx1"/>
                </a:solidFill>
                <a:latin typeface="Cambria" pitchFamily="18" charset="0"/>
              </a:rPr>
              <a:t>to better develop and engineer that way”</a:t>
            </a:r>
          </a:p>
        </p:txBody>
      </p:sp>
      <p:pic>
        <p:nvPicPr>
          <p:cNvPr id="96262" name="Picture 10"/>
          <p:cNvPicPr>
            <a:picLocks noChangeAspect="1" noChangeArrowheads="1"/>
          </p:cNvPicPr>
          <p:nvPr/>
        </p:nvPicPr>
        <p:blipFill>
          <a:blip r:embed="rId3"/>
          <a:srcRect/>
          <a:stretch>
            <a:fillRect/>
          </a:stretch>
        </p:blipFill>
        <p:spPr bwMode="auto">
          <a:xfrm>
            <a:off x="2349500" y="5229225"/>
            <a:ext cx="942975" cy="528638"/>
          </a:xfrm>
          <a:prstGeom prst="rect">
            <a:avLst/>
          </a:prstGeom>
          <a:noFill/>
          <a:ln w="9525">
            <a:noFill/>
            <a:miter lim="800000"/>
            <a:headEnd/>
            <a:tailEnd/>
          </a:ln>
        </p:spPr>
      </p:pic>
      <p:pic>
        <p:nvPicPr>
          <p:cNvPr id="96263" name="Picture 11"/>
          <p:cNvPicPr>
            <a:picLocks noChangeAspect="1" noChangeArrowheads="1"/>
          </p:cNvPicPr>
          <p:nvPr/>
        </p:nvPicPr>
        <p:blipFill>
          <a:blip r:embed="rId4"/>
          <a:srcRect/>
          <a:stretch>
            <a:fillRect/>
          </a:stretch>
        </p:blipFill>
        <p:spPr bwMode="auto">
          <a:xfrm>
            <a:off x="1377950" y="5213350"/>
            <a:ext cx="939800" cy="527050"/>
          </a:xfrm>
          <a:prstGeom prst="rect">
            <a:avLst/>
          </a:prstGeom>
          <a:noFill/>
          <a:ln w="9525">
            <a:noFill/>
            <a:miter lim="800000"/>
            <a:headEnd/>
            <a:tailEnd/>
          </a:ln>
        </p:spPr>
      </p:pic>
      <p:pic>
        <p:nvPicPr>
          <p:cNvPr id="96264" name="Picture 12"/>
          <p:cNvPicPr>
            <a:picLocks noChangeAspect="1" noChangeArrowheads="1"/>
          </p:cNvPicPr>
          <p:nvPr/>
        </p:nvPicPr>
        <p:blipFill>
          <a:blip r:embed="rId5"/>
          <a:srcRect/>
          <a:stretch>
            <a:fillRect/>
          </a:stretch>
        </p:blipFill>
        <p:spPr bwMode="auto">
          <a:xfrm>
            <a:off x="3259138" y="5283200"/>
            <a:ext cx="942975" cy="525463"/>
          </a:xfrm>
          <a:prstGeom prst="rect">
            <a:avLst/>
          </a:prstGeom>
          <a:noFill/>
          <a:ln w="9525">
            <a:noFill/>
            <a:miter lim="800000"/>
            <a:headEnd/>
            <a:tailEnd/>
          </a:ln>
        </p:spPr>
      </p:pic>
      <p:pic>
        <p:nvPicPr>
          <p:cNvPr id="96265" name="Picture 13"/>
          <p:cNvPicPr>
            <a:picLocks noChangeAspect="1" noChangeArrowheads="1"/>
          </p:cNvPicPr>
          <p:nvPr/>
        </p:nvPicPr>
        <p:blipFill>
          <a:blip r:embed="rId6"/>
          <a:srcRect/>
          <a:stretch>
            <a:fillRect/>
          </a:stretch>
        </p:blipFill>
        <p:spPr bwMode="auto">
          <a:xfrm>
            <a:off x="3259138" y="5775325"/>
            <a:ext cx="942975" cy="527050"/>
          </a:xfrm>
          <a:prstGeom prst="rect">
            <a:avLst/>
          </a:prstGeom>
          <a:noFill/>
          <a:ln w="9525">
            <a:noFill/>
            <a:miter lim="800000"/>
            <a:headEnd/>
            <a:tailEnd/>
          </a:ln>
        </p:spPr>
      </p:pic>
      <p:pic>
        <p:nvPicPr>
          <p:cNvPr id="96266" name="Picture 14"/>
          <p:cNvPicPr>
            <a:picLocks noChangeAspect="1" noChangeArrowheads="1"/>
          </p:cNvPicPr>
          <p:nvPr/>
        </p:nvPicPr>
        <p:blipFill>
          <a:blip r:embed="rId7"/>
          <a:srcRect/>
          <a:stretch>
            <a:fillRect/>
          </a:stretch>
        </p:blipFill>
        <p:spPr bwMode="auto">
          <a:xfrm>
            <a:off x="2317750" y="5775325"/>
            <a:ext cx="941388" cy="527050"/>
          </a:xfrm>
          <a:prstGeom prst="rect">
            <a:avLst/>
          </a:prstGeom>
          <a:noFill/>
          <a:ln w="9525">
            <a:noFill/>
            <a:miter lim="800000"/>
            <a:headEnd/>
            <a:tailEnd/>
          </a:ln>
        </p:spPr>
      </p:pic>
      <p:pic>
        <p:nvPicPr>
          <p:cNvPr id="96267" name="Picture 15"/>
          <p:cNvPicPr>
            <a:picLocks noChangeAspect="1" noChangeArrowheads="1"/>
          </p:cNvPicPr>
          <p:nvPr/>
        </p:nvPicPr>
        <p:blipFill>
          <a:blip r:embed="rId8"/>
          <a:srcRect/>
          <a:stretch>
            <a:fillRect/>
          </a:stretch>
        </p:blipFill>
        <p:spPr bwMode="auto">
          <a:xfrm>
            <a:off x="1377950" y="5775325"/>
            <a:ext cx="939800" cy="527050"/>
          </a:xfrm>
          <a:prstGeom prst="rect">
            <a:avLst/>
          </a:prstGeom>
          <a:noFill/>
          <a:ln w="9525">
            <a:noFill/>
            <a:miter lim="800000"/>
            <a:headEnd/>
            <a:tailEnd/>
          </a:ln>
        </p:spPr>
      </p:pic>
      <p:pic>
        <p:nvPicPr>
          <p:cNvPr id="96268" name="Picture 17"/>
          <p:cNvPicPr>
            <a:picLocks noChangeAspect="1" noChangeArrowheads="1"/>
          </p:cNvPicPr>
          <p:nvPr/>
        </p:nvPicPr>
        <p:blipFill>
          <a:blip r:embed="rId9"/>
          <a:srcRect/>
          <a:stretch>
            <a:fillRect/>
          </a:stretch>
        </p:blipFill>
        <p:spPr bwMode="auto">
          <a:xfrm>
            <a:off x="434975" y="5227638"/>
            <a:ext cx="942975" cy="527050"/>
          </a:xfrm>
          <a:prstGeom prst="rect">
            <a:avLst/>
          </a:prstGeom>
          <a:noFill/>
          <a:ln w="9525">
            <a:noFill/>
            <a:miter lim="800000"/>
            <a:headEnd/>
            <a:tailEnd/>
          </a:ln>
        </p:spPr>
      </p:pic>
      <p:pic>
        <p:nvPicPr>
          <p:cNvPr id="96269" name="Picture 20"/>
          <p:cNvPicPr>
            <a:picLocks noChangeAspect="1" noChangeArrowheads="1"/>
          </p:cNvPicPr>
          <p:nvPr/>
        </p:nvPicPr>
        <p:blipFill>
          <a:blip r:embed="rId10"/>
          <a:srcRect/>
          <a:stretch>
            <a:fillRect/>
          </a:stretch>
        </p:blipFill>
        <p:spPr bwMode="auto">
          <a:xfrm>
            <a:off x="434975" y="5719763"/>
            <a:ext cx="942975" cy="530225"/>
          </a:xfrm>
          <a:prstGeom prst="rect">
            <a:avLst/>
          </a:prstGeom>
          <a:noFill/>
          <a:ln w="9525">
            <a:noFill/>
            <a:miter lim="800000"/>
            <a:headEnd/>
            <a:tailEnd/>
          </a:ln>
        </p:spPr>
      </p:pic>
      <p:sp>
        <p:nvSpPr>
          <p:cNvPr id="96270" name="Rectangle 2"/>
          <p:cNvSpPr>
            <a:spLocks noChangeArrowheads="1"/>
          </p:cNvSpPr>
          <p:nvPr/>
        </p:nvSpPr>
        <p:spPr bwMode="auto">
          <a:xfrm>
            <a:off x="541338" y="5170488"/>
            <a:ext cx="3730625" cy="1131887"/>
          </a:xfrm>
          <a:prstGeom prst="rect">
            <a:avLst/>
          </a:prstGeom>
          <a:noFill/>
          <a:ln w="9525">
            <a:noFill/>
            <a:miter lim="800000"/>
            <a:headEnd/>
            <a:tailEnd/>
          </a:ln>
        </p:spPr>
        <p:txBody>
          <a:bodyPr wrap="none" anchor="ctr"/>
          <a:lstStyle/>
          <a:p>
            <a:pPr marL="400050" indent="-400050" algn="ctr" eaLnBrk="0" hangingPunct="0">
              <a:buClr>
                <a:srgbClr val="000000"/>
              </a:buClr>
              <a:buSzPct val="100000"/>
              <a:buFont typeface="Times New Roman" pitchFamily="18" charset="0"/>
              <a:buNone/>
            </a:pPr>
            <a:endParaRPr lang="en-US" sz="1200"/>
          </a:p>
        </p:txBody>
      </p:sp>
      <p:pic>
        <p:nvPicPr>
          <p:cNvPr id="96271" name="Picture 5"/>
          <p:cNvPicPr>
            <a:picLocks noChangeAspect="1" noChangeArrowheads="1"/>
          </p:cNvPicPr>
          <p:nvPr/>
        </p:nvPicPr>
        <p:blipFill>
          <a:blip r:embed="rId11"/>
          <a:srcRect/>
          <a:stretch>
            <a:fillRect/>
          </a:stretch>
        </p:blipFill>
        <p:spPr bwMode="auto">
          <a:xfrm>
            <a:off x="4292600" y="5243513"/>
            <a:ext cx="2871788" cy="106838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89927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9" name="Cloud 8"/>
          <p:cNvSpPr/>
          <p:nvPr/>
        </p:nvSpPr>
        <p:spPr bwMode="auto">
          <a:xfrm>
            <a:off x="1690697" y="1195889"/>
            <a:ext cx="5844840" cy="1888834"/>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2800" b="1" dirty="0">
                <a:solidFill>
                  <a:srgbClr val="FFFF00"/>
                </a:solidFill>
              </a:rPr>
              <a:t>Strategic Reuse of</a:t>
            </a:r>
            <a:br>
              <a:rPr lang="en-US" sz="2800" b="1" dirty="0">
                <a:solidFill>
                  <a:srgbClr val="FFFF00"/>
                </a:solidFill>
              </a:rPr>
            </a:br>
            <a:r>
              <a:rPr lang="en-US" sz="2800" b="1" dirty="0">
                <a:solidFill>
                  <a:srgbClr val="FFFF00"/>
                </a:solidFill>
              </a:rPr>
              <a:t>Requirements and Designs… </a:t>
            </a:r>
            <a:br>
              <a:rPr lang="en-US" sz="2800" b="1" dirty="0">
                <a:solidFill>
                  <a:srgbClr val="FFFF00"/>
                </a:solidFill>
              </a:rPr>
            </a:br>
            <a:r>
              <a:rPr lang="en-US" sz="2800" b="1" dirty="0">
                <a:solidFill>
                  <a:srgbClr val="FFFF00"/>
                </a:solidFill>
              </a:rPr>
              <a:t>with Variations</a:t>
            </a:r>
          </a:p>
        </p:txBody>
      </p:sp>
      <p:sp>
        <p:nvSpPr>
          <p:cNvPr id="97285" name="TextBox 19"/>
          <p:cNvSpPr txBox="1">
            <a:spLocks noChangeArrowheads="1"/>
          </p:cNvSpPr>
          <p:nvPr/>
        </p:nvSpPr>
        <p:spPr bwMode="auto">
          <a:xfrm>
            <a:off x="1241425" y="3276600"/>
            <a:ext cx="6789738" cy="1816100"/>
          </a:xfrm>
          <a:prstGeom prst="rect">
            <a:avLst/>
          </a:prstGeom>
          <a:solidFill>
            <a:srgbClr val="F8F8F8">
              <a:alpha val="67842"/>
            </a:srgbClr>
          </a:solid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en-US" sz="2800" i="1">
                <a:solidFill>
                  <a:schemeClr val="tx1"/>
                </a:solidFill>
                <a:latin typeface="Cambria" pitchFamily="18" charset="0"/>
              </a:rPr>
              <a:t>“This new system has much in common with </a:t>
            </a:r>
            <a:br>
              <a:rPr lang="en-US" altLang="en-US" sz="2800" i="1">
                <a:solidFill>
                  <a:schemeClr val="tx1"/>
                </a:solidFill>
                <a:latin typeface="Cambria" pitchFamily="18" charset="0"/>
              </a:rPr>
            </a:br>
            <a:r>
              <a:rPr lang="en-US" altLang="en-US" sz="2800" i="1">
                <a:solidFill>
                  <a:schemeClr val="tx1"/>
                </a:solidFill>
                <a:latin typeface="Cambria" pitchFamily="18" charset="0"/>
              </a:rPr>
              <a:t>the last one we built so we want to reuse </a:t>
            </a:r>
            <a:br>
              <a:rPr lang="en-US" altLang="en-US" sz="2800" i="1">
                <a:solidFill>
                  <a:schemeClr val="tx1"/>
                </a:solidFill>
                <a:latin typeface="Cambria" pitchFamily="18" charset="0"/>
              </a:rPr>
            </a:br>
            <a:r>
              <a:rPr lang="en-US" altLang="en-US" sz="2800" i="1">
                <a:solidFill>
                  <a:schemeClr val="tx1"/>
                </a:solidFill>
                <a:latin typeface="Cambria" pitchFamily="18" charset="0"/>
              </a:rPr>
              <a:t>requirements, designs, components, etc…</a:t>
            </a:r>
            <a:br>
              <a:rPr lang="en-US" altLang="en-US" sz="2800" i="1">
                <a:solidFill>
                  <a:schemeClr val="tx1"/>
                </a:solidFill>
                <a:latin typeface="Cambria" pitchFamily="18" charset="0"/>
              </a:rPr>
            </a:br>
            <a:r>
              <a:rPr lang="en-US" altLang="en-US" sz="2800" i="1">
                <a:solidFill>
                  <a:schemeClr val="tx1"/>
                </a:solidFill>
                <a:latin typeface="Cambria" pitchFamily="18" charset="0"/>
              </a:rPr>
              <a:t>without just making copies”</a:t>
            </a:r>
          </a:p>
        </p:txBody>
      </p:sp>
      <p:pic>
        <p:nvPicPr>
          <p:cNvPr id="97286" name="Picture 5"/>
          <p:cNvPicPr>
            <a:picLocks noChangeAspect="1" noChangeArrowheads="1"/>
          </p:cNvPicPr>
          <p:nvPr/>
        </p:nvPicPr>
        <p:blipFill>
          <a:blip r:embed="rId3"/>
          <a:srcRect/>
          <a:stretch>
            <a:fillRect/>
          </a:stretch>
        </p:blipFill>
        <p:spPr bwMode="auto">
          <a:xfrm>
            <a:off x="1470025" y="5167313"/>
            <a:ext cx="1768475" cy="1438275"/>
          </a:xfrm>
          <a:prstGeom prst="rect">
            <a:avLst/>
          </a:prstGeom>
          <a:noFill/>
          <a:ln w="9525">
            <a:noFill/>
            <a:miter lim="800000"/>
            <a:headEnd/>
            <a:tailEnd/>
          </a:ln>
        </p:spPr>
      </p:pic>
      <p:sp>
        <p:nvSpPr>
          <p:cNvPr id="97287" name="TextBox 1"/>
          <p:cNvSpPr txBox="1">
            <a:spLocks noChangeArrowheads="1"/>
          </p:cNvSpPr>
          <p:nvPr/>
        </p:nvSpPr>
        <p:spPr bwMode="auto">
          <a:xfrm>
            <a:off x="3238500" y="5740400"/>
            <a:ext cx="3776663" cy="4603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2400">
                <a:solidFill>
                  <a:srgbClr val="0070C0"/>
                </a:solidFill>
              </a:rPr>
              <a:t>Avoiding “Clone and Own”</a:t>
            </a:r>
          </a:p>
        </p:txBody>
      </p:sp>
    </p:spTree>
    <p:extLst>
      <p:ext uri="{BB962C8B-B14F-4D97-AF65-F5344CB8AC3E}">
        <p14:creationId xmlns:p14="http://schemas.microsoft.com/office/powerpoint/2010/main" val="4080295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cxnSp>
        <p:nvCxnSpPr>
          <p:cNvPr id="98306" name="Straight Arrow Connector 16"/>
          <p:cNvCxnSpPr>
            <a:cxnSpLocks noChangeShapeType="1"/>
          </p:cNvCxnSpPr>
          <p:nvPr/>
        </p:nvCxnSpPr>
        <p:spPr bwMode="auto">
          <a:xfrm flipH="1">
            <a:off x="4643438" y="2847975"/>
            <a:ext cx="2927350" cy="920750"/>
          </a:xfrm>
          <a:prstGeom prst="straightConnector1">
            <a:avLst/>
          </a:prstGeom>
          <a:noFill/>
          <a:ln w="9525">
            <a:noFill/>
            <a:round/>
            <a:headEnd/>
            <a:tailEnd/>
          </a:ln>
        </p:spPr>
      </p:cxnSp>
      <p:sp>
        <p:nvSpPr>
          <p:cNvPr id="98307" name="TextBox 20"/>
          <p:cNvSpPr txBox="1">
            <a:spLocks noChangeArrowheads="1"/>
          </p:cNvSpPr>
          <p:nvPr/>
        </p:nvSpPr>
        <p:spPr bwMode="auto">
          <a:xfrm>
            <a:off x="1384300" y="3308350"/>
            <a:ext cx="6518275" cy="1816100"/>
          </a:xfrm>
          <a:prstGeom prst="rect">
            <a:avLst/>
          </a:prstGeom>
          <a:solidFill>
            <a:srgbClr val="F8F8F8">
              <a:alpha val="67842"/>
            </a:srgbClr>
          </a:solid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en-US" sz="2800" i="1">
                <a:solidFill>
                  <a:schemeClr val="tx1"/>
                </a:solidFill>
                <a:latin typeface="Cambria" pitchFamily="18" charset="0"/>
              </a:rPr>
              <a:t>“We manage versions, variants, branching </a:t>
            </a:r>
            <a:br>
              <a:rPr lang="en-US" altLang="en-US" sz="2800" i="1">
                <a:solidFill>
                  <a:schemeClr val="tx1"/>
                </a:solidFill>
                <a:latin typeface="Cambria" pitchFamily="18" charset="0"/>
              </a:rPr>
            </a:br>
            <a:r>
              <a:rPr lang="en-US" altLang="en-US" sz="2800" i="1">
                <a:solidFill>
                  <a:schemeClr val="tx1"/>
                </a:solidFill>
                <a:latin typeface="Cambria" pitchFamily="18" charset="0"/>
              </a:rPr>
              <a:t>and configuration at a low level but </a:t>
            </a:r>
            <a:br>
              <a:rPr lang="en-US" altLang="en-US" sz="2800" i="1">
                <a:solidFill>
                  <a:schemeClr val="tx1"/>
                </a:solidFill>
                <a:latin typeface="Cambria" pitchFamily="18" charset="0"/>
              </a:rPr>
            </a:br>
            <a:r>
              <a:rPr lang="en-US" altLang="en-US" sz="2800" i="1">
                <a:solidFill>
                  <a:schemeClr val="tx1"/>
                </a:solidFill>
                <a:latin typeface="Cambria" pitchFamily="18" charset="0"/>
              </a:rPr>
              <a:t>want to do this at all levels of our </a:t>
            </a:r>
            <a:br>
              <a:rPr lang="en-US" altLang="en-US" sz="2800" i="1">
                <a:solidFill>
                  <a:schemeClr val="tx1"/>
                </a:solidFill>
                <a:latin typeface="Cambria" pitchFamily="18" charset="0"/>
              </a:rPr>
            </a:br>
            <a:r>
              <a:rPr lang="en-US" altLang="en-US" sz="2800" i="1">
                <a:solidFill>
                  <a:schemeClr val="tx1"/>
                </a:solidFill>
                <a:latin typeface="Cambria" pitchFamily="18" charset="0"/>
              </a:rPr>
              <a:t>product and systems engineering”</a:t>
            </a:r>
          </a:p>
        </p:txBody>
      </p:sp>
      <p:sp>
        <p:nvSpPr>
          <p:cNvPr id="10" name="Cloud 9"/>
          <p:cNvSpPr/>
          <p:nvPr/>
        </p:nvSpPr>
        <p:spPr bwMode="auto">
          <a:xfrm>
            <a:off x="1535251" y="1432647"/>
            <a:ext cx="6216372" cy="1676681"/>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2800" b="1" dirty="0">
                <a:solidFill>
                  <a:srgbClr val="FFFF00"/>
                </a:solidFill>
              </a:rPr>
              <a:t>Complex</a:t>
            </a:r>
          </a:p>
          <a:p>
            <a:pPr algn="ctr" eaLnBrk="0" hangingPunct="0">
              <a:buClr>
                <a:srgbClr val="000000"/>
              </a:buClr>
              <a:buSzPct val="100000"/>
              <a:buFont typeface="Times New Roman" pitchFamily="18" charset="0"/>
              <a:buNone/>
              <a:defRPr/>
            </a:pPr>
            <a:r>
              <a:rPr lang="en-US" sz="2800" b="1" dirty="0">
                <a:solidFill>
                  <a:srgbClr val="FFFF00"/>
                </a:solidFill>
              </a:rPr>
              <a:t>Configuration Management</a:t>
            </a:r>
          </a:p>
        </p:txBody>
      </p:sp>
    </p:spTree>
    <p:extLst>
      <p:ext uri="{BB962C8B-B14F-4D97-AF65-F5344CB8AC3E}">
        <p14:creationId xmlns:p14="http://schemas.microsoft.com/office/powerpoint/2010/main" val="258540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8" name="Cloud 7"/>
          <p:cNvSpPr/>
          <p:nvPr/>
        </p:nvSpPr>
        <p:spPr bwMode="auto">
          <a:xfrm>
            <a:off x="1823550" y="1579337"/>
            <a:ext cx="5625279" cy="1268638"/>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2800" b="1" dirty="0">
                <a:solidFill>
                  <a:srgbClr val="FFFF00"/>
                </a:solidFill>
              </a:rPr>
              <a:t>Complex Impact Analysis</a:t>
            </a:r>
          </a:p>
        </p:txBody>
      </p:sp>
      <p:cxnSp>
        <p:nvCxnSpPr>
          <p:cNvPr id="99333" name="Straight Arrow Connector 16"/>
          <p:cNvCxnSpPr>
            <a:cxnSpLocks noChangeShapeType="1"/>
          </p:cNvCxnSpPr>
          <p:nvPr/>
        </p:nvCxnSpPr>
        <p:spPr bwMode="auto">
          <a:xfrm flipH="1">
            <a:off x="4643438" y="2387600"/>
            <a:ext cx="2927350" cy="920750"/>
          </a:xfrm>
          <a:prstGeom prst="straightConnector1">
            <a:avLst/>
          </a:prstGeom>
          <a:noFill/>
          <a:ln w="9525">
            <a:noFill/>
            <a:round/>
            <a:headEnd/>
            <a:tailEnd/>
          </a:ln>
        </p:spPr>
      </p:cxnSp>
      <p:sp>
        <p:nvSpPr>
          <p:cNvPr id="99334" name="TextBox 21"/>
          <p:cNvSpPr txBox="1">
            <a:spLocks noChangeArrowheads="1"/>
          </p:cNvSpPr>
          <p:nvPr/>
        </p:nvSpPr>
        <p:spPr bwMode="auto">
          <a:xfrm>
            <a:off x="1993900" y="3308350"/>
            <a:ext cx="5284788" cy="1816100"/>
          </a:xfrm>
          <a:prstGeom prst="rect">
            <a:avLst/>
          </a:prstGeom>
          <a:solidFill>
            <a:srgbClr val="F8F8F8">
              <a:alpha val="67842"/>
            </a:srgbClr>
          </a:solidFill>
          <a:ln w="9525">
            <a:noFill/>
            <a:miter lim="800000"/>
            <a:headEnd/>
            <a:tailEnd/>
          </a:ln>
        </p:spPr>
        <p:txBody>
          <a:bodyPr>
            <a:spAutoFit/>
          </a:bodyPr>
          <a:lstStyle/>
          <a:p>
            <a:pPr algn="ctr">
              <a:buClr>
                <a:srgbClr val="000000"/>
              </a:buClr>
              <a:buSzPct val="100000"/>
              <a:buFont typeface="Times New Roman" pitchFamily="18" charset="0"/>
              <a:buNone/>
            </a:pPr>
            <a:r>
              <a:rPr lang="en-US" altLang="en-US" sz="2800" i="1">
                <a:solidFill>
                  <a:schemeClr val="tx1"/>
                </a:solidFill>
                <a:latin typeface="Cambria" pitchFamily="18" charset="0"/>
              </a:rPr>
              <a:t>“Analyzing the impact of change across our complex set of interrelated products and systems is a challenge for us”</a:t>
            </a:r>
          </a:p>
        </p:txBody>
      </p:sp>
    </p:spTree>
    <p:extLst>
      <p:ext uri="{BB962C8B-B14F-4D97-AF65-F5344CB8AC3E}">
        <p14:creationId xmlns:p14="http://schemas.microsoft.com/office/powerpoint/2010/main" val="336545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5" name="Cloud 4"/>
          <p:cNvSpPr/>
          <p:nvPr/>
        </p:nvSpPr>
        <p:spPr bwMode="auto">
          <a:xfrm>
            <a:off x="2084559" y="1377108"/>
            <a:ext cx="5010303" cy="1103833"/>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2800" b="1" dirty="0">
                <a:solidFill>
                  <a:srgbClr val="FFFF00"/>
                </a:solidFill>
              </a:rPr>
              <a:t>Software Product Lines</a:t>
            </a:r>
          </a:p>
        </p:txBody>
      </p:sp>
      <p:sp>
        <p:nvSpPr>
          <p:cNvPr id="100357" name="TextBox 1"/>
          <p:cNvSpPr txBox="1">
            <a:spLocks noChangeArrowheads="1"/>
          </p:cNvSpPr>
          <p:nvPr/>
        </p:nvSpPr>
        <p:spPr bwMode="auto">
          <a:xfrm>
            <a:off x="1338263" y="2887663"/>
            <a:ext cx="6502400" cy="1385887"/>
          </a:xfrm>
          <a:prstGeom prst="rect">
            <a:avLst/>
          </a:prstGeom>
          <a:solidFill>
            <a:srgbClr val="F8F8F8">
              <a:alpha val="67842"/>
            </a:srgbClr>
          </a:solid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en-US" sz="2800" i="1">
                <a:solidFill>
                  <a:schemeClr val="tx1"/>
                </a:solidFill>
                <a:latin typeface="Cambria" pitchFamily="18" charset="0"/>
              </a:rPr>
              <a:t>“My software is developed in product lines </a:t>
            </a:r>
            <a:br>
              <a:rPr lang="en-US" altLang="en-US" sz="2800" i="1">
                <a:solidFill>
                  <a:schemeClr val="tx1"/>
                </a:solidFill>
                <a:latin typeface="Cambria" pitchFamily="18" charset="0"/>
              </a:rPr>
            </a:br>
            <a:r>
              <a:rPr lang="en-US" altLang="en-US" sz="2800" i="1">
                <a:solidFill>
                  <a:schemeClr val="tx1"/>
                </a:solidFill>
                <a:latin typeface="Cambria" pitchFamily="18" charset="0"/>
              </a:rPr>
              <a:t>and I want to extend this to my products </a:t>
            </a:r>
            <a:br>
              <a:rPr lang="en-US" altLang="en-US" sz="2800" i="1">
                <a:solidFill>
                  <a:schemeClr val="tx1"/>
                </a:solidFill>
                <a:latin typeface="Cambria" pitchFamily="18" charset="0"/>
              </a:rPr>
            </a:br>
            <a:r>
              <a:rPr lang="en-US" altLang="en-US" sz="2800" i="1">
                <a:solidFill>
                  <a:schemeClr val="tx1"/>
                </a:solidFill>
                <a:latin typeface="Cambria" pitchFamily="18" charset="0"/>
              </a:rPr>
              <a:t>and systems development”</a:t>
            </a:r>
          </a:p>
        </p:txBody>
      </p:sp>
    </p:spTree>
    <p:extLst>
      <p:ext uri="{BB962C8B-B14F-4D97-AF65-F5344CB8AC3E}">
        <p14:creationId xmlns:p14="http://schemas.microsoft.com/office/powerpoint/2010/main" val="300691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7" name="Cloud 6"/>
          <p:cNvSpPr/>
          <p:nvPr/>
        </p:nvSpPr>
        <p:spPr bwMode="auto">
          <a:xfrm>
            <a:off x="2011936" y="1454227"/>
            <a:ext cx="5226145" cy="1214966"/>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2800" b="1" dirty="0">
                <a:solidFill>
                  <a:srgbClr val="FFFF00"/>
                </a:solidFill>
              </a:rPr>
              <a:t>MBSE and</a:t>
            </a:r>
            <a:br>
              <a:rPr lang="en-US" sz="2800" b="1" dirty="0">
                <a:solidFill>
                  <a:srgbClr val="FFFF00"/>
                </a:solidFill>
              </a:rPr>
            </a:br>
            <a:r>
              <a:rPr lang="en-US" sz="2800" b="1" dirty="0">
                <a:solidFill>
                  <a:srgbClr val="FFFF00"/>
                </a:solidFill>
              </a:rPr>
              <a:t>Modular Architectures</a:t>
            </a:r>
          </a:p>
        </p:txBody>
      </p:sp>
      <p:sp>
        <p:nvSpPr>
          <p:cNvPr id="101381" name="TextBox 17"/>
          <p:cNvSpPr txBox="1">
            <a:spLocks noChangeArrowheads="1"/>
          </p:cNvSpPr>
          <p:nvPr/>
        </p:nvSpPr>
        <p:spPr bwMode="auto">
          <a:xfrm>
            <a:off x="1466850" y="3286125"/>
            <a:ext cx="6316663" cy="1384300"/>
          </a:xfrm>
          <a:prstGeom prst="rect">
            <a:avLst/>
          </a:prstGeom>
          <a:solidFill>
            <a:srgbClr val="F8F8F8">
              <a:alpha val="67842"/>
            </a:srgbClr>
          </a:solid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en-US" sz="2800" i="1">
                <a:solidFill>
                  <a:schemeClr val="tx1"/>
                </a:solidFill>
                <a:latin typeface="Cambria" pitchFamily="18" charset="0"/>
              </a:rPr>
              <a:t>“We are pursuing a model-based systems </a:t>
            </a:r>
            <a:br>
              <a:rPr lang="en-US" altLang="en-US" sz="2800" i="1">
                <a:solidFill>
                  <a:schemeClr val="tx1"/>
                </a:solidFill>
                <a:latin typeface="Cambria" pitchFamily="18" charset="0"/>
              </a:rPr>
            </a:br>
            <a:r>
              <a:rPr lang="en-US" altLang="en-US" sz="2800" i="1">
                <a:solidFill>
                  <a:schemeClr val="tx1"/>
                </a:solidFill>
                <a:latin typeface="Cambria" pitchFamily="18" charset="0"/>
              </a:rPr>
              <a:t>engineering approach and want to build </a:t>
            </a:r>
            <a:br>
              <a:rPr lang="en-US" altLang="en-US" sz="2800" i="1">
                <a:solidFill>
                  <a:schemeClr val="tx1"/>
                </a:solidFill>
                <a:latin typeface="Cambria" pitchFamily="18" charset="0"/>
              </a:rPr>
            </a:br>
            <a:r>
              <a:rPr lang="en-US" altLang="en-US" sz="2800" i="1">
                <a:solidFill>
                  <a:schemeClr val="tx1"/>
                </a:solidFill>
                <a:latin typeface="Cambria" pitchFamily="18" charset="0"/>
              </a:rPr>
              <a:t>product line variations into our models”</a:t>
            </a:r>
          </a:p>
        </p:txBody>
      </p:sp>
    </p:spTree>
    <p:extLst>
      <p:ext uri="{BB962C8B-B14F-4D97-AF65-F5344CB8AC3E}">
        <p14:creationId xmlns:p14="http://schemas.microsoft.com/office/powerpoint/2010/main" val="84807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p:cNvSpPr>
          <p:nvPr>
            <p:ph type="title" idx="4294967295"/>
          </p:nvPr>
        </p:nvSpPr>
        <p:spPr>
          <a:xfrm>
            <a:off x="163513" y="157163"/>
            <a:ext cx="8789987" cy="393700"/>
          </a:xfrm>
        </p:spPr>
        <p:txBody>
          <a:bodyPr/>
          <a:lstStyle/>
          <a:p>
            <a:r>
              <a:rPr lang="en-US" altLang="en-US" smtClean="0">
                <a:solidFill>
                  <a:schemeClr val="hlink"/>
                </a:solidFill>
              </a:rPr>
              <a:t>Please note</a:t>
            </a:r>
          </a:p>
        </p:txBody>
      </p:sp>
      <p:sp>
        <p:nvSpPr>
          <p:cNvPr id="25603" name="Rectangle 9"/>
          <p:cNvSpPr>
            <a:spLocks noGrp="1"/>
          </p:cNvSpPr>
          <p:nvPr>
            <p:ph type="body" sz="quarter" idx="4294967295"/>
          </p:nvPr>
        </p:nvSpPr>
        <p:spPr>
          <a:xfrm>
            <a:off x="266700" y="550863"/>
            <a:ext cx="8610600" cy="3076575"/>
          </a:xfrm>
          <a:ln w="3175">
            <a:solidFill>
              <a:srgbClr val="008000"/>
            </a:solidFill>
            <a:miter lim="800000"/>
            <a:headEnd/>
            <a:tailEnd/>
          </a:ln>
        </p:spPr>
        <p:txBody>
          <a:bodyPr/>
          <a:lstStyle/>
          <a:p>
            <a:pPr marL="0" indent="0" defTabSz="449263">
              <a:buClr>
                <a:schemeClr val="bg1"/>
              </a:buClr>
              <a:buFont typeface="Arial" pitchFamily="34" charset="0"/>
              <a:buNone/>
            </a:pPr>
            <a:r>
              <a:rPr lang="en-US" altLang="en-US" sz="1800" smtClean="0"/>
              <a:t>IBM</a:t>
            </a:r>
            <a:r>
              <a:rPr lang="ja-JP" altLang="en-US" sz="1800" smtClean="0"/>
              <a:t>’</a:t>
            </a:r>
            <a:r>
              <a:rPr lang="en-US" altLang="ja-JP" sz="1800" smtClean="0"/>
              <a:t>s statements regarding its plans, directions, and intent are subject to change or withdrawal without notice at IBM</a:t>
            </a:r>
            <a:r>
              <a:rPr lang="ja-JP" altLang="en-US" sz="1800" smtClean="0"/>
              <a:t>’</a:t>
            </a:r>
            <a:r>
              <a:rPr lang="en-US" altLang="ja-JP" sz="1800" smtClean="0"/>
              <a:t>s sole discretion.</a:t>
            </a:r>
          </a:p>
          <a:p>
            <a:pPr marL="0" indent="0" defTabSz="449263">
              <a:buClr>
                <a:schemeClr val="bg1"/>
              </a:buClr>
              <a:buFont typeface="Arial" pitchFamily="34" charset="0"/>
              <a:buNone/>
            </a:pPr>
            <a:endParaRPr lang="en-US" altLang="ja-JP" sz="800" smtClean="0"/>
          </a:p>
          <a:p>
            <a:pPr marL="0" indent="0" defTabSz="449263">
              <a:buClr>
                <a:schemeClr val="bg1"/>
              </a:buClr>
              <a:buFont typeface="Arial" pitchFamily="34" charset="0"/>
              <a:buNone/>
            </a:pPr>
            <a:r>
              <a:rPr lang="en-US" altLang="ja-JP" sz="1800" smtClean="0"/>
              <a:t>Information regarding potential future products is intended to outline our general product direction and it should not be relied on in making a purchasing decision. </a:t>
            </a:r>
          </a:p>
          <a:p>
            <a:pPr marL="0" indent="0" defTabSz="449263">
              <a:buClr>
                <a:schemeClr val="bg1"/>
              </a:buClr>
              <a:buFont typeface="Arial" pitchFamily="34" charset="0"/>
              <a:buNone/>
            </a:pPr>
            <a:endParaRPr lang="en-US" altLang="ja-JP" sz="800" smtClean="0"/>
          </a:p>
          <a:p>
            <a:pPr marL="0" indent="0" defTabSz="449263">
              <a:buClr>
                <a:schemeClr val="bg1"/>
              </a:buClr>
              <a:buFont typeface="Arial" pitchFamily="34" charset="0"/>
              <a:buNone/>
            </a:pPr>
            <a:r>
              <a:rPr lang="en-US" altLang="ja-JP" sz="1800" smtClean="0"/>
              <a:t>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our sole discretion</a:t>
            </a:r>
            <a:r>
              <a:rPr lang="en-US" altLang="ja-JP" sz="2000" smtClean="0"/>
              <a:t>.</a:t>
            </a:r>
          </a:p>
        </p:txBody>
      </p:sp>
      <p:sp>
        <p:nvSpPr>
          <p:cNvPr id="25604" name="Rectangle 9"/>
          <p:cNvSpPr>
            <a:spLocks/>
          </p:cNvSpPr>
          <p:nvPr/>
        </p:nvSpPr>
        <p:spPr bwMode="auto">
          <a:xfrm>
            <a:off x="266700" y="3684588"/>
            <a:ext cx="8610600" cy="2146300"/>
          </a:xfrm>
          <a:prstGeom prst="rect">
            <a:avLst/>
          </a:prstGeom>
          <a:solidFill>
            <a:schemeClr val="bg1"/>
          </a:solidFill>
          <a:ln w="3175">
            <a:solidFill>
              <a:srgbClr val="008000"/>
            </a:solidFill>
            <a:miter lim="800000"/>
            <a:headEnd/>
            <a:tailEnd/>
          </a:ln>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eaLnBrk="0" hangingPunct="0">
              <a:spcAft>
                <a:spcPct val="30000"/>
              </a:spcAft>
              <a:buClr>
                <a:schemeClr val="hlink"/>
              </a:buClr>
              <a:buSzPct val="160000"/>
              <a:buFont typeface="Arial" pitchFamily="34" charset="0"/>
              <a:buNone/>
            </a:pPr>
            <a:r>
              <a:rPr lang="en-US" altLang="en-US">
                <a:ea typeface="MS PGothic" pitchFamily="34" charset="-128"/>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7-Point Star 17"/>
          <p:cNvSpPr/>
          <p:nvPr/>
        </p:nvSpPr>
        <p:spPr bwMode="auto">
          <a:xfrm>
            <a:off x="2710601" y="2206607"/>
            <a:ext cx="4155870" cy="2034787"/>
          </a:xfrm>
          <a:prstGeom prst="star7">
            <a:avLst/>
          </a:prstGeom>
          <a:solidFill>
            <a:srgbClr val="FFFF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600" b="0" i="0" u="none" strike="noStrike" cap="none" normalizeH="0" baseline="0" smtClean="0">
              <a:ln>
                <a:noFill/>
              </a:ln>
              <a:solidFill>
                <a:srgbClr val="000000"/>
              </a:solidFill>
              <a:effectLst/>
              <a:latin typeface="Arial" charset="0"/>
              <a:cs typeface="Arial" charset="0"/>
            </a:endParaRPr>
          </a:p>
        </p:txBody>
      </p:sp>
      <p:sp>
        <p:nvSpPr>
          <p:cNvPr id="16" name="Oval 14"/>
          <p:cNvSpPr>
            <a:spLocks noChangeArrowheads="1"/>
          </p:cNvSpPr>
          <p:nvPr/>
        </p:nvSpPr>
        <p:spPr bwMode="auto">
          <a:xfrm>
            <a:off x="971550" y="1484313"/>
            <a:ext cx="7529513" cy="3606800"/>
          </a:xfrm>
          <a:prstGeom prst="ellipse">
            <a:avLst/>
          </a:prstGeom>
          <a:gradFill flip="none" rotWithShape="1">
            <a:gsLst>
              <a:gs pos="12000">
                <a:schemeClr val="accent1">
                  <a:tint val="66000"/>
                  <a:satMod val="160000"/>
                  <a:alpha val="42000"/>
                </a:schemeClr>
              </a:gs>
              <a:gs pos="88000">
                <a:schemeClr val="accent1">
                  <a:tint val="44500"/>
                  <a:satMod val="160000"/>
                </a:schemeClr>
              </a:gs>
              <a:gs pos="100000">
                <a:schemeClr val="accent1">
                  <a:tint val="23500"/>
                  <a:satMod val="160000"/>
                </a:schemeClr>
              </a:gs>
            </a:gsLst>
            <a:path path="circle">
              <a:fillToRect l="50000" t="50000" r="50000" b="50000"/>
            </a:path>
            <a:tileRect/>
          </a:gradFill>
          <a:ln w="38100">
            <a:noFill/>
            <a:prstDash val="sysDot"/>
            <a:round/>
            <a:headEnd/>
            <a:tailEnd/>
          </a:ln>
          <a:extLst/>
        </p:spPr>
        <p:txBody>
          <a:bodyPr wrap="none" anchor="ctr"/>
          <a:lstStyle/>
          <a:p>
            <a:pPr marL="400050" indent="-400050" eaLnBrk="0" hangingPunct="0"/>
            <a:endParaRPr lang="en-US" altLang="en-US" sz="1200" i="0"/>
          </a:p>
        </p:txBody>
      </p:sp>
      <p:sp>
        <p:nvSpPr>
          <p:cNvPr id="17" name="Rectangle 16"/>
          <p:cNvSpPr/>
          <p:nvPr/>
        </p:nvSpPr>
        <p:spPr bwMode="auto">
          <a:xfrm>
            <a:off x="3420346" y="2966941"/>
            <a:ext cx="2736380" cy="576080"/>
          </a:xfrm>
          <a:prstGeom prst="rect">
            <a:avLst/>
          </a:prstGeom>
          <a:solidFill>
            <a:srgbClr val="0070C0"/>
          </a:solidFill>
          <a:ln/>
          <a:extLst/>
        </p:spPr>
        <p:style>
          <a:lnRef idx="0">
            <a:schemeClr val="accent3"/>
          </a:lnRef>
          <a:fillRef idx="3">
            <a:schemeClr val="accent3"/>
          </a:fillRef>
          <a:effectRef idx="3">
            <a:schemeClr val="accent3"/>
          </a:effectRef>
          <a:fontRef idx="minor">
            <a:schemeClr val="lt1"/>
          </a:fontRef>
        </p:style>
        <p:txBody>
          <a:bodyPr wrap="none" anchor="ctr"/>
          <a:lstStyle/>
          <a:p>
            <a:pPr marL="400050" indent="-400050" algn="ctr" eaLnBrk="0" hangingPunct="0">
              <a:defRPr/>
            </a:pPr>
            <a:r>
              <a:rPr lang="en-US" sz="1600" b="1" i="0" dirty="0">
                <a:solidFill>
                  <a:schemeClr val="bg1"/>
                </a:solidFill>
              </a:rPr>
              <a:t>Product Line Engineering</a:t>
            </a:r>
          </a:p>
        </p:txBody>
      </p:sp>
      <p:sp>
        <p:nvSpPr>
          <p:cNvPr id="102402" name="Title 1"/>
          <p:cNvSpPr>
            <a:spLocks noGrp="1"/>
          </p:cNvSpPr>
          <p:nvPr>
            <p:ph type="title"/>
          </p:nvPr>
        </p:nvSpPr>
        <p:spPr>
          <a:xfrm>
            <a:off x="268288" y="555625"/>
            <a:ext cx="8620125" cy="425450"/>
          </a:xfrm>
        </p:spPr>
        <p:txBody>
          <a:bodyPr/>
          <a:lstStyle/>
          <a:p>
            <a:pPr eaLnBrk="1" hangingPunct="1"/>
            <a:r>
              <a:rPr lang="en-US" altLang="en-US" sz="2400" smtClean="0"/>
              <a:t>Needs Driving Toward a Product Line Engineering Strategy</a:t>
            </a:r>
          </a:p>
        </p:txBody>
      </p:sp>
      <p:sp>
        <p:nvSpPr>
          <p:cNvPr id="5" name="Cloud 4"/>
          <p:cNvSpPr/>
          <p:nvPr/>
        </p:nvSpPr>
        <p:spPr bwMode="auto">
          <a:xfrm>
            <a:off x="2881750" y="4683584"/>
            <a:ext cx="3095160"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1600" b="1" dirty="0">
                <a:solidFill>
                  <a:srgbClr val="FFFF00"/>
                </a:solidFill>
              </a:rPr>
              <a:t>Software Product Lines</a:t>
            </a:r>
          </a:p>
        </p:txBody>
      </p:sp>
      <p:sp>
        <p:nvSpPr>
          <p:cNvPr id="6" name="Cloud 5"/>
          <p:cNvSpPr/>
          <p:nvPr/>
        </p:nvSpPr>
        <p:spPr bwMode="auto">
          <a:xfrm>
            <a:off x="-18172" y="1938014"/>
            <a:ext cx="3095160"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1600" b="1" dirty="0">
                <a:solidFill>
                  <a:srgbClr val="FFFF00"/>
                </a:solidFill>
              </a:rPr>
              <a:t>Product Line Strategy</a:t>
            </a:r>
          </a:p>
        </p:txBody>
      </p:sp>
      <p:sp>
        <p:nvSpPr>
          <p:cNvPr id="7" name="Cloud 6"/>
          <p:cNvSpPr/>
          <p:nvPr/>
        </p:nvSpPr>
        <p:spPr bwMode="auto">
          <a:xfrm>
            <a:off x="-118138" y="3492522"/>
            <a:ext cx="3095162" cy="938812"/>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1600" b="1" dirty="0">
                <a:solidFill>
                  <a:srgbClr val="FFFF00"/>
                </a:solidFill>
              </a:rPr>
              <a:t>MBSE and</a:t>
            </a:r>
            <a:br>
              <a:rPr lang="en-US" sz="1600" b="1" dirty="0">
                <a:solidFill>
                  <a:srgbClr val="FFFF00"/>
                </a:solidFill>
              </a:rPr>
            </a:br>
            <a:r>
              <a:rPr lang="en-US" sz="1600" b="1" dirty="0">
                <a:solidFill>
                  <a:srgbClr val="FFFF00"/>
                </a:solidFill>
              </a:rPr>
              <a:t>Modular Architectures</a:t>
            </a:r>
          </a:p>
        </p:txBody>
      </p:sp>
      <p:sp>
        <p:nvSpPr>
          <p:cNvPr id="8" name="Cloud 7"/>
          <p:cNvSpPr/>
          <p:nvPr/>
        </p:nvSpPr>
        <p:spPr bwMode="auto">
          <a:xfrm>
            <a:off x="6009301" y="3803298"/>
            <a:ext cx="3095160"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1600" b="1" dirty="0">
                <a:solidFill>
                  <a:srgbClr val="FFFF00"/>
                </a:solidFill>
              </a:rPr>
              <a:t>Complex </a:t>
            </a:r>
            <a:r>
              <a:rPr lang="en-US" sz="1600" b="1" dirty="0" smtClean="0">
                <a:solidFill>
                  <a:srgbClr val="FFFF00"/>
                </a:solidFill>
              </a:rPr>
              <a:t/>
            </a:r>
            <a:br>
              <a:rPr lang="en-US" sz="1600" b="1" dirty="0" smtClean="0">
                <a:solidFill>
                  <a:srgbClr val="FFFF00"/>
                </a:solidFill>
              </a:rPr>
            </a:br>
            <a:r>
              <a:rPr lang="en-US" sz="1600" b="1" dirty="0" smtClean="0">
                <a:solidFill>
                  <a:srgbClr val="FFFF00"/>
                </a:solidFill>
              </a:rPr>
              <a:t>Impact </a:t>
            </a:r>
            <a:r>
              <a:rPr lang="en-US" sz="1600" b="1" dirty="0">
                <a:solidFill>
                  <a:srgbClr val="FFFF00"/>
                </a:solidFill>
              </a:rPr>
              <a:t>Analysis</a:t>
            </a:r>
          </a:p>
        </p:txBody>
      </p:sp>
      <p:sp>
        <p:nvSpPr>
          <p:cNvPr id="9" name="Cloud 8"/>
          <p:cNvSpPr/>
          <p:nvPr/>
        </p:nvSpPr>
        <p:spPr bwMode="auto">
          <a:xfrm>
            <a:off x="2917546" y="1095588"/>
            <a:ext cx="3095160" cy="902755"/>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marL="400050" indent="-400050" algn="ctr" eaLnBrk="0" hangingPunct="0">
              <a:buClr>
                <a:srgbClr val="000000"/>
              </a:buClr>
              <a:buSzPct val="100000"/>
              <a:buFont typeface="Times New Roman" pitchFamily="18" charset="0"/>
              <a:buNone/>
              <a:defRPr/>
            </a:pPr>
            <a:r>
              <a:rPr lang="en-US" sz="1600" b="1" dirty="0">
                <a:solidFill>
                  <a:srgbClr val="FFFF00"/>
                </a:solidFill>
              </a:rPr>
              <a:t>Strategic Reuse of</a:t>
            </a:r>
            <a:br>
              <a:rPr lang="en-US" sz="1600" b="1" dirty="0">
                <a:solidFill>
                  <a:srgbClr val="FFFF00"/>
                </a:solidFill>
              </a:rPr>
            </a:br>
            <a:r>
              <a:rPr lang="en-US" sz="1600" b="1" dirty="0">
                <a:solidFill>
                  <a:srgbClr val="FFFF00"/>
                </a:solidFill>
              </a:rPr>
              <a:t>Requirements and Designs… </a:t>
            </a:r>
            <a:br>
              <a:rPr lang="en-US" sz="1600" b="1" dirty="0">
                <a:solidFill>
                  <a:srgbClr val="FFFF00"/>
                </a:solidFill>
              </a:rPr>
            </a:br>
            <a:r>
              <a:rPr lang="en-US" sz="1600" b="1" dirty="0">
                <a:solidFill>
                  <a:srgbClr val="FFFF00"/>
                </a:solidFill>
              </a:rPr>
              <a:t>with Variations</a:t>
            </a:r>
          </a:p>
        </p:txBody>
      </p:sp>
      <p:cxnSp>
        <p:nvCxnSpPr>
          <p:cNvPr id="102430" name="Straight Arrow Connector 16"/>
          <p:cNvCxnSpPr>
            <a:cxnSpLocks noChangeShapeType="1"/>
          </p:cNvCxnSpPr>
          <p:nvPr/>
        </p:nvCxnSpPr>
        <p:spPr bwMode="auto">
          <a:xfrm flipH="1">
            <a:off x="4643438" y="2387600"/>
            <a:ext cx="2927350" cy="920750"/>
          </a:xfrm>
          <a:prstGeom prst="straightConnector1">
            <a:avLst/>
          </a:prstGeom>
          <a:noFill/>
          <a:ln w="9525">
            <a:noFill/>
            <a:round/>
            <a:headEnd/>
            <a:tailEnd/>
          </a:ln>
        </p:spPr>
      </p:cxnSp>
      <p:sp>
        <p:nvSpPr>
          <p:cNvPr id="10" name="Cloud 9"/>
          <p:cNvSpPr/>
          <p:nvPr/>
        </p:nvSpPr>
        <p:spPr bwMode="auto">
          <a:xfrm>
            <a:off x="5674309" y="1875164"/>
            <a:ext cx="3262115" cy="773790"/>
          </a:xfrm>
          <a:prstGeom prst="cloud">
            <a:avLst/>
          </a:prstGeom>
          <a:solidFill>
            <a:schemeClr val="tx2"/>
          </a:solidFill>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buClr>
                <a:srgbClr val="000000"/>
              </a:buClr>
              <a:buSzPct val="100000"/>
              <a:buFont typeface="Times New Roman" pitchFamily="18" charset="0"/>
              <a:buNone/>
              <a:defRPr/>
            </a:pPr>
            <a:r>
              <a:rPr lang="en-US" sz="1600" b="1" dirty="0">
                <a:solidFill>
                  <a:srgbClr val="FFFF00"/>
                </a:solidFill>
              </a:rPr>
              <a:t>Complex</a:t>
            </a:r>
          </a:p>
          <a:p>
            <a:pPr algn="ctr" eaLnBrk="0" hangingPunct="0">
              <a:buClr>
                <a:srgbClr val="000000"/>
              </a:buClr>
              <a:buSzPct val="100000"/>
              <a:buFont typeface="Times New Roman" pitchFamily="18" charset="0"/>
              <a:buNone/>
              <a:defRPr/>
            </a:pPr>
            <a:r>
              <a:rPr lang="en-US" sz="1600" b="1" dirty="0">
                <a:solidFill>
                  <a:srgbClr val="FFFF00"/>
                </a:solidFill>
              </a:rPr>
              <a:t>Configuration Management</a:t>
            </a:r>
          </a:p>
        </p:txBody>
      </p:sp>
    </p:spTree>
    <p:extLst>
      <p:ext uri="{BB962C8B-B14F-4D97-AF65-F5344CB8AC3E}">
        <p14:creationId xmlns:p14="http://schemas.microsoft.com/office/powerpoint/2010/main" val="232298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 the economic determinants</a:t>
            </a:r>
            <a:endParaRPr lang="en-US" dirty="0"/>
          </a:p>
        </p:txBody>
      </p:sp>
      <p:pic>
        <p:nvPicPr>
          <p:cNvPr id="60419" name="Picture 3" descr="C:\Users\IBM_ADMIN\AppData\Local\Microsoft\Windows\Temporary Internet Files\Content.IE5\9F7DAQQY\MC900440675[1].png"/>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5819092" y="3842781"/>
            <a:ext cx="1608310" cy="16083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IBM_ADMIN\AppData\Local\Microsoft\Windows\Temporary Internet Files\Content.IE5\9F7DAQQY\MC90044067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085" y="3842781"/>
            <a:ext cx="1608310" cy="16083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50846" y="1851102"/>
            <a:ext cx="3274744" cy="13269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2"/>
                </a:solidFill>
              </a:rPr>
              <a:t>I cannot afford to engineer for reuse</a:t>
            </a:r>
            <a:endParaRPr lang="en-US" sz="2800" dirty="0">
              <a:solidFill>
                <a:schemeClr val="tx2"/>
              </a:solidFill>
            </a:endParaRPr>
          </a:p>
        </p:txBody>
      </p:sp>
      <p:sp>
        <p:nvSpPr>
          <p:cNvPr id="16" name="Rectangle 15"/>
          <p:cNvSpPr/>
          <p:nvPr/>
        </p:nvSpPr>
        <p:spPr>
          <a:xfrm>
            <a:off x="5073805" y="1851102"/>
            <a:ext cx="3274744" cy="13269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2"/>
                </a:solidFill>
              </a:rPr>
              <a:t>I cannot afford NOT to </a:t>
            </a:r>
            <a:br>
              <a:rPr lang="en-US" sz="2800" dirty="0" smtClean="0">
                <a:solidFill>
                  <a:schemeClr val="tx2"/>
                </a:solidFill>
              </a:rPr>
            </a:br>
            <a:r>
              <a:rPr lang="en-US" sz="2800" dirty="0" smtClean="0">
                <a:solidFill>
                  <a:schemeClr val="tx2"/>
                </a:solidFill>
              </a:rPr>
              <a:t>engineer for reuse</a:t>
            </a:r>
            <a:endParaRPr lang="en-US" sz="2800" dirty="0">
              <a:solidFill>
                <a:schemeClr val="tx2"/>
              </a:solidFill>
            </a:endParaRPr>
          </a:p>
        </p:txBody>
      </p:sp>
      <p:cxnSp>
        <p:nvCxnSpPr>
          <p:cNvPr id="7" name="Straight Connector 6"/>
          <p:cNvCxnSpPr/>
          <p:nvPr/>
        </p:nvCxnSpPr>
        <p:spPr>
          <a:xfrm flipH="1">
            <a:off x="2575927" y="3178082"/>
            <a:ext cx="200722" cy="457200"/>
          </a:xfrm>
          <a:prstGeom prst="line">
            <a:avLst/>
          </a:prstGeom>
          <a:solidFill>
            <a:schemeClr val="bg1"/>
          </a:solid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cxnSp>
      <p:cxnSp>
        <p:nvCxnSpPr>
          <p:cNvPr id="19" name="Straight Connector 18"/>
          <p:cNvCxnSpPr/>
          <p:nvPr/>
        </p:nvCxnSpPr>
        <p:spPr>
          <a:xfrm flipH="1">
            <a:off x="7245266" y="3178082"/>
            <a:ext cx="200722" cy="457200"/>
          </a:xfrm>
          <a:prstGeom prst="line">
            <a:avLst/>
          </a:prstGeom>
          <a:solidFill>
            <a:schemeClr val="bg1"/>
          </a:solid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cxnSp>
    </p:spTree>
    <p:extLst>
      <p:ext uri="{BB962C8B-B14F-4D97-AF65-F5344CB8AC3E}">
        <p14:creationId xmlns:p14="http://schemas.microsoft.com/office/powerpoint/2010/main" val="1813467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 the economic determinants</a:t>
            </a:r>
            <a:endParaRPr lang="en-US" dirty="0"/>
          </a:p>
        </p:txBody>
      </p:sp>
      <p:pic>
        <p:nvPicPr>
          <p:cNvPr id="14" name="Picture 3" descr="C:\Users\IBM_ADMIN\AppData\Local\Microsoft\Windows\Temporary Internet Files\Content.IE5\9F7DAQQY\MC90044067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85" y="3842781"/>
            <a:ext cx="1608310" cy="16083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591275" y="874713"/>
            <a:ext cx="4249513" cy="574911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2"/>
                </a:solidFill>
              </a:rPr>
              <a:t>We only reuse the same components a couple of times</a:t>
            </a:r>
          </a:p>
          <a:p>
            <a:pPr marL="342900" indent="-342900">
              <a:buFont typeface="Arial" panose="020B0604020202020204" pitchFamily="34" charset="0"/>
              <a:buChar char="•"/>
            </a:pP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We don’t have executive support to create a platform engineering team</a:t>
            </a:r>
          </a:p>
          <a:p>
            <a:pPr marL="342900" indent="-342900">
              <a:buFont typeface="Arial" panose="020B0604020202020204" pitchFamily="34" charset="0"/>
              <a:buChar char="•"/>
            </a:pP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Each program is funded separately. The client won’t pay for benefits that others will get</a:t>
            </a: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r>
              <a:rPr lang="en-US" sz="2000" dirty="0" smtClean="0">
                <a:solidFill>
                  <a:schemeClr val="tx2"/>
                </a:solidFill>
              </a:rPr>
              <a:t>The 2</a:t>
            </a:r>
            <a:r>
              <a:rPr lang="en-US" sz="2000" baseline="30000" dirty="0" smtClean="0">
                <a:solidFill>
                  <a:schemeClr val="tx2"/>
                </a:solidFill>
              </a:rPr>
              <a:t>nd</a:t>
            </a:r>
            <a:r>
              <a:rPr lang="en-US" sz="2000" dirty="0" smtClean="0">
                <a:solidFill>
                  <a:schemeClr val="tx2"/>
                </a:solidFill>
              </a:rPr>
              <a:t> and 3</a:t>
            </a:r>
            <a:r>
              <a:rPr lang="en-US" sz="2000" baseline="30000" dirty="0" smtClean="0">
                <a:solidFill>
                  <a:schemeClr val="tx2"/>
                </a:solidFill>
              </a:rPr>
              <a:t>rd</a:t>
            </a:r>
            <a:r>
              <a:rPr lang="en-US" sz="2000" dirty="0" smtClean="0">
                <a:solidFill>
                  <a:schemeClr val="tx2"/>
                </a:solidFill>
              </a:rPr>
              <a:t> programs wanting to reuse something have to bear the cost.</a:t>
            </a: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r>
              <a:rPr lang="en-US" sz="2000" dirty="0" smtClean="0">
                <a:solidFill>
                  <a:schemeClr val="tx2"/>
                </a:solidFill>
              </a:rPr>
              <a:t>It’s </a:t>
            </a:r>
            <a:r>
              <a:rPr lang="en-US" sz="2000" dirty="0">
                <a:solidFill>
                  <a:schemeClr val="tx2"/>
                </a:solidFill>
              </a:rPr>
              <a:t>the only practical approach</a:t>
            </a:r>
          </a:p>
        </p:txBody>
      </p:sp>
      <p:cxnSp>
        <p:nvCxnSpPr>
          <p:cNvPr id="7" name="Straight Connector 6"/>
          <p:cNvCxnSpPr/>
          <p:nvPr/>
        </p:nvCxnSpPr>
        <p:spPr>
          <a:xfrm flipH="1">
            <a:off x="2575927" y="3178082"/>
            <a:ext cx="200722" cy="457200"/>
          </a:xfrm>
          <a:prstGeom prst="line">
            <a:avLst/>
          </a:prstGeom>
          <a:solidFill>
            <a:schemeClr val="bg1"/>
          </a:solid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cxnSp>
      <p:cxnSp>
        <p:nvCxnSpPr>
          <p:cNvPr id="19" name="Straight Connector 18"/>
          <p:cNvCxnSpPr/>
          <p:nvPr/>
        </p:nvCxnSpPr>
        <p:spPr>
          <a:xfrm flipH="1">
            <a:off x="3643417" y="3546088"/>
            <a:ext cx="947858" cy="546394"/>
          </a:xfrm>
          <a:prstGeom prst="line">
            <a:avLst/>
          </a:prstGeom>
          <a:solidFill>
            <a:schemeClr val="bg1"/>
          </a:solid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750846" y="1851102"/>
            <a:ext cx="3274744" cy="13269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2"/>
                </a:solidFill>
              </a:rPr>
              <a:t>I cannot afford to engineer for reuse</a:t>
            </a:r>
            <a:endParaRPr lang="en-US" sz="2800" dirty="0">
              <a:solidFill>
                <a:schemeClr val="tx2"/>
              </a:solidFill>
            </a:endParaRPr>
          </a:p>
        </p:txBody>
      </p:sp>
    </p:spTree>
    <p:extLst>
      <p:ext uri="{BB962C8B-B14F-4D97-AF65-F5344CB8AC3E}">
        <p14:creationId xmlns:p14="http://schemas.microsoft.com/office/powerpoint/2010/main" val="2803788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 the economic determinants</a:t>
            </a:r>
            <a:endParaRPr lang="en-US" dirty="0"/>
          </a:p>
        </p:txBody>
      </p:sp>
      <p:pic>
        <p:nvPicPr>
          <p:cNvPr id="60419" name="Picture 3" descr="C:\Users\IBM_ADMIN\AppData\Local\Microsoft\Windows\Temporary Internet Files\Content.IE5\9F7DAQQY\MC900440675[1].png"/>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5819092" y="3842781"/>
            <a:ext cx="1608310" cy="16083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5073805" y="1851102"/>
            <a:ext cx="3274744" cy="13269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2"/>
                </a:solidFill>
              </a:rPr>
              <a:t>I cannot afford NOT to </a:t>
            </a:r>
            <a:br>
              <a:rPr lang="en-US" sz="2800" dirty="0" smtClean="0">
                <a:solidFill>
                  <a:schemeClr val="tx2"/>
                </a:solidFill>
              </a:rPr>
            </a:br>
            <a:r>
              <a:rPr lang="en-US" sz="2800" dirty="0" smtClean="0">
                <a:solidFill>
                  <a:schemeClr val="tx2"/>
                </a:solidFill>
              </a:rPr>
              <a:t>engineer for reuse</a:t>
            </a:r>
            <a:endParaRPr lang="en-US" sz="2800" dirty="0">
              <a:solidFill>
                <a:schemeClr val="tx2"/>
              </a:solidFill>
            </a:endParaRPr>
          </a:p>
        </p:txBody>
      </p:sp>
      <p:cxnSp>
        <p:nvCxnSpPr>
          <p:cNvPr id="19" name="Straight Connector 18"/>
          <p:cNvCxnSpPr/>
          <p:nvPr/>
        </p:nvCxnSpPr>
        <p:spPr>
          <a:xfrm flipH="1">
            <a:off x="7245266" y="3178082"/>
            <a:ext cx="200722" cy="457200"/>
          </a:xfrm>
          <a:prstGeom prst="line">
            <a:avLst/>
          </a:prstGeom>
          <a:solidFill>
            <a:schemeClr val="bg1"/>
          </a:solid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cxnSp>
      <p:sp>
        <p:nvSpPr>
          <p:cNvPr id="9" name="Rectangle 8"/>
          <p:cNvSpPr/>
          <p:nvPr/>
        </p:nvSpPr>
        <p:spPr>
          <a:xfrm>
            <a:off x="454254" y="1371600"/>
            <a:ext cx="4249513" cy="34903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2"/>
                </a:solidFill>
              </a:rPr>
              <a:t>It’s the only way we can meet our </a:t>
            </a:r>
            <a:r>
              <a:rPr lang="en-US" sz="2000" b="1" dirty="0" smtClean="0">
                <a:solidFill>
                  <a:schemeClr val="tx2"/>
                </a:solidFill>
              </a:rPr>
              <a:t>development cost</a:t>
            </a:r>
            <a:r>
              <a:rPr lang="en-US" sz="2000" dirty="0" smtClean="0">
                <a:solidFill>
                  <a:schemeClr val="tx2"/>
                </a:solidFill>
              </a:rPr>
              <a:t> and </a:t>
            </a:r>
            <a:r>
              <a:rPr lang="en-US" sz="2000" b="1" dirty="0" smtClean="0">
                <a:solidFill>
                  <a:schemeClr val="tx2"/>
                </a:solidFill>
              </a:rPr>
              <a:t>time-to-market</a:t>
            </a:r>
            <a:r>
              <a:rPr lang="en-US" sz="2000" dirty="0" smtClean="0">
                <a:solidFill>
                  <a:schemeClr val="tx2"/>
                </a:solidFill>
              </a:rPr>
              <a:t> challenges</a:t>
            </a:r>
          </a:p>
          <a:p>
            <a:pPr marL="342900" indent="-342900">
              <a:buFont typeface="Arial" panose="020B0604020202020204" pitchFamily="34" charset="0"/>
              <a:buChar char="•"/>
            </a:pP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Our executive team recognizes this and sponsors our strategic reuse transformation</a:t>
            </a:r>
          </a:p>
          <a:p>
            <a:pPr marL="342900" indent="-342900">
              <a:buFont typeface="Arial" panose="020B0604020202020204" pitchFamily="34" charset="0"/>
              <a:buChar char="•"/>
            </a:pP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Our field servicing costs are way down too!</a:t>
            </a:r>
            <a:endParaRPr lang="en-US" sz="2000" dirty="0">
              <a:solidFill>
                <a:schemeClr val="tx2"/>
              </a:solidFill>
            </a:endParaRPr>
          </a:p>
        </p:txBody>
      </p:sp>
      <p:cxnSp>
        <p:nvCxnSpPr>
          <p:cNvPr id="10" name="Straight Connector 9"/>
          <p:cNvCxnSpPr/>
          <p:nvPr/>
        </p:nvCxnSpPr>
        <p:spPr>
          <a:xfrm>
            <a:off x="4703767" y="3842781"/>
            <a:ext cx="947858" cy="546394"/>
          </a:xfrm>
          <a:prstGeom prst="line">
            <a:avLst/>
          </a:prstGeom>
          <a:solidFill>
            <a:schemeClr val="bg1"/>
          </a:solid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cxnSp>
    </p:spTree>
    <p:extLst>
      <p:ext uri="{BB962C8B-B14F-4D97-AF65-F5344CB8AC3E}">
        <p14:creationId xmlns:p14="http://schemas.microsoft.com/office/powerpoint/2010/main" val="173528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road to more </a:t>
            </a:r>
            <a:r>
              <a:rPr lang="en-US" b="1" dirty="0" smtClean="0">
                <a:solidFill>
                  <a:schemeClr val="tx2"/>
                </a:solidFill>
              </a:rPr>
              <a:t>effective</a:t>
            </a:r>
            <a:r>
              <a:rPr lang="en-US" dirty="0" smtClean="0">
                <a:solidFill>
                  <a:schemeClr val="tx2"/>
                </a:solidFill>
              </a:rPr>
              <a:t> </a:t>
            </a:r>
            <a:r>
              <a:rPr lang="en-US" dirty="0" smtClean="0"/>
              <a:t>and </a:t>
            </a:r>
            <a:r>
              <a:rPr lang="en-US" b="1" dirty="0" smtClean="0">
                <a:solidFill>
                  <a:schemeClr val="tx2"/>
                </a:solidFill>
              </a:rPr>
              <a:t>pervasive</a:t>
            </a:r>
            <a:r>
              <a:rPr lang="en-US" dirty="0" smtClean="0">
                <a:solidFill>
                  <a:schemeClr val="tx2"/>
                </a:solidFill>
              </a:rPr>
              <a:t> </a:t>
            </a:r>
            <a:r>
              <a:rPr lang="en-US" dirty="0" smtClean="0"/>
              <a:t>reuse</a:t>
            </a:r>
            <a:endParaRPr lang="en-US" dirty="0"/>
          </a:p>
        </p:txBody>
      </p:sp>
      <p:sp>
        <p:nvSpPr>
          <p:cNvPr id="3" name="Slide Number Placeholder 2"/>
          <p:cNvSpPr>
            <a:spLocks noGrp="1"/>
          </p:cNvSpPr>
          <p:nvPr>
            <p:ph type="sldNum" sz="quarter" idx="10"/>
          </p:nvPr>
        </p:nvSpPr>
        <p:spPr/>
        <p:txBody>
          <a:bodyPr/>
          <a:lstStyle/>
          <a:p>
            <a:pPr>
              <a:defRPr/>
            </a:pPr>
            <a:fld id="{04A43AD4-FD92-4F53-9853-70832F3E3E2E}" type="slidenum">
              <a:rPr lang="en-US" smtClean="0"/>
              <a:pPr>
                <a:defRPr/>
              </a:pPr>
              <a:t>23</a:t>
            </a:fld>
            <a:endParaRPr lang="en-US" dirty="0"/>
          </a:p>
        </p:txBody>
      </p:sp>
      <p:sp>
        <p:nvSpPr>
          <p:cNvPr id="5" name="Rectangle 4"/>
          <p:cNvSpPr/>
          <p:nvPr/>
        </p:nvSpPr>
        <p:spPr>
          <a:xfrm>
            <a:off x="1401801" y="4795024"/>
            <a:ext cx="4572000" cy="954107"/>
          </a:xfrm>
          <a:prstGeom prst="rect">
            <a:avLst/>
          </a:prstGeom>
        </p:spPr>
        <p:txBody>
          <a:bodyPr>
            <a:spAutoFit/>
          </a:bodyPr>
          <a:lstStyle/>
          <a:p>
            <a:r>
              <a:rPr lang="en-US" sz="2000" b="1" dirty="0"/>
              <a:t>1) </a:t>
            </a:r>
            <a:r>
              <a:rPr lang="en-US" sz="2000" b="1" dirty="0" smtClean="0"/>
              <a:t>Documents </a:t>
            </a:r>
            <a:r>
              <a:rPr lang="en-US" sz="2000" b="1" dirty="0"/>
              <a:t>and </a:t>
            </a:r>
            <a:r>
              <a:rPr lang="en-US" sz="2000" b="1" dirty="0" smtClean="0"/>
              <a:t>Components </a:t>
            </a:r>
            <a:endParaRPr lang="en-US" sz="2000" b="1" dirty="0"/>
          </a:p>
          <a:p>
            <a:pPr marL="285750" indent="-285750">
              <a:buFont typeface="Arial" panose="020B0604020202020204" pitchFamily="34" charset="0"/>
              <a:buChar char="•"/>
            </a:pPr>
            <a:r>
              <a:rPr lang="en-US" dirty="0">
                <a:solidFill>
                  <a:schemeClr val="tx2"/>
                </a:solidFill>
              </a:rPr>
              <a:t>Copy and </a:t>
            </a:r>
            <a:r>
              <a:rPr lang="en-US" dirty="0" smtClean="0">
                <a:solidFill>
                  <a:schemeClr val="tx2"/>
                </a:solidFill>
              </a:rPr>
              <a:t>paste</a:t>
            </a:r>
          </a:p>
          <a:p>
            <a:pPr marL="285750" indent="-285750">
              <a:buFont typeface="Arial" panose="020B0604020202020204" pitchFamily="34" charset="0"/>
              <a:buChar char="•"/>
            </a:pPr>
            <a:r>
              <a:rPr lang="en-US" dirty="0" smtClean="0">
                <a:solidFill>
                  <a:schemeClr val="tx2"/>
                </a:solidFill>
              </a:rPr>
              <a:t>Limited</a:t>
            </a:r>
            <a:r>
              <a:rPr lang="en-US" dirty="0" smtClean="0"/>
              <a:t> traceability</a:t>
            </a:r>
            <a:endParaRPr lang="en-US" dirty="0"/>
          </a:p>
        </p:txBody>
      </p:sp>
      <p:sp>
        <p:nvSpPr>
          <p:cNvPr id="6" name="Rectangle 5"/>
          <p:cNvSpPr/>
          <p:nvPr/>
        </p:nvSpPr>
        <p:spPr>
          <a:xfrm>
            <a:off x="2115014" y="3280315"/>
            <a:ext cx="6413539" cy="1231106"/>
          </a:xfrm>
          <a:prstGeom prst="rect">
            <a:avLst/>
          </a:prstGeom>
        </p:spPr>
        <p:txBody>
          <a:bodyPr wrap="square">
            <a:spAutoFit/>
          </a:bodyPr>
          <a:lstStyle/>
          <a:p>
            <a:r>
              <a:rPr lang="en-US" sz="2000" b="1" dirty="0"/>
              <a:t>2) Mechanical Platform </a:t>
            </a:r>
            <a:r>
              <a:rPr lang="en-US" sz="2000" b="1" dirty="0" smtClean="0"/>
              <a:t>and/or </a:t>
            </a:r>
            <a:r>
              <a:rPr lang="en-US" sz="2000" b="1" dirty="0"/>
              <a:t>Software PLE </a:t>
            </a:r>
          </a:p>
          <a:p>
            <a:pPr marL="285750" indent="-285750">
              <a:buFont typeface="Arial" panose="020B0604020202020204" pitchFamily="34" charset="0"/>
              <a:buChar char="•"/>
            </a:pPr>
            <a:r>
              <a:rPr lang="en-US" dirty="0"/>
              <a:t>Reuse of </a:t>
            </a:r>
            <a:r>
              <a:rPr lang="en-US" dirty="0">
                <a:solidFill>
                  <a:schemeClr val="tx2"/>
                </a:solidFill>
              </a:rPr>
              <a:t>m</a:t>
            </a:r>
            <a:r>
              <a:rPr lang="en-US" dirty="0" smtClean="0">
                <a:solidFill>
                  <a:schemeClr val="tx2"/>
                </a:solidFill>
              </a:rPr>
              <a:t>echanical</a:t>
            </a:r>
            <a:r>
              <a:rPr lang="en-US" dirty="0" smtClean="0"/>
              <a:t> platforms </a:t>
            </a:r>
            <a:r>
              <a:rPr lang="en-US" dirty="0"/>
              <a:t>and </a:t>
            </a:r>
            <a:r>
              <a:rPr lang="en-US" dirty="0" smtClean="0">
                <a:solidFill>
                  <a:schemeClr val="tx2"/>
                </a:solidFill>
              </a:rPr>
              <a:t>modular architectures</a:t>
            </a:r>
            <a:endParaRPr lang="en-US" dirty="0">
              <a:solidFill>
                <a:schemeClr val="tx2"/>
              </a:solidFill>
            </a:endParaRPr>
          </a:p>
          <a:p>
            <a:pPr marL="285750" indent="-285750">
              <a:buFont typeface="Arial" panose="020B0604020202020204" pitchFamily="34" charset="0"/>
              <a:buChar char="•"/>
            </a:pPr>
            <a:r>
              <a:rPr lang="en-US" dirty="0"/>
              <a:t>Reuse of </a:t>
            </a:r>
            <a:r>
              <a:rPr lang="en-US" dirty="0" smtClean="0"/>
              <a:t>software </a:t>
            </a:r>
            <a:r>
              <a:rPr lang="en-US" dirty="0"/>
              <a:t>through </a:t>
            </a:r>
            <a:r>
              <a:rPr lang="en-US" dirty="0" smtClean="0">
                <a:solidFill>
                  <a:schemeClr val="tx2"/>
                </a:solidFill>
              </a:rPr>
              <a:t>software PLE</a:t>
            </a:r>
            <a:endParaRPr lang="en-US" dirty="0">
              <a:solidFill>
                <a:schemeClr val="tx2"/>
              </a:solidFill>
            </a:endParaRPr>
          </a:p>
          <a:p>
            <a:pPr marL="285750" indent="-285750">
              <a:buFont typeface="Arial" panose="020B0604020202020204" pitchFamily="34" charset="0"/>
              <a:buChar char="•"/>
            </a:pPr>
            <a:r>
              <a:rPr lang="en-US" dirty="0">
                <a:solidFill>
                  <a:schemeClr val="tx2"/>
                </a:solidFill>
              </a:rPr>
              <a:t>Disjointed</a:t>
            </a:r>
            <a:r>
              <a:rPr lang="en-US" dirty="0"/>
              <a:t> reuse </a:t>
            </a:r>
            <a:r>
              <a:rPr lang="en-US" dirty="0" smtClean="0"/>
              <a:t>initiatives</a:t>
            </a:r>
            <a:endParaRPr lang="en-US" dirty="0"/>
          </a:p>
        </p:txBody>
      </p:sp>
      <p:sp>
        <p:nvSpPr>
          <p:cNvPr id="7" name="Rectangle 6"/>
          <p:cNvSpPr/>
          <p:nvPr/>
        </p:nvSpPr>
        <p:spPr>
          <a:xfrm>
            <a:off x="3106815" y="1544916"/>
            <a:ext cx="5733973" cy="1508105"/>
          </a:xfrm>
          <a:prstGeom prst="rect">
            <a:avLst/>
          </a:prstGeom>
        </p:spPr>
        <p:txBody>
          <a:bodyPr wrap="square">
            <a:spAutoFit/>
          </a:bodyPr>
          <a:lstStyle/>
          <a:p>
            <a:r>
              <a:rPr lang="en-US" sz="2000" b="1" dirty="0" smtClean="0"/>
              <a:t>3) System-level PLE</a:t>
            </a:r>
            <a:endParaRPr lang="en-US" sz="2000" b="1" dirty="0"/>
          </a:p>
          <a:p>
            <a:pPr marL="285750" indent="-285750">
              <a:buFont typeface="Arial" panose="020B0604020202020204" pitchFamily="34" charset="0"/>
              <a:buChar char="•"/>
            </a:pPr>
            <a:r>
              <a:rPr lang="en-US" dirty="0"/>
              <a:t>Holistic </a:t>
            </a:r>
            <a:r>
              <a:rPr lang="en-US" dirty="0">
                <a:solidFill>
                  <a:schemeClr val="tx2"/>
                </a:solidFill>
              </a:rPr>
              <a:t>reuse strategy </a:t>
            </a:r>
            <a:r>
              <a:rPr lang="en-US" dirty="0"/>
              <a:t>across engineering domains</a:t>
            </a:r>
          </a:p>
          <a:p>
            <a:pPr marL="285750" indent="-285750">
              <a:buFont typeface="Arial" panose="020B0604020202020204" pitchFamily="34" charset="0"/>
              <a:buChar char="•"/>
            </a:pPr>
            <a:r>
              <a:rPr lang="en-US" dirty="0">
                <a:solidFill>
                  <a:schemeClr val="tx2"/>
                </a:solidFill>
              </a:rPr>
              <a:t>System &amp; </a:t>
            </a:r>
            <a:r>
              <a:rPr lang="en-US" dirty="0" smtClean="0">
                <a:solidFill>
                  <a:schemeClr val="tx2"/>
                </a:solidFill>
              </a:rPr>
              <a:t>feature </a:t>
            </a:r>
            <a:r>
              <a:rPr lang="en-US" dirty="0">
                <a:solidFill>
                  <a:schemeClr val="tx2"/>
                </a:solidFill>
              </a:rPr>
              <a:t>level </a:t>
            </a:r>
            <a:r>
              <a:rPr lang="en-US" dirty="0"/>
              <a:t>modeling </a:t>
            </a:r>
          </a:p>
          <a:p>
            <a:pPr marL="285750" indent="-285750">
              <a:buFont typeface="Arial" panose="020B0604020202020204" pitchFamily="34" charset="0"/>
              <a:buChar char="•"/>
            </a:pPr>
            <a:r>
              <a:rPr lang="en-US" dirty="0"/>
              <a:t>Reuse of </a:t>
            </a:r>
            <a:r>
              <a:rPr lang="en-US" dirty="0" smtClean="0"/>
              <a:t>electrical </a:t>
            </a:r>
            <a:r>
              <a:rPr lang="en-US" dirty="0"/>
              <a:t>and </a:t>
            </a:r>
            <a:r>
              <a:rPr lang="en-US" dirty="0" smtClean="0"/>
              <a:t>software </a:t>
            </a:r>
            <a:r>
              <a:rPr lang="en-US" dirty="0"/>
              <a:t>with </a:t>
            </a:r>
            <a:r>
              <a:rPr lang="en-US" dirty="0" smtClean="0"/>
              <a:t/>
            </a:r>
            <a:br>
              <a:rPr lang="en-US" dirty="0" smtClean="0"/>
            </a:br>
            <a:r>
              <a:rPr lang="en-US" dirty="0" smtClean="0">
                <a:solidFill>
                  <a:schemeClr val="tx2"/>
                </a:solidFill>
              </a:rPr>
              <a:t>common </a:t>
            </a:r>
            <a:r>
              <a:rPr lang="en-US" dirty="0">
                <a:solidFill>
                  <a:schemeClr val="tx2"/>
                </a:solidFill>
              </a:rPr>
              <a:t>logical architecture</a:t>
            </a:r>
          </a:p>
        </p:txBody>
      </p:sp>
      <p:sp>
        <p:nvSpPr>
          <p:cNvPr id="8" name="TextBox 7"/>
          <p:cNvSpPr txBox="1"/>
          <p:nvPr/>
        </p:nvSpPr>
        <p:spPr>
          <a:xfrm>
            <a:off x="334963" y="1382751"/>
            <a:ext cx="1872978" cy="830997"/>
          </a:xfrm>
          <a:prstGeom prst="rect">
            <a:avLst/>
          </a:prstGeom>
          <a:noFill/>
        </p:spPr>
        <p:txBody>
          <a:bodyPr wrap="square" rtlCol="0">
            <a:spAutoFit/>
          </a:bodyPr>
          <a:lstStyle/>
          <a:p>
            <a:r>
              <a:rPr lang="en-US" sz="2400" dirty="0" smtClean="0"/>
              <a:t>Example: Automotive</a:t>
            </a:r>
            <a:endParaRPr lang="en-US" sz="2400" dirty="0"/>
          </a:p>
        </p:txBody>
      </p:sp>
    </p:spTree>
    <p:extLst>
      <p:ext uri="{BB962C8B-B14F-4D97-AF65-F5344CB8AC3E}">
        <p14:creationId xmlns:p14="http://schemas.microsoft.com/office/powerpoint/2010/main" val="3029504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xfrm>
            <a:off x="-71437" y="794743"/>
            <a:ext cx="9242227" cy="946547"/>
          </a:xfrm>
          <a:prstGeom prst="rect">
            <a:avLst/>
          </a:prstGeom>
        </p:spPr>
        <p:txBody>
          <a:bodyPr/>
          <a:lstStyle/>
          <a:p>
            <a:pPr lvl="0">
              <a:defRPr sz="1800" b="0">
                <a:solidFill>
                  <a:srgbClr val="000000"/>
                </a:solidFill>
              </a:defRPr>
            </a:pPr>
            <a:r>
              <a:rPr/>
              <a:t>General Motors</a:t>
            </a:r>
          </a:p>
          <a:p>
            <a:pPr lvl="0">
              <a:defRPr sz="1800" b="0">
                <a:solidFill>
                  <a:srgbClr val="000000"/>
                </a:solidFill>
              </a:defRPr>
            </a:pPr>
            <a:r>
              <a:rPr sz="1700">
                <a:latin typeface="Arial"/>
                <a:ea typeface="Arial"/>
                <a:cs typeface="Arial"/>
                <a:sym typeface="Arial"/>
              </a:rPr>
              <a:t>Mega-scale Product Line Engineering</a:t>
            </a:r>
          </a:p>
        </p:txBody>
      </p:sp>
      <p:sp>
        <p:nvSpPr>
          <p:cNvPr id="40" name="Shape 40"/>
          <p:cNvSpPr>
            <a:spLocks noGrp="1"/>
          </p:cNvSpPr>
          <p:nvPr>
            <p:ph type="body" idx="1"/>
          </p:nvPr>
        </p:nvSpPr>
        <p:spPr>
          <a:xfrm>
            <a:off x="1910954" y="1401961"/>
            <a:ext cx="5179219" cy="1651992"/>
          </a:xfrm>
          <a:prstGeom prst="rect">
            <a:avLst/>
          </a:prstGeom>
        </p:spPr>
        <p:txBody>
          <a:bodyPr/>
          <a:lstStyle>
            <a:lvl1pPr marL="721087" indent="-390887">
              <a:defRPr sz="2700"/>
            </a:lvl1pPr>
          </a:lstStyle>
          <a:p>
            <a:pPr lvl="0">
              <a:defRPr sz="1800">
                <a:solidFill>
                  <a:srgbClr val="000000"/>
                </a:solidFill>
              </a:defRPr>
            </a:pPr>
            <a:r>
              <a:rPr/>
              <a:t>Largest product line and one of the most complex systems and software product line engineering challenges in the world.</a:t>
            </a:r>
          </a:p>
        </p:txBody>
      </p:sp>
      <p:sp>
        <p:nvSpPr>
          <p:cNvPr id="41" name="Shape 41"/>
          <p:cNvSpPr>
            <a:spLocks noGrp="1"/>
          </p:cNvSpPr>
          <p:nvPr>
            <p:ph type="sldNum" sz="quarter" idx="2"/>
          </p:nvPr>
        </p:nvSpPr>
        <p:spPr>
          <a:xfrm>
            <a:off x="8755123" y="6632795"/>
            <a:ext cx="92974" cy="200055"/>
          </a:xfrm>
          <a:prstGeom prst="rect">
            <a:avLst/>
          </a:prstGeom>
          <a:extLst>
            <a:ext uri="{C572A759-6A51-4108-AA02-DFA0A04FC94B}">
              <ma14:wrappingTextBoxFlag xmlns:ma14="http://schemas.microsoft.com/office/mac/drawingml/2011/main" xmlns="" val="1"/>
            </a:ext>
          </a:extLst>
        </p:spPr>
        <p:txBody>
          <a:bodyPr/>
          <a:lstStyle/>
          <a:p>
            <a:pPr>
              <a:defRPr sz="1800">
                <a:solidFill>
                  <a:srgbClr val="000000"/>
                </a:solidFill>
              </a:defRPr>
            </a:pPr>
            <a:fld id="{86CB4B4D-7CA3-9044-876B-883B54F8677D}" type="slidenum">
              <a:rPr sz="1300">
                <a:solidFill>
                  <a:srgbClr val="000000"/>
                </a:solidFill>
              </a:rPr>
              <a:pPr>
                <a:defRPr sz="1800">
                  <a:solidFill>
                    <a:srgbClr val="000000"/>
                  </a:solidFill>
                </a:defRPr>
              </a:pPr>
              <a:t>24</a:t>
            </a:fld>
            <a:endParaRPr sz="1300">
              <a:solidFill>
                <a:srgbClr val="000000"/>
              </a:solidFill>
            </a:endParaRPr>
          </a:p>
        </p:txBody>
      </p:sp>
      <p:grpSp>
        <p:nvGrpSpPr>
          <p:cNvPr id="52" name="Group 52"/>
          <p:cNvGrpSpPr/>
          <p:nvPr/>
        </p:nvGrpSpPr>
        <p:grpSpPr>
          <a:xfrm>
            <a:off x="0" y="1348383"/>
            <a:ext cx="9144002" cy="5186726"/>
            <a:chOff x="0" y="0"/>
            <a:chExt cx="13004801" cy="7376675"/>
          </a:xfrm>
        </p:grpSpPr>
        <p:sp>
          <p:nvSpPr>
            <p:cNvPr id="42" name="Shape 42"/>
            <p:cNvSpPr/>
            <p:nvPr/>
          </p:nvSpPr>
          <p:spPr>
            <a:xfrm>
              <a:off x="3314700" y="1891313"/>
              <a:ext cx="6794500" cy="45231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3000 product line engineers</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300 hierarchical subsystems</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Thousands of variant features</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Millions of product instances</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Tens of thousands of unique product variants</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Product line and feature set evolves annually</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15 concurrent temporal development streams</a:t>
              </a:r>
            </a:p>
            <a:p>
              <a:pPr marL="258042" indent="-258042" defTabSz="410730" fontAlgn="auto">
                <a:lnSpc>
                  <a:spcPct val="110000"/>
                </a:lnSpc>
                <a:spcBef>
                  <a:spcPts val="562"/>
                </a:spcBef>
                <a:spcAft>
                  <a:spcPts val="0"/>
                </a:spcAft>
                <a:buSzPct val="124999"/>
                <a:buFontTx/>
                <a:buChar char="•"/>
                <a:defRPr sz="1800"/>
              </a:pPr>
              <a:r>
                <a:rPr sz="1500" kern="0" dirty="0">
                  <a:solidFill>
                    <a:srgbClr val="0C3881"/>
                  </a:solidFill>
                  <a:latin typeface="Arial"/>
                  <a:cs typeface="Arial"/>
                  <a:sym typeface="Arial"/>
                </a:rPr>
                <a:t>Dramatic increase in product line variation and subsystem interactions due to new propulsion systems, active safety, infotainment, and more</a:t>
              </a:r>
            </a:p>
          </p:txBody>
        </p:sp>
        <p:pic>
          <p:nvPicPr>
            <p:cNvPr id="43" name="image8.jpg"/>
            <p:cNvPicPr/>
            <p:nvPr/>
          </p:nvPicPr>
          <p:blipFill>
            <a:blip r:embed="rId3">
              <a:extLst/>
            </a:blip>
            <a:stretch>
              <a:fillRect/>
            </a:stretch>
          </p:blipFill>
          <p:spPr>
            <a:xfrm>
              <a:off x="0" y="1828800"/>
              <a:ext cx="2819400" cy="1602940"/>
            </a:xfrm>
            <a:prstGeom prst="rect">
              <a:avLst/>
            </a:prstGeom>
            <a:ln w="12700" cap="flat">
              <a:noFill/>
              <a:miter lim="400000"/>
            </a:ln>
            <a:effectLst>
              <a:outerShdw blurRad="101600" dist="127000" dir="3000000" rotWithShape="0">
                <a:srgbClr val="000000">
                  <a:alpha val="30000"/>
                </a:srgbClr>
              </a:outerShdw>
            </a:effectLst>
          </p:spPr>
        </p:pic>
        <p:pic>
          <p:nvPicPr>
            <p:cNvPr id="44" name="image7.jpg"/>
            <p:cNvPicPr/>
            <p:nvPr/>
          </p:nvPicPr>
          <p:blipFill>
            <a:blip r:embed="rId4">
              <a:extLst/>
            </a:blip>
            <a:stretch>
              <a:fillRect/>
            </a:stretch>
          </p:blipFill>
          <p:spPr>
            <a:xfrm>
              <a:off x="0" y="5499100"/>
              <a:ext cx="2819400" cy="1877575"/>
            </a:xfrm>
            <a:prstGeom prst="rect">
              <a:avLst/>
            </a:prstGeom>
            <a:ln w="12700" cap="flat">
              <a:noFill/>
              <a:miter lim="400000"/>
            </a:ln>
            <a:effectLst>
              <a:outerShdw blurRad="101600" dist="127000" dir="3000000" rotWithShape="0">
                <a:srgbClr val="000000">
                  <a:alpha val="30000"/>
                </a:srgbClr>
              </a:outerShdw>
            </a:effectLst>
          </p:spPr>
        </p:pic>
        <p:pic>
          <p:nvPicPr>
            <p:cNvPr id="45" name="1.jpg"/>
            <p:cNvPicPr/>
            <p:nvPr/>
          </p:nvPicPr>
          <p:blipFill>
            <a:blip r:embed="rId5">
              <a:extLst/>
            </a:blip>
            <a:stretch>
              <a:fillRect/>
            </a:stretch>
          </p:blipFill>
          <p:spPr>
            <a:xfrm>
              <a:off x="0" y="25400"/>
              <a:ext cx="2819400" cy="1694525"/>
            </a:xfrm>
            <a:prstGeom prst="rect">
              <a:avLst/>
            </a:prstGeom>
            <a:ln w="12700" cap="flat">
              <a:noFill/>
              <a:miter lim="400000"/>
            </a:ln>
            <a:effectLst>
              <a:outerShdw blurRad="101600" dist="127000" dir="3000000" rotWithShape="0">
                <a:srgbClr val="000000">
                  <a:alpha val="30000"/>
                </a:srgbClr>
              </a:outerShdw>
            </a:effectLst>
          </p:spPr>
        </p:pic>
        <p:pic>
          <p:nvPicPr>
            <p:cNvPr id="46" name="image12.jpg"/>
            <p:cNvPicPr/>
            <p:nvPr/>
          </p:nvPicPr>
          <p:blipFill>
            <a:blip r:embed="rId6">
              <a:extLst/>
            </a:blip>
            <a:stretch>
              <a:fillRect/>
            </a:stretch>
          </p:blipFill>
          <p:spPr>
            <a:xfrm>
              <a:off x="10185400" y="5473700"/>
              <a:ext cx="2819401" cy="1881771"/>
            </a:xfrm>
            <a:prstGeom prst="rect">
              <a:avLst/>
            </a:prstGeom>
            <a:ln w="12700" cap="flat">
              <a:noFill/>
              <a:miter lim="400000"/>
            </a:ln>
            <a:effectLst>
              <a:outerShdw blurRad="101600" dist="127000" dir="7800000" rotWithShape="0">
                <a:srgbClr val="000000">
                  <a:alpha val="30000"/>
                </a:srgbClr>
              </a:outerShdw>
            </a:effectLst>
          </p:spPr>
        </p:pic>
        <p:pic>
          <p:nvPicPr>
            <p:cNvPr id="47" name="2.jpg"/>
            <p:cNvPicPr/>
            <p:nvPr/>
          </p:nvPicPr>
          <p:blipFill>
            <a:blip r:embed="rId7">
              <a:extLst/>
            </a:blip>
            <a:stretch>
              <a:fillRect/>
            </a:stretch>
          </p:blipFill>
          <p:spPr>
            <a:xfrm>
              <a:off x="10185400" y="0"/>
              <a:ext cx="2819400" cy="1750192"/>
            </a:xfrm>
            <a:prstGeom prst="rect">
              <a:avLst/>
            </a:prstGeom>
            <a:ln w="12700" cap="flat">
              <a:noFill/>
              <a:miter lim="400000"/>
            </a:ln>
            <a:effectLst>
              <a:outerShdw blurRad="101600" dist="127000" dir="7800000" rotWithShape="0">
                <a:srgbClr val="000000">
                  <a:alpha val="30000"/>
                </a:srgbClr>
              </a:outerShdw>
            </a:effectLst>
          </p:spPr>
        </p:pic>
        <p:pic>
          <p:nvPicPr>
            <p:cNvPr id="48" name="6.jpg"/>
            <p:cNvPicPr/>
            <p:nvPr/>
          </p:nvPicPr>
          <p:blipFill>
            <a:blip r:embed="rId8">
              <a:extLst/>
            </a:blip>
            <a:stretch>
              <a:fillRect/>
            </a:stretch>
          </p:blipFill>
          <p:spPr>
            <a:xfrm>
              <a:off x="10185400" y="1866900"/>
              <a:ext cx="2819400" cy="1826564"/>
            </a:xfrm>
            <a:prstGeom prst="rect">
              <a:avLst/>
            </a:prstGeom>
            <a:ln w="12700" cap="flat">
              <a:noFill/>
              <a:miter lim="400000"/>
            </a:ln>
            <a:effectLst>
              <a:outerShdw blurRad="101600" dist="127000" dir="7800000" rotWithShape="0">
                <a:srgbClr val="000000">
                  <a:alpha val="30000"/>
                </a:srgbClr>
              </a:outerShdw>
            </a:effectLst>
          </p:spPr>
        </p:pic>
        <p:pic>
          <p:nvPicPr>
            <p:cNvPr id="49" name="cady.png"/>
            <p:cNvPicPr/>
            <p:nvPr/>
          </p:nvPicPr>
          <p:blipFill>
            <a:blip r:embed="rId9">
              <a:extLst/>
            </a:blip>
            <a:stretch>
              <a:fillRect/>
            </a:stretch>
          </p:blipFill>
          <p:spPr>
            <a:xfrm>
              <a:off x="0" y="3530600"/>
              <a:ext cx="2819400" cy="1865468"/>
            </a:xfrm>
            <a:prstGeom prst="rect">
              <a:avLst/>
            </a:prstGeom>
            <a:ln w="12700" cap="flat">
              <a:noFill/>
              <a:miter lim="400000"/>
            </a:ln>
            <a:effectLst>
              <a:outerShdw blurRad="101600" dist="127000" dir="3000000" rotWithShape="0">
                <a:srgbClr val="000000">
                  <a:alpha val="30000"/>
                </a:srgbClr>
              </a:outerShdw>
            </a:effectLst>
          </p:spPr>
        </p:pic>
        <p:pic>
          <p:nvPicPr>
            <p:cNvPr id="50" name="volt.png"/>
            <p:cNvPicPr/>
            <p:nvPr/>
          </p:nvPicPr>
          <p:blipFill>
            <a:blip r:embed="rId10">
              <a:extLst/>
            </a:blip>
            <a:stretch>
              <a:fillRect/>
            </a:stretch>
          </p:blipFill>
          <p:spPr>
            <a:xfrm>
              <a:off x="10185400" y="3810000"/>
              <a:ext cx="2819400" cy="1544729"/>
            </a:xfrm>
            <a:prstGeom prst="rect">
              <a:avLst/>
            </a:prstGeom>
            <a:ln w="12700" cap="flat">
              <a:noFill/>
              <a:miter lim="400000"/>
            </a:ln>
            <a:effectLst>
              <a:outerShdw blurRad="101600" dist="127000" dir="7800000" rotWithShape="0">
                <a:srgbClr val="000000">
                  <a:alpha val="30000"/>
                </a:srgbClr>
              </a:outerShdw>
            </a:effectLst>
          </p:spPr>
        </p:pic>
        <p:pic>
          <p:nvPicPr>
            <p:cNvPr id="51" name="Powered by BigLever_logo_HR.png"/>
            <p:cNvPicPr/>
            <p:nvPr/>
          </p:nvPicPr>
          <p:blipFill>
            <a:blip r:embed="rId11">
              <a:extLst/>
            </a:blip>
            <a:stretch>
              <a:fillRect/>
            </a:stretch>
          </p:blipFill>
          <p:spPr>
            <a:xfrm>
              <a:off x="5334000" y="6502400"/>
              <a:ext cx="2286000" cy="766572"/>
            </a:xfrm>
            <a:prstGeom prst="rect">
              <a:avLst/>
            </a:prstGeom>
            <a:ln w="12700" cap="flat">
              <a:noFill/>
              <a:miter lim="400000"/>
            </a:ln>
            <a:effectLst/>
          </p:spPr>
        </p:pic>
      </p:grpSp>
    </p:spTree>
    <p:extLst>
      <p:ext uri="{BB962C8B-B14F-4D97-AF65-F5344CB8AC3E}">
        <p14:creationId xmlns:p14="http://schemas.microsoft.com/office/powerpoint/2010/main" val="16886903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iterate>
                                    <p:tmAbs val="0"/>
                                  </p:iterate>
                                  <p:childTnLst>
                                    <p:set>
                                      <p:cBhvr>
                                        <p:cTn id="6" fill="hold"/>
                                        <p:tgtEl>
                                          <p:spTgt spid="40"/>
                                        </p:tgtEl>
                                        <p:attrNameLst>
                                          <p:attrName>style.visibility</p:attrName>
                                        </p:attrNameLst>
                                      </p:cBhvr>
                                      <p:to>
                                        <p:strVal val="visible"/>
                                      </p:to>
                                    </p:set>
                                    <p:animEffect transition="in" filter="dissolv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a:xfrm>
            <a:off x="892970" y="803672"/>
            <a:ext cx="7358063" cy="982266"/>
          </a:xfrm>
          <a:prstGeom prst="rect">
            <a:avLst/>
          </a:prstGeom>
        </p:spPr>
        <p:txBody>
          <a:bodyPr/>
          <a:lstStyle/>
          <a:p>
            <a:pPr lvl="0">
              <a:defRPr sz="1800" b="0">
                <a:solidFill>
                  <a:srgbClr val="000000"/>
                </a:solidFill>
              </a:defRPr>
            </a:pPr>
            <a:r>
              <a:rPr/>
              <a:t>An Efficient Means of Production </a:t>
            </a:r>
          </a:p>
          <a:p>
            <a:pPr lvl="0">
              <a:defRPr sz="1800" b="0">
                <a:solidFill>
                  <a:srgbClr val="000000"/>
                </a:solidFill>
              </a:defRPr>
            </a:pPr>
            <a:r>
              <a:rPr/>
              <a:t>for Systems and Software Product Lines</a:t>
            </a:r>
          </a:p>
        </p:txBody>
      </p:sp>
      <p:sp>
        <p:nvSpPr>
          <p:cNvPr id="57" name="Shape 57"/>
          <p:cNvSpPr>
            <a:spLocks noGrp="1"/>
          </p:cNvSpPr>
          <p:nvPr>
            <p:ph type="sldNum" sz="quarter" idx="2"/>
          </p:nvPr>
        </p:nvSpPr>
        <p:spPr>
          <a:xfrm>
            <a:off x="8755123" y="6632795"/>
            <a:ext cx="92974" cy="200055"/>
          </a:xfrm>
          <a:prstGeom prst="rect">
            <a:avLst/>
          </a:prstGeom>
          <a:extLst>
            <a:ext uri="{C572A759-6A51-4108-AA02-DFA0A04FC94B}">
              <ma14:wrappingTextBoxFlag xmlns:ma14="http://schemas.microsoft.com/office/mac/drawingml/2011/main" xmlns="" val="1"/>
            </a:ext>
          </a:extLst>
        </p:spPr>
        <p:txBody>
          <a:bodyPr/>
          <a:lstStyle/>
          <a:p>
            <a:pPr>
              <a:defRPr sz="1800">
                <a:solidFill>
                  <a:srgbClr val="000000"/>
                </a:solidFill>
              </a:defRPr>
            </a:pPr>
            <a:fld id="{86CB4B4D-7CA3-9044-876B-883B54F8677D}" type="slidenum">
              <a:rPr sz="1300">
                <a:solidFill>
                  <a:srgbClr val="000000"/>
                </a:solidFill>
              </a:rPr>
              <a:pPr>
                <a:defRPr sz="1800">
                  <a:solidFill>
                    <a:srgbClr val="000000"/>
                  </a:solidFill>
                </a:defRPr>
              </a:pPr>
              <a:t>25</a:t>
            </a:fld>
            <a:endParaRPr sz="1300">
              <a:solidFill>
                <a:srgbClr val="000000"/>
              </a:solidFill>
            </a:endParaRPr>
          </a:p>
        </p:txBody>
      </p:sp>
      <p:pic>
        <p:nvPicPr>
          <p:cNvPr id="58" name="GearsFramework.png"/>
          <p:cNvPicPr/>
          <p:nvPr/>
        </p:nvPicPr>
        <p:blipFill>
          <a:blip r:embed="rId3">
            <a:extLst/>
          </a:blip>
          <a:stretch>
            <a:fillRect/>
          </a:stretch>
        </p:blipFill>
        <p:spPr>
          <a:xfrm>
            <a:off x="1501460" y="2000428"/>
            <a:ext cx="6141080" cy="4420196"/>
          </a:xfrm>
          <a:prstGeom prst="rect">
            <a:avLst/>
          </a:prstGeom>
          <a:ln w="12700">
            <a:miter lim="400000"/>
          </a:ln>
        </p:spPr>
      </p:pic>
    </p:spTree>
    <p:extLst>
      <p:ext uri="{BB962C8B-B14F-4D97-AF65-F5344CB8AC3E}">
        <p14:creationId xmlns:p14="http://schemas.microsoft.com/office/powerpoint/2010/main" val="2246082305"/>
      </p:ext>
    </p:extLst>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idx="4294967295"/>
          </p:nvPr>
        </p:nvSpPr>
        <p:spPr>
          <a:xfrm>
            <a:off x="268288" y="615950"/>
            <a:ext cx="8620125" cy="708025"/>
          </a:xfrm>
        </p:spPr>
        <p:txBody>
          <a:bodyPr/>
          <a:lstStyle/>
          <a:p>
            <a:pPr eaLnBrk="1" hangingPunct="1"/>
            <a:r>
              <a:rPr lang="en-US" altLang="ja-JP" dirty="0" smtClean="0">
                <a:ea typeface="MS PGothic" pitchFamily="34" charset="-128"/>
              </a:rPr>
              <a:t>GM started a reuse approach (PLE) in software engineering with astounding results:</a:t>
            </a:r>
          </a:p>
        </p:txBody>
      </p:sp>
      <p:pic>
        <p:nvPicPr>
          <p:cNvPr id="110594" name="Picture 2"/>
          <p:cNvPicPr>
            <a:picLocks noChangeAspect="1" noChangeArrowheads="1"/>
          </p:cNvPicPr>
          <p:nvPr/>
        </p:nvPicPr>
        <p:blipFill>
          <a:blip r:embed="rId3"/>
          <a:srcRect/>
          <a:stretch>
            <a:fillRect/>
          </a:stretch>
        </p:blipFill>
        <p:spPr bwMode="auto">
          <a:xfrm>
            <a:off x="698500" y="1987550"/>
            <a:ext cx="7696200" cy="3194050"/>
          </a:xfrm>
          <a:prstGeom prst="rect">
            <a:avLst/>
          </a:prstGeom>
          <a:noFill/>
          <a:ln w="9525">
            <a:noFill/>
            <a:miter lim="800000"/>
            <a:headEnd/>
            <a:tailEnd/>
          </a:ln>
        </p:spPr>
      </p:pic>
      <p:sp>
        <p:nvSpPr>
          <p:cNvPr id="110595" name="Text Box 5"/>
          <p:cNvSpPr txBox="1">
            <a:spLocks noChangeArrowheads="1"/>
          </p:cNvSpPr>
          <p:nvPr/>
        </p:nvSpPr>
        <p:spPr bwMode="auto">
          <a:xfrm>
            <a:off x="712788" y="2724150"/>
            <a:ext cx="2070100" cy="392113"/>
          </a:xfrm>
          <a:prstGeom prst="rect">
            <a:avLst/>
          </a:prstGeom>
          <a:solidFill>
            <a:schemeClr val="bg1"/>
          </a:solidFill>
          <a:ln w="9525">
            <a:solidFill>
              <a:srgbClr val="000066"/>
            </a:solidFill>
            <a:miter lim="800000"/>
            <a:headEnd/>
            <a:tailEnd/>
          </a:ln>
          <a:effectLst>
            <a:prstShdw prst="shdw17" dist="17961" dir="2700000">
              <a:srgbClr val="00003D">
                <a:alpha val="74997"/>
              </a:srgbClr>
            </a:prstShdw>
          </a:effectLst>
        </p:spPr>
        <p:txBody>
          <a:bodyPr wrap="none" lIns="0" tIns="0" rIns="0" bIns="0">
            <a:spAutoFit/>
          </a:bodyPr>
          <a:lstStyle/>
          <a:p>
            <a:pPr algn="ctr" defTabSz="914400">
              <a:lnSpc>
                <a:spcPct val="90000"/>
              </a:lnSpc>
            </a:pPr>
            <a:r>
              <a:rPr lang="en-US" altLang="ja-JP" sz="1400" dirty="0">
                <a:ea typeface="MS PGothic" pitchFamily="34" charset="-128"/>
              </a:rPr>
              <a:t>1</a:t>
            </a:r>
            <a:r>
              <a:rPr lang="en-US" altLang="ja-JP" sz="1400" baseline="30000" dirty="0">
                <a:ea typeface="MS PGothic" pitchFamily="34" charset="-128"/>
              </a:rPr>
              <a:t>st</a:t>
            </a:r>
            <a:r>
              <a:rPr lang="en-US" altLang="ja-JP" sz="1400" dirty="0">
                <a:ea typeface="MS PGothic" pitchFamily="34" charset="-128"/>
              </a:rPr>
              <a:t> Application of Complex</a:t>
            </a:r>
          </a:p>
          <a:p>
            <a:pPr algn="ctr" defTabSz="914400">
              <a:lnSpc>
                <a:spcPct val="90000"/>
              </a:lnSpc>
            </a:pPr>
            <a:r>
              <a:rPr lang="en-US" altLang="ja-JP" sz="1400" dirty="0">
                <a:ea typeface="MS PGothic" pitchFamily="34" charset="-128"/>
              </a:rPr>
              <a:t>Non-PLE ECU</a:t>
            </a:r>
          </a:p>
        </p:txBody>
      </p:sp>
      <p:sp>
        <p:nvSpPr>
          <p:cNvPr id="110596" name="Text Box 6"/>
          <p:cNvSpPr txBox="1">
            <a:spLocks noChangeArrowheads="1"/>
          </p:cNvSpPr>
          <p:nvPr/>
        </p:nvSpPr>
        <p:spPr bwMode="auto">
          <a:xfrm>
            <a:off x="712788" y="3181350"/>
            <a:ext cx="2070100" cy="392113"/>
          </a:xfrm>
          <a:prstGeom prst="rect">
            <a:avLst/>
          </a:prstGeom>
          <a:solidFill>
            <a:schemeClr val="bg1"/>
          </a:solidFill>
          <a:ln w="9525">
            <a:solidFill>
              <a:srgbClr val="000066"/>
            </a:solidFill>
            <a:miter lim="800000"/>
            <a:headEnd/>
            <a:tailEnd/>
          </a:ln>
          <a:effectLst>
            <a:prstShdw prst="shdw17" dist="17961" dir="2700000">
              <a:srgbClr val="00003D">
                <a:alpha val="74997"/>
              </a:srgbClr>
            </a:prstShdw>
          </a:effectLst>
        </p:spPr>
        <p:txBody>
          <a:bodyPr wrap="none" lIns="0" tIns="0" rIns="0" bIns="0">
            <a:spAutoFit/>
          </a:bodyPr>
          <a:lstStyle/>
          <a:p>
            <a:pPr algn="ctr" defTabSz="914400">
              <a:lnSpc>
                <a:spcPct val="90000"/>
              </a:lnSpc>
            </a:pPr>
            <a:r>
              <a:rPr lang="en-US" altLang="ja-JP" sz="1400" dirty="0">
                <a:ea typeface="MS PGothic" pitchFamily="34" charset="-128"/>
              </a:rPr>
              <a:t>1</a:t>
            </a:r>
            <a:r>
              <a:rPr lang="en-US" altLang="ja-JP" sz="1400" baseline="30000" dirty="0">
                <a:ea typeface="MS PGothic" pitchFamily="34" charset="-128"/>
              </a:rPr>
              <a:t>st</a:t>
            </a:r>
            <a:r>
              <a:rPr lang="en-US" altLang="ja-JP" sz="1400" dirty="0">
                <a:ea typeface="MS PGothic" pitchFamily="34" charset="-128"/>
              </a:rPr>
              <a:t> Application of Complex</a:t>
            </a:r>
          </a:p>
          <a:p>
            <a:pPr algn="ctr" defTabSz="914400">
              <a:lnSpc>
                <a:spcPct val="90000"/>
              </a:lnSpc>
            </a:pPr>
            <a:r>
              <a:rPr lang="en-US" altLang="ja-JP" sz="1400" dirty="0">
                <a:ea typeface="MS PGothic" pitchFamily="34" charset="-128"/>
              </a:rPr>
              <a:t>PLE ECU</a:t>
            </a:r>
          </a:p>
        </p:txBody>
      </p:sp>
      <p:sp>
        <p:nvSpPr>
          <p:cNvPr id="110597" name="Text Box 7"/>
          <p:cNvSpPr txBox="1">
            <a:spLocks noChangeArrowheads="1"/>
          </p:cNvSpPr>
          <p:nvPr/>
        </p:nvSpPr>
        <p:spPr bwMode="auto">
          <a:xfrm>
            <a:off x="706438" y="3994150"/>
            <a:ext cx="2108200" cy="392113"/>
          </a:xfrm>
          <a:prstGeom prst="rect">
            <a:avLst/>
          </a:prstGeom>
          <a:solidFill>
            <a:schemeClr val="bg1"/>
          </a:solidFill>
          <a:ln w="9525">
            <a:solidFill>
              <a:srgbClr val="000066"/>
            </a:solidFill>
            <a:miter lim="800000"/>
            <a:headEnd/>
            <a:tailEnd/>
          </a:ln>
          <a:effectLst>
            <a:prstShdw prst="shdw17" dist="17961" dir="2700000">
              <a:srgbClr val="00003D">
                <a:alpha val="74997"/>
              </a:srgbClr>
            </a:prstShdw>
          </a:effectLst>
        </p:spPr>
        <p:txBody>
          <a:bodyPr wrap="none" lIns="0" tIns="0" rIns="0" bIns="0">
            <a:spAutoFit/>
          </a:bodyPr>
          <a:lstStyle/>
          <a:p>
            <a:pPr algn="ctr" defTabSz="914400">
              <a:lnSpc>
                <a:spcPct val="90000"/>
              </a:lnSpc>
            </a:pPr>
            <a:r>
              <a:rPr lang="en-US" altLang="ja-JP" sz="1400">
                <a:ea typeface="MS PGothic" pitchFamily="34" charset="-128"/>
              </a:rPr>
              <a:t>2</a:t>
            </a:r>
            <a:r>
              <a:rPr lang="en-US" altLang="ja-JP" sz="1400" baseline="30000">
                <a:ea typeface="MS PGothic" pitchFamily="34" charset="-128"/>
              </a:rPr>
              <a:t>nd</a:t>
            </a:r>
            <a:r>
              <a:rPr lang="en-US" altLang="ja-JP" sz="1400">
                <a:ea typeface="MS PGothic" pitchFamily="34" charset="-128"/>
              </a:rPr>
              <a:t> Application of Complex</a:t>
            </a:r>
          </a:p>
          <a:p>
            <a:pPr algn="ctr" defTabSz="914400">
              <a:lnSpc>
                <a:spcPct val="90000"/>
              </a:lnSpc>
            </a:pPr>
            <a:r>
              <a:rPr lang="en-US" altLang="ja-JP" sz="1400">
                <a:ea typeface="MS PGothic" pitchFamily="34" charset="-128"/>
              </a:rPr>
              <a:t>Non-PLE ECU</a:t>
            </a:r>
          </a:p>
        </p:txBody>
      </p:sp>
      <p:sp>
        <p:nvSpPr>
          <p:cNvPr id="110598" name="Text Box 8"/>
          <p:cNvSpPr txBox="1">
            <a:spLocks noChangeArrowheads="1"/>
          </p:cNvSpPr>
          <p:nvPr/>
        </p:nvSpPr>
        <p:spPr bwMode="auto">
          <a:xfrm>
            <a:off x="706438" y="4451350"/>
            <a:ext cx="2108200" cy="392113"/>
          </a:xfrm>
          <a:prstGeom prst="rect">
            <a:avLst/>
          </a:prstGeom>
          <a:solidFill>
            <a:schemeClr val="bg1"/>
          </a:solidFill>
          <a:ln w="9525">
            <a:solidFill>
              <a:srgbClr val="000066"/>
            </a:solidFill>
            <a:miter lim="800000"/>
            <a:headEnd/>
            <a:tailEnd/>
          </a:ln>
          <a:effectLst>
            <a:prstShdw prst="shdw17" dist="17961" dir="2700000">
              <a:srgbClr val="00003D">
                <a:alpha val="74997"/>
              </a:srgbClr>
            </a:prstShdw>
          </a:effectLst>
        </p:spPr>
        <p:txBody>
          <a:bodyPr wrap="none" lIns="0" tIns="0" rIns="0" bIns="0">
            <a:spAutoFit/>
          </a:bodyPr>
          <a:lstStyle/>
          <a:p>
            <a:pPr algn="ctr" defTabSz="914400">
              <a:lnSpc>
                <a:spcPct val="90000"/>
              </a:lnSpc>
            </a:pPr>
            <a:r>
              <a:rPr lang="en-US" altLang="ja-JP" sz="1400">
                <a:ea typeface="MS PGothic" pitchFamily="34" charset="-128"/>
              </a:rPr>
              <a:t>2</a:t>
            </a:r>
            <a:r>
              <a:rPr lang="en-US" altLang="ja-JP" sz="1400" baseline="30000">
                <a:ea typeface="MS PGothic" pitchFamily="34" charset="-128"/>
              </a:rPr>
              <a:t>nd</a:t>
            </a:r>
            <a:r>
              <a:rPr lang="en-US" altLang="ja-JP" sz="1400">
                <a:ea typeface="MS PGothic" pitchFamily="34" charset="-128"/>
              </a:rPr>
              <a:t> Application of Complex</a:t>
            </a:r>
          </a:p>
          <a:p>
            <a:pPr algn="ctr" defTabSz="914400">
              <a:lnSpc>
                <a:spcPct val="90000"/>
              </a:lnSpc>
            </a:pPr>
            <a:r>
              <a:rPr lang="en-US" altLang="ja-JP" sz="1400">
                <a:ea typeface="MS PGothic" pitchFamily="34" charset="-128"/>
              </a:rPr>
              <a:t>PLE ECU</a:t>
            </a:r>
          </a:p>
        </p:txBody>
      </p:sp>
      <p:cxnSp>
        <p:nvCxnSpPr>
          <p:cNvPr id="3" name="Straight Arrow Connector 2"/>
          <p:cNvCxnSpPr/>
          <p:nvPr/>
        </p:nvCxnSpPr>
        <p:spPr>
          <a:xfrm flipH="1">
            <a:off x="5709424" y="3116263"/>
            <a:ext cx="1605776" cy="9762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3713356" y="3568390"/>
            <a:ext cx="4081346" cy="1277873"/>
          </a:xfrm>
          <a:custGeom>
            <a:avLst/>
            <a:gdLst>
              <a:gd name="connsiteX0" fmla="*/ 4081346 w 4081346"/>
              <a:gd name="connsiteY0" fmla="*/ 0 h 1277873"/>
              <a:gd name="connsiteX1" fmla="*/ 2074127 w 4081346"/>
              <a:gd name="connsiteY1" fmla="*/ 1115122 h 1277873"/>
              <a:gd name="connsiteX2" fmla="*/ 0 w 4081346"/>
              <a:gd name="connsiteY2" fmla="*/ 1248937 h 1277873"/>
            </a:gdLst>
            <a:ahLst/>
            <a:cxnLst>
              <a:cxn ang="0">
                <a:pos x="connsiteX0" y="connsiteY0"/>
              </a:cxn>
              <a:cxn ang="0">
                <a:pos x="connsiteX1" y="connsiteY1"/>
              </a:cxn>
              <a:cxn ang="0">
                <a:pos x="connsiteX2" y="connsiteY2"/>
              </a:cxn>
            </a:cxnLst>
            <a:rect l="l" t="t" r="r" b="b"/>
            <a:pathLst>
              <a:path w="4081346" h="1277873">
                <a:moveTo>
                  <a:pt x="4081346" y="0"/>
                </a:moveTo>
                <a:cubicBezTo>
                  <a:pt x="3417848" y="453483"/>
                  <a:pt x="2754351" y="906966"/>
                  <a:pt x="2074127" y="1115122"/>
                </a:cubicBezTo>
                <a:cubicBezTo>
                  <a:pt x="1393903" y="1323278"/>
                  <a:pt x="696951" y="1286107"/>
                  <a:pt x="0" y="1248937"/>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632480" y="3419714"/>
            <a:ext cx="723275" cy="369332"/>
          </a:xfrm>
          <a:prstGeom prst="rect">
            <a:avLst/>
          </a:prstGeom>
          <a:noFill/>
        </p:spPr>
        <p:txBody>
          <a:bodyPr wrap="none" rtlCol="0">
            <a:spAutoFit/>
          </a:bodyPr>
          <a:lstStyle/>
          <a:p>
            <a:r>
              <a:rPr lang="en-US" b="1" dirty="0" smtClean="0">
                <a:solidFill>
                  <a:srgbClr val="FF0000"/>
                </a:solidFill>
              </a:rPr>
              <a:t>-38%</a:t>
            </a:r>
            <a:endParaRPr lang="en-US" b="1" dirty="0">
              <a:solidFill>
                <a:srgbClr val="FF0000"/>
              </a:solidFill>
            </a:endParaRPr>
          </a:p>
        </p:txBody>
      </p:sp>
      <p:sp>
        <p:nvSpPr>
          <p:cNvPr id="14" name="TextBox 13"/>
          <p:cNvSpPr txBox="1"/>
          <p:nvPr/>
        </p:nvSpPr>
        <p:spPr>
          <a:xfrm>
            <a:off x="6355755" y="4379894"/>
            <a:ext cx="723275" cy="369332"/>
          </a:xfrm>
          <a:prstGeom prst="rect">
            <a:avLst/>
          </a:prstGeom>
          <a:noFill/>
        </p:spPr>
        <p:txBody>
          <a:bodyPr wrap="none" rtlCol="0">
            <a:spAutoFit/>
          </a:bodyPr>
          <a:lstStyle/>
          <a:p>
            <a:r>
              <a:rPr lang="en-US" b="1" dirty="0" smtClean="0">
                <a:solidFill>
                  <a:srgbClr val="FF0000"/>
                </a:solidFill>
              </a:rPr>
              <a:t>-87%</a:t>
            </a:r>
            <a:endParaRPr lang="en-US" b="1" dirty="0">
              <a:solidFill>
                <a:srgbClr val="FF0000"/>
              </a:solidFill>
            </a:endParaRPr>
          </a:p>
        </p:txBody>
      </p:sp>
    </p:spTree>
    <p:extLst>
      <p:ext uri="{BB962C8B-B14F-4D97-AF65-F5344CB8AC3E}">
        <p14:creationId xmlns:p14="http://schemas.microsoft.com/office/powerpoint/2010/main" val="22815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867525" y="6429375"/>
            <a:ext cx="2133600" cy="244475"/>
          </a:xfrm>
          <a:noFill/>
          <a:ln>
            <a:noFill/>
          </a:ln>
        </p:spPr>
        <p:style>
          <a:lnRef idx="2">
            <a:schemeClr val="dk1"/>
          </a:lnRef>
          <a:fillRef idx="1">
            <a:schemeClr val="lt1"/>
          </a:fillRef>
          <a:effectRef idx="0">
            <a:schemeClr val="dk1"/>
          </a:effectRef>
          <a:fontRef idx="minor">
            <a:schemeClr val="dk1"/>
          </a:fontRef>
        </p:style>
        <p:txBody>
          <a:bodyPr/>
          <a:lstStyle/>
          <a:p>
            <a:pPr>
              <a:defRPr/>
            </a:pPr>
            <a:fld id="{4F220CE9-87E4-48F9-B8A4-02796D43C4A9}" type="slidenum">
              <a:rPr lang="en-US" smtClean="0"/>
              <a:pPr>
                <a:defRPr/>
              </a:pPr>
              <a:t>27</a:t>
            </a:fld>
            <a:endParaRPr lang="en-US"/>
          </a:p>
        </p:txBody>
      </p:sp>
      <p:sp>
        <p:nvSpPr>
          <p:cNvPr id="4" name="Rectangle 3"/>
          <p:cNvSpPr/>
          <p:nvPr/>
        </p:nvSpPr>
        <p:spPr>
          <a:xfrm>
            <a:off x="2761246" y="1402985"/>
            <a:ext cx="1592580" cy="2084668"/>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Requirements Management</a:t>
            </a:r>
          </a:p>
        </p:txBody>
      </p:sp>
      <p:sp>
        <p:nvSpPr>
          <p:cNvPr id="5" name="Rectangle 4"/>
          <p:cNvSpPr/>
          <p:nvPr/>
        </p:nvSpPr>
        <p:spPr>
          <a:xfrm>
            <a:off x="6066522" y="1402985"/>
            <a:ext cx="1604848" cy="1044272"/>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Verification &amp; Validation</a:t>
            </a:r>
          </a:p>
        </p:txBody>
      </p:sp>
      <p:sp>
        <p:nvSpPr>
          <p:cNvPr id="6" name="Rectangle 5"/>
          <p:cNvSpPr/>
          <p:nvPr/>
        </p:nvSpPr>
        <p:spPr>
          <a:xfrm>
            <a:off x="4391026" y="1406862"/>
            <a:ext cx="1652848" cy="666000"/>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Systems Modeling</a:t>
            </a:r>
          </a:p>
        </p:txBody>
      </p:sp>
      <p:sp>
        <p:nvSpPr>
          <p:cNvPr id="7" name="Rectangle 6"/>
          <p:cNvSpPr/>
          <p:nvPr/>
        </p:nvSpPr>
        <p:spPr>
          <a:xfrm>
            <a:off x="4391026" y="2114257"/>
            <a:ext cx="1652848" cy="666000"/>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Change Management</a:t>
            </a:r>
          </a:p>
        </p:txBody>
      </p:sp>
      <p:sp>
        <p:nvSpPr>
          <p:cNvPr id="8" name="Rectangle 7"/>
          <p:cNvSpPr/>
          <p:nvPr/>
        </p:nvSpPr>
        <p:spPr>
          <a:xfrm>
            <a:off x="2763811" y="3536585"/>
            <a:ext cx="4903200" cy="554182"/>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Collaboration and Workflow Management</a:t>
            </a:r>
          </a:p>
        </p:txBody>
      </p:sp>
      <p:sp>
        <p:nvSpPr>
          <p:cNvPr id="9" name="Rectangle 8"/>
          <p:cNvSpPr/>
          <p:nvPr/>
        </p:nvSpPr>
        <p:spPr>
          <a:xfrm>
            <a:off x="2767274" y="4145608"/>
            <a:ext cx="2424113" cy="817563"/>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Asset Repository Management</a:t>
            </a:r>
          </a:p>
        </p:txBody>
      </p:sp>
      <p:sp>
        <p:nvSpPr>
          <p:cNvPr id="10" name="Rectangle 9"/>
          <p:cNvSpPr/>
          <p:nvPr/>
        </p:nvSpPr>
        <p:spPr>
          <a:xfrm>
            <a:off x="5247237" y="4134968"/>
            <a:ext cx="2424133" cy="817418"/>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Process and Method Authoring and Management</a:t>
            </a:r>
          </a:p>
        </p:txBody>
      </p:sp>
      <p:sp>
        <p:nvSpPr>
          <p:cNvPr id="12" name="Rectangle 11"/>
          <p:cNvSpPr/>
          <p:nvPr/>
        </p:nvSpPr>
        <p:spPr>
          <a:xfrm>
            <a:off x="4391026" y="2821653"/>
            <a:ext cx="1652848" cy="666000"/>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Configuration Management</a:t>
            </a:r>
          </a:p>
        </p:txBody>
      </p:sp>
      <p:sp>
        <p:nvSpPr>
          <p:cNvPr id="16" name="Rectangle 15"/>
          <p:cNvSpPr/>
          <p:nvPr/>
        </p:nvSpPr>
        <p:spPr>
          <a:xfrm>
            <a:off x="6066522" y="2478593"/>
            <a:ext cx="1604848" cy="1009060"/>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Quality Management</a:t>
            </a:r>
          </a:p>
        </p:txBody>
      </p:sp>
      <p:sp>
        <p:nvSpPr>
          <p:cNvPr id="17" name="Rectangle 16"/>
          <p:cNvSpPr/>
          <p:nvPr/>
        </p:nvSpPr>
        <p:spPr>
          <a:xfrm>
            <a:off x="6066522" y="5030578"/>
            <a:ext cx="1600489" cy="648413"/>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Analytics</a:t>
            </a:r>
          </a:p>
        </p:txBody>
      </p:sp>
      <p:sp>
        <p:nvSpPr>
          <p:cNvPr id="18" name="Rectangle 17"/>
          <p:cNvSpPr/>
          <p:nvPr/>
        </p:nvSpPr>
        <p:spPr>
          <a:xfrm>
            <a:off x="4391027" y="5026257"/>
            <a:ext cx="1652848" cy="652735"/>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Document Generation</a:t>
            </a:r>
          </a:p>
        </p:txBody>
      </p:sp>
      <p:sp>
        <p:nvSpPr>
          <p:cNvPr id="19" name="Rectangle 18"/>
          <p:cNvSpPr/>
          <p:nvPr/>
        </p:nvSpPr>
        <p:spPr>
          <a:xfrm>
            <a:off x="2761246" y="5026258"/>
            <a:ext cx="1592580" cy="652735"/>
          </a:xfrm>
          <a:prstGeom prst="rect">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buClr>
                <a:srgbClr val="000000"/>
              </a:buClr>
              <a:buSzPct val="100000"/>
              <a:buFont typeface="Times New Roman" pitchFamily="18" charset="0"/>
              <a:buNone/>
              <a:defRPr/>
            </a:pPr>
            <a:r>
              <a:rPr lang="en-US" sz="1700" dirty="0"/>
              <a:t>Query &amp; Organize</a:t>
            </a:r>
          </a:p>
        </p:txBody>
      </p:sp>
      <p:sp>
        <p:nvSpPr>
          <p:cNvPr id="20" name="Isosceles Triangle 19"/>
          <p:cNvSpPr/>
          <p:nvPr/>
        </p:nvSpPr>
        <p:spPr>
          <a:xfrm rot="5400000">
            <a:off x="6064057" y="3085728"/>
            <a:ext cx="4272128" cy="914402"/>
          </a:xfrm>
          <a:prstGeom prst="triangle">
            <a:avLst>
              <a:gd name="adj" fmla="val 4922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a:solidFill>
              <a:schemeClr val="accent1"/>
            </a:solidFill>
          </a:ln>
        </p:spPr>
        <p:style>
          <a:lnRef idx="1">
            <a:schemeClr val="accent2"/>
          </a:lnRef>
          <a:fillRef idx="2">
            <a:schemeClr val="accent2"/>
          </a:fillRef>
          <a:effectRef idx="1">
            <a:schemeClr val="accent2"/>
          </a:effectRef>
          <a:fontRef idx="minor">
            <a:schemeClr val="dk1"/>
          </a:fontRef>
        </p:style>
        <p:txBody>
          <a:bodyPr anchor="ctr"/>
          <a:lstStyle/>
          <a:p>
            <a:pPr algn="ctr">
              <a:buClr>
                <a:srgbClr val="000000"/>
              </a:buClr>
              <a:buSzPct val="100000"/>
              <a:buFont typeface="Times New Roman" pitchFamily="18" charset="0"/>
              <a:buNone/>
              <a:defRPr/>
            </a:pPr>
            <a:r>
              <a:rPr lang="en-US" dirty="0">
                <a:solidFill>
                  <a:schemeClr val="bg1"/>
                </a:solidFill>
              </a:rPr>
              <a:t>Open Standards</a:t>
            </a:r>
          </a:p>
        </p:txBody>
      </p:sp>
      <p:sp>
        <p:nvSpPr>
          <p:cNvPr id="21" name="Isosceles Triangle 20"/>
          <p:cNvSpPr/>
          <p:nvPr/>
        </p:nvSpPr>
        <p:spPr>
          <a:xfrm rot="16200000">
            <a:off x="120459" y="3101354"/>
            <a:ext cx="4272128" cy="914402"/>
          </a:xfrm>
          <a:prstGeom prst="triangle">
            <a:avLst>
              <a:gd name="adj" fmla="val 4922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a:solidFill>
              <a:schemeClr val="accent1"/>
            </a:solidFill>
          </a:ln>
        </p:spPr>
        <p:style>
          <a:lnRef idx="1">
            <a:schemeClr val="accent2"/>
          </a:lnRef>
          <a:fillRef idx="2">
            <a:schemeClr val="accent2"/>
          </a:fillRef>
          <a:effectRef idx="1">
            <a:schemeClr val="accent2"/>
          </a:effectRef>
          <a:fontRef idx="minor">
            <a:schemeClr val="dk1"/>
          </a:fontRef>
        </p:style>
        <p:txBody>
          <a:bodyPr anchor="ctr"/>
          <a:lstStyle/>
          <a:p>
            <a:pPr algn="ctr">
              <a:buClr>
                <a:srgbClr val="000000"/>
              </a:buClr>
              <a:buSzPct val="100000"/>
              <a:buFont typeface="Times New Roman" pitchFamily="18" charset="0"/>
              <a:buNone/>
              <a:defRPr/>
            </a:pPr>
            <a:r>
              <a:rPr lang="en-US" dirty="0">
                <a:solidFill>
                  <a:schemeClr val="bg1"/>
                </a:solidFill>
              </a:rPr>
              <a:t>Open Architecture</a:t>
            </a:r>
          </a:p>
        </p:txBody>
      </p:sp>
      <p:sp>
        <p:nvSpPr>
          <p:cNvPr id="22" name="Isosceles Triangle 21"/>
          <p:cNvSpPr/>
          <p:nvPr/>
        </p:nvSpPr>
        <p:spPr>
          <a:xfrm>
            <a:off x="2761246" y="461078"/>
            <a:ext cx="4910124" cy="914402"/>
          </a:xfrm>
          <a:prstGeom prst="triangle">
            <a:avLst>
              <a:gd name="adj" fmla="val 5007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a:solidFill>
              <a:schemeClr val="accent1"/>
            </a:solidFill>
          </a:ln>
        </p:spPr>
        <p:style>
          <a:lnRef idx="1">
            <a:schemeClr val="accent2"/>
          </a:lnRef>
          <a:fillRef idx="2">
            <a:schemeClr val="accent2"/>
          </a:fillRef>
          <a:effectRef idx="1">
            <a:schemeClr val="accent2"/>
          </a:effectRef>
          <a:fontRef idx="minor">
            <a:schemeClr val="dk1"/>
          </a:fontRef>
        </p:style>
        <p:txBody>
          <a:bodyPr anchor="ctr"/>
          <a:lstStyle/>
          <a:p>
            <a:pPr algn="ctr">
              <a:buClr>
                <a:srgbClr val="000000"/>
              </a:buClr>
              <a:buSzPct val="100000"/>
              <a:buFont typeface="Times New Roman" pitchFamily="18" charset="0"/>
              <a:buNone/>
              <a:defRPr/>
            </a:pPr>
            <a:r>
              <a:rPr lang="en-US" sz="1700" dirty="0">
                <a:solidFill>
                  <a:schemeClr val="bg1"/>
                </a:solidFill>
              </a:rPr>
              <a:t>Information Integration</a:t>
            </a:r>
          </a:p>
        </p:txBody>
      </p:sp>
      <p:sp>
        <p:nvSpPr>
          <p:cNvPr id="24" name="Title 1"/>
          <p:cNvSpPr>
            <a:spLocks noGrp="1"/>
          </p:cNvSpPr>
          <p:nvPr>
            <p:ph type="title"/>
          </p:nvPr>
        </p:nvSpPr>
        <p:spPr>
          <a:xfrm>
            <a:off x="121297" y="141249"/>
            <a:ext cx="2692788" cy="3197225"/>
          </a:xfrm>
        </p:spPr>
        <p:txBody>
          <a:bodyPr/>
          <a:lstStyle/>
          <a:p>
            <a:pPr eaLnBrk="1" hangingPunct="1">
              <a:defRPr/>
            </a:pPr>
            <a:r>
              <a:rPr lang="en-US" dirty="0" smtClean="0"/>
              <a:t>IBM</a:t>
            </a:r>
            <a:br>
              <a:rPr lang="en-US" dirty="0" smtClean="0"/>
            </a:br>
            <a:r>
              <a:rPr lang="en-US" dirty="0" smtClean="0"/>
              <a:t>Solution </a:t>
            </a:r>
            <a:r>
              <a:rPr lang="en-US" dirty="0" smtClean="0"/>
              <a:t>for Continuous Engineering</a:t>
            </a:r>
            <a:br>
              <a:rPr lang="en-US" dirty="0" smtClean="0"/>
            </a:br>
            <a:r>
              <a:rPr lang="en-US" sz="1000" dirty="0" smtClean="0"/>
              <a:t/>
            </a:r>
            <a:br>
              <a:rPr lang="en-US" sz="1000" dirty="0" smtClean="0"/>
            </a:br>
            <a:r>
              <a:rPr lang="en-US" sz="2000" i="1" kern="1200" dirty="0" smtClean="0">
                <a:solidFill>
                  <a:srgbClr val="808080"/>
                </a:solidFill>
                <a:ea typeface="+mn-ea"/>
              </a:rPr>
              <a:t>Integrated modular cross-discipline engineering</a:t>
            </a:r>
            <a:br>
              <a:rPr lang="en-US" sz="2000" i="1" kern="1200" dirty="0" smtClean="0">
                <a:solidFill>
                  <a:srgbClr val="808080"/>
                </a:solidFill>
                <a:ea typeface="+mn-ea"/>
              </a:rPr>
            </a:br>
            <a:r>
              <a:rPr lang="en-US" sz="2000" i="1" kern="1200" dirty="0" smtClean="0">
                <a:solidFill>
                  <a:srgbClr val="808080"/>
                </a:solidFill>
                <a:ea typeface="+mn-ea"/>
              </a:rPr>
              <a:t>solution</a:t>
            </a:r>
            <a:endParaRPr lang="en-US" sz="2000" i="1" kern="1200" dirty="0">
              <a:solidFill>
                <a:srgbClr val="808080"/>
              </a:solidFill>
              <a:ea typeface="+mn-ea"/>
            </a:endParaRPr>
          </a:p>
        </p:txBody>
      </p:sp>
      <p:sp>
        <p:nvSpPr>
          <p:cNvPr id="13" name="Freeform 12"/>
          <p:cNvSpPr/>
          <p:nvPr/>
        </p:nvSpPr>
        <p:spPr>
          <a:xfrm>
            <a:off x="2759826" y="5760720"/>
            <a:ext cx="4887884" cy="814648"/>
          </a:xfrm>
          <a:custGeom>
            <a:avLst/>
            <a:gdLst>
              <a:gd name="connsiteX0" fmla="*/ 0 w 4887884"/>
              <a:gd name="connsiteY0" fmla="*/ 0 h 814648"/>
              <a:gd name="connsiteX1" fmla="*/ 4887884 w 4887884"/>
              <a:gd name="connsiteY1" fmla="*/ 16626 h 814648"/>
              <a:gd name="connsiteX2" fmla="*/ 2543694 w 4887884"/>
              <a:gd name="connsiteY2" fmla="*/ 814648 h 814648"/>
              <a:gd name="connsiteX3" fmla="*/ 0 w 4887884"/>
              <a:gd name="connsiteY3" fmla="*/ 0 h 814648"/>
            </a:gdLst>
            <a:ahLst/>
            <a:cxnLst>
              <a:cxn ang="0">
                <a:pos x="connsiteX0" y="connsiteY0"/>
              </a:cxn>
              <a:cxn ang="0">
                <a:pos x="connsiteX1" y="connsiteY1"/>
              </a:cxn>
              <a:cxn ang="0">
                <a:pos x="connsiteX2" y="connsiteY2"/>
              </a:cxn>
              <a:cxn ang="0">
                <a:pos x="connsiteX3" y="connsiteY3"/>
              </a:cxn>
            </a:cxnLst>
            <a:rect l="l" t="t" r="r" b="b"/>
            <a:pathLst>
              <a:path w="4887884" h="814648">
                <a:moveTo>
                  <a:pt x="0" y="0"/>
                </a:moveTo>
                <a:lnTo>
                  <a:pt x="4887884" y="16626"/>
                </a:lnTo>
                <a:lnTo>
                  <a:pt x="2543694" y="814648"/>
                </a:lnTo>
                <a:lnTo>
                  <a:pt x="0" y="0"/>
                </a:lnTo>
                <a:close/>
              </a:path>
            </a:pathLst>
          </a:cu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ln>
            <a:solidFill>
              <a:schemeClr val="accent1"/>
            </a:solidFill>
          </a:ln>
        </p:spPr>
        <p:style>
          <a:lnRef idx="1">
            <a:schemeClr val="accent2"/>
          </a:lnRef>
          <a:fillRef idx="2">
            <a:schemeClr val="accent2"/>
          </a:fillRef>
          <a:effectRef idx="1">
            <a:schemeClr val="accent2"/>
          </a:effectRef>
          <a:fontRef idx="minor">
            <a:schemeClr val="dk1"/>
          </a:fontRef>
        </p:style>
        <p:txBody>
          <a:bodyPr/>
          <a:lstStyle/>
          <a:p>
            <a:pPr algn="ctr">
              <a:buClr>
                <a:srgbClr val="000000"/>
              </a:buClr>
              <a:buSzPct val="100000"/>
              <a:buFont typeface="Times New Roman" pitchFamily="18" charset="0"/>
              <a:buNone/>
              <a:defRPr/>
            </a:pPr>
            <a:r>
              <a:rPr lang="en-US" sz="800" dirty="0">
                <a:solidFill>
                  <a:schemeClr val="bg1"/>
                </a:solidFill>
              </a:rPr>
              <a:t/>
            </a:r>
            <a:br>
              <a:rPr lang="en-US" sz="800" dirty="0">
                <a:solidFill>
                  <a:schemeClr val="bg1"/>
                </a:solidFill>
              </a:rPr>
            </a:br>
            <a:r>
              <a:rPr lang="en-US" sz="1700" dirty="0">
                <a:solidFill>
                  <a:schemeClr val="bg1"/>
                </a:solidFill>
              </a:rPr>
              <a:t>Model Integration</a:t>
            </a:r>
          </a:p>
        </p:txBody>
      </p:sp>
    </p:spTree>
    <p:extLst>
      <p:ext uri="{BB962C8B-B14F-4D97-AF65-F5344CB8AC3E}">
        <p14:creationId xmlns:p14="http://schemas.microsoft.com/office/powerpoint/2010/main" val="156857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idx="4294967295"/>
          </p:nvPr>
        </p:nvSpPr>
        <p:spPr>
          <a:xfrm>
            <a:off x="250825" y="617538"/>
            <a:ext cx="8066088" cy="457200"/>
          </a:xfrm>
        </p:spPr>
        <p:txBody>
          <a:bodyPr lIns="91440" rIns="91440" anchor="b"/>
          <a:lstStyle/>
          <a:p>
            <a:pPr eaLnBrk="1" hangingPunct="1"/>
            <a:r>
              <a:rPr lang="en-US" altLang="ja-JP" dirty="0" smtClean="0">
                <a:ea typeface="MS PGothic" pitchFamily="34" charset="-128"/>
              </a:rPr>
              <a:t>Working with product/component variants</a:t>
            </a:r>
          </a:p>
        </p:txBody>
      </p:sp>
      <p:grpSp>
        <p:nvGrpSpPr>
          <p:cNvPr id="2" name="Group 1"/>
          <p:cNvGrpSpPr/>
          <p:nvPr/>
        </p:nvGrpSpPr>
        <p:grpSpPr>
          <a:xfrm>
            <a:off x="599529" y="1844676"/>
            <a:ext cx="3286125" cy="1703387"/>
            <a:chOff x="5207000" y="560388"/>
            <a:chExt cx="3286125" cy="1703387"/>
          </a:xfrm>
        </p:grpSpPr>
        <p:grpSp>
          <p:nvGrpSpPr>
            <p:cNvPr id="114692" name="Group 234"/>
            <p:cNvGrpSpPr>
              <a:grpSpLocks/>
            </p:cNvGrpSpPr>
            <p:nvPr/>
          </p:nvGrpSpPr>
          <p:grpSpPr bwMode="auto">
            <a:xfrm>
              <a:off x="5580063" y="833438"/>
              <a:ext cx="2879725" cy="1125537"/>
              <a:chOff x="476" y="709"/>
              <a:chExt cx="3538" cy="3083"/>
            </a:xfrm>
          </p:grpSpPr>
          <p:sp>
            <p:nvSpPr>
              <p:cNvPr id="114872" name="Oval 235"/>
              <p:cNvSpPr>
                <a:spLocks noChangeArrowheads="1"/>
              </p:cNvSpPr>
              <p:nvPr/>
            </p:nvSpPr>
            <p:spPr bwMode="auto">
              <a:xfrm>
                <a:off x="929" y="1797"/>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400" b="1" i="1">
                  <a:solidFill>
                    <a:srgbClr val="0000CC"/>
                  </a:solidFill>
                  <a:ea typeface="SimSun" pitchFamily="2" charset="-122"/>
                </a:endParaRPr>
              </a:p>
            </p:txBody>
          </p:sp>
          <p:sp>
            <p:nvSpPr>
              <p:cNvPr id="114873" name="Oval 236"/>
              <p:cNvSpPr>
                <a:spLocks noChangeArrowheads="1"/>
              </p:cNvSpPr>
              <p:nvPr/>
            </p:nvSpPr>
            <p:spPr bwMode="auto">
              <a:xfrm>
                <a:off x="1292" y="2069"/>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400" b="1" i="1">
                  <a:solidFill>
                    <a:srgbClr val="0000CC"/>
                  </a:solidFill>
                  <a:ea typeface="SimSun" pitchFamily="2" charset="-122"/>
                </a:endParaRPr>
              </a:p>
            </p:txBody>
          </p:sp>
          <p:sp>
            <p:nvSpPr>
              <p:cNvPr id="114874" name="Oval 237"/>
              <p:cNvSpPr>
                <a:spLocks noChangeArrowheads="1"/>
              </p:cNvSpPr>
              <p:nvPr/>
            </p:nvSpPr>
            <p:spPr bwMode="auto">
              <a:xfrm>
                <a:off x="1201" y="2432"/>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400" b="1" i="1">
                  <a:solidFill>
                    <a:srgbClr val="0000CC"/>
                  </a:solidFill>
                  <a:ea typeface="SimSun" pitchFamily="2" charset="-122"/>
                </a:endParaRPr>
              </a:p>
            </p:txBody>
          </p:sp>
          <p:sp>
            <p:nvSpPr>
              <p:cNvPr id="114875" name="Oval 238"/>
              <p:cNvSpPr>
                <a:spLocks noChangeArrowheads="1"/>
              </p:cNvSpPr>
              <p:nvPr/>
            </p:nvSpPr>
            <p:spPr bwMode="auto">
              <a:xfrm>
                <a:off x="793" y="2477"/>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400" b="1" i="1">
                  <a:solidFill>
                    <a:srgbClr val="0000CC"/>
                  </a:solidFill>
                  <a:ea typeface="SimSun" pitchFamily="2" charset="-122"/>
                </a:endParaRPr>
              </a:p>
            </p:txBody>
          </p:sp>
          <p:sp>
            <p:nvSpPr>
              <p:cNvPr id="114876" name="Oval 239"/>
              <p:cNvSpPr>
                <a:spLocks noChangeArrowheads="1"/>
              </p:cNvSpPr>
              <p:nvPr/>
            </p:nvSpPr>
            <p:spPr bwMode="auto">
              <a:xfrm>
                <a:off x="611" y="2115"/>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400" b="1" i="1">
                  <a:solidFill>
                    <a:srgbClr val="0000CC"/>
                  </a:solidFill>
                  <a:ea typeface="SimSun" pitchFamily="2" charset="-122"/>
                </a:endParaRPr>
              </a:p>
            </p:txBody>
          </p:sp>
          <p:sp>
            <p:nvSpPr>
              <p:cNvPr id="114877" name="Freeform 240"/>
              <p:cNvSpPr>
                <a:spLocks/>
              </p:cNvSpPr>
              <p:nvPr/>
            </p:nvSpPr>
            <p:spPr bwMode="auto">
              <a:xfrm>
                <a:off x="732" y="2341"/>
                <a:ext cx="106" cy="182"/>
              </a:xfrm>
              <a:custGeom>
                <a:avLst/>
                <a:gdLst>
                  <a:gd name="T0" fmla="*/ 15 w 106"/>
                  <a:gd name="T1" fmla="*/ 0 h 182"/>
                  <a:gd name="T2" fmla="*/ 15 w 106"/>
                  <a:gd name="T3" fmla="*/ 91 h 182"/>
                  <a:gd name="T4" fmla="*/ 106 w 106"/>
                  <a:gd name="T5" fmla="*/ 182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chemeClr val="hlink"/>
                </a:solidFill>
                <a:round/>
                <a:headEnd type="none" w="med" len="med"/>
                <a:tailEnd type="triangle" w="med" len="med"/>
              </a:ln>
            </p:spPr>
            <p:txBody>
              <a:bodyPr/>
              <a:lstStyle/>
              <a:p>
                <a:endParaRPr lang="en-US"/>
              </a:p>
            </p:txBody>
          </p:sp>
          <p:sp>
            <p:nvSpPr>
              <p:cNvPr id="114878" name="Freeform 241"/>
              <p:cNvSpPr>
                <a:spLocks/>
              </p:cNvSpPr>
              <p:nvPr/>
            </p:nvSpPr>
            <p:spPr bwMode="auto">
              <a:xfrm>
                <a:off x="1019" y="2659"/>
                <a:ext cx="273" cy="45"/>
              </a:xfrm>
              <a:custGeom>
                <a:avLst/>
                <a:gdLst>
                  <a:gd name="T0" fmla="*/ 0 w 273"/>
                  <a:gd name="T1" fmla="*/ 0 h 45"/>
                  <a:gd name="T2" fmla="*/ 91 w 273"/>
                  <a:gd name="T3" fmla="*/ 45 h 45"/>
                  <a:gd name="T4" fmla="*/ 273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chemeClr val="hlink"/>
                </a:solidFill>
                <a:round/>
                <a:headEnd type="none" w="med" len="med"/>
                <a:tailEnd type="triangle" w="med" len="med"/>
              </a:ln>
            </p:spPr>
            <p:txBody>
              <a:bodyPr/>
              <a:lstStyle/>
              <a:p>
                <a:endParaRPr lang="en-US"/>
              </a:p>
            </p:txBody>
          </p:sp>
          <p:sp>
            <p:nvSpPr>
              <p:cNvPr id="114879" name="Freeform 242"/>
              <p:cNvSpPr>
                <a:spLocks/>
              </p:cNvSpPr>
              <p:nvPr/>
            </p:nvSpPr>
            <p:spPr bwMode="auto">
              <a:xfrm>
                <a:off x="974" y="2380"/>
                <a:ext cx="318" cy="97"/>
              </a:xfrm>
              <a:custGeom>
                <a:avLst/>
                <a:gdLst>
                  <a:gd name="T0" fmla="*/ 318 w 318"/>
                  <a:gd name="T1" fmla="*/ 52 h 97"/>
                  <a:gd name="T2" fmla="*/ 136 w 318"/>
                  <a:gd name="T3" fmla="*/ 7 h 97"/>
                  <a:gd name="T4" fmla="*/ 0 w 318"/>
                  <a:gd name="T5" fmla="*/ 97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chemeClr val="hlink"/>
                </a:solidFill>
                <a:round/>
                <a:headEnd type="none" w="med" len="med"/>
                <a:tailEnd type="triangle" w="med" len="med"/>
              </a:ln>
            </p:spPr>
            <p:txBody>
              <a:bodyPr/>
              <a:lstStyle/>
              <a:p>
                <a:endParaRPr lang="en-US"/>
              </a:p>
            </p:txBody>
          </p:sp>
          <p:sp>
            <p:nvSpPr>
              <p:cNvPr id="114880" name="Freeform 243"/>
              <p:cNvSpPr>
                <a:spLocks/>
              </p:cNvSpPr>
              <p:nvPr/>
            </p:nvSpPr>
            <p:spPr bwMode="auto">
              <a:xfrm>
                <a:off x="1382" y="2250"/>
                <a:ext cx="136" cy="227"/>
              </a:xfrm>
              <a:custGeom>
                <a:avLst/>
                <a:gdLst>
                  <a:gd name="T0" fmla="*/ 0 w 151"/>
                  <a:gd name="T1" fmla="*/ 884 h 181"/>
                  <a:gd name="T2" fmla="*/ 65 w 151"/>
                  <a:gd name="T3" fmla="*/ 441 h 181"/>
                  <a:gd name="T4" fmla="*/ 44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chemeClr val="hlink"/>
                </a:solidFill>
                <a:round/>
                <a:headEnd type="none" w="med" len="med"/>
                <a:tailEnd type="triangle" w="med" len="med"/>
              </a:ln>
            </p:spPr>
            <p:txBody>
              <a:bodyPr/>
              <a:lstStyle/>
              <a:p>
                <a:endParaRPr lang="en-US"/>
              </a:p>
            </p:txBody>
          </p:sp>
          <p:sp>
            <p:nvSpPr>
              <p:cNvPr id="114881" name="Freeform 244"/>
              <p:cNvSpPr>
                <a:spLocks/>
              </p:cNvSpPr>
              <p:nvPr/>
            </p:nvSpPr>
            <p:spPr bwMode="auto">
              <a:xfrm>
                <a:off x="717" y="1888"/>
                <a:ext cx="212" cy="226"/>
              </a:xfrm>
              <a:custGeom>
                <a:avLst/>
                <a:gdLst>
                  <a:gd name="T0" fmla="*/ 30 w 212"/>
                  <a:gd name="T1" fmla="*/ 226 h 226"/>
                  <a:gd name="T2" fmla="*/ 30 w 212"/>
                  <a:gd name="T3" fmla="*/ 90 h 226"/>
                  <a:gd name="T4" fmla="*/ 212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chemeClr val="hlink"/>
                </a:solidFill>
                <a:round/>
                <a:headEnd type="none" w="med" len="med"/>
                <a:tailEnd type="triangle" w="med" len="med"/>
              </a:ln>
            </p:spPr>
            <p:txBody>
              <a:bodyPr/>
              <a:lstStyle/>
              <a:p>
                <a:endParaRPr lang="en-US"/>
              </a:p>
            </p:txBody>
          </p:sp>
          <p:sp>
            <p:nvSpPr>
              <p:cNvPr id="114882" name="Freeform 245"/>
              <p:cNvSpPr>
                <a:spLocks/>
              </p:cNvSpPr>
              <p:nvPr/>
            </p:nvSpPr>
            <p:spPr bwMode="auto">
              <a:xfrm>
                <a:off x="1156" y="1910"/>
                <a:ext cx="226" cy="159"/>
              </a:xfrm>
              <a:custGeom>
                <a:avLst/>
                <a:gdLst>
                  <a:gd name="T0" fmla="*/ 0 w 226"/>
                  <a:gd name="T1" fmla="*/ 23 h 159"/>
                  <a:gd name="T2" fmla="*/ 181 w 226"/>
                  <a:gd name="T3" fmla="*/ 23 h 159"/>
                  <a:gd name="T4" fmla="*/ 226 w 226"/>
                  <a:gd name="T5" fmla="*/ 159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chemeClr val="hlink"/>
                </a:solidFill>
                <a:round/>
                <a:headEnd type="none" w="med" len="med"/>
                <a:tailEnd type="triangle" w="med" len="med"/>
              </a:ln>
            </p:spPr>
            <p:txBody>
              <a:bodyPr/>
              <a:lstStyle/>
              <a:p>
                <a:endParaRPr lang="en-US"/>
              </a:p>
            </p:txBody>
          </p:sp>
          <p:sp>
            <p:nvSpPr>
              <p:cNvPr id="114883" name="Freeform 246"/>
              <p:cNvSpPr>
                <a:spLocks/>
              </p:cNvSpPr>
              <p:nvPr/>
            </p:nvSpPr>
            <p:spPr bwMode="auto">
              <a:xfrm>
                <a:off x="1866" y="3248"/>
                <a:ext cx="106" cy="182"/>
              </a:xfrm>
              <a:custGeom>
                <a:avLst/>
                <a:gdLst>
                  <a:gd name="T0" fmla="*/ 15 w 106"/>
                  <a:gd name="T1" fmla="*/ 0 h 182"/>
                  <a:gd name="T2" fmla="*/ 15 w 106"/>
                  <a:gd name="T3" fmla="*/ 91 h 182"/>
                  <a:gd name="T4" fmla="*/ 106 w 106"/>
                  <a:gd name="T5" fmla="*/ 182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rgbClr val="996633"/>
                </a:solidFill>
                <a:round/>
                <a:headEnd type="none" w="med" len="med"/>
                <a:tailEnd type="triangle" w="med" len="med"/>
              </a:ln>
            </p:spPr>
            <p:txBody>
              <a:bodyPr/>
              <a:lstStyle/>
              <a:p>
                <a:endParaRPr lang="en-US"/>
              </a:p>
            </p:txBody>
          </p:sp>
          <p:sp>
            <p:nvSpPr>
              <p:cNvPr id="114884" name="Freeform 247"/>
              <p:cNvSpPr>
                <a:spLocks/>
              </p:cNvSpPr>
              <p:nvPr/>
            </p:nvSpPr>
            <p:spPr bwMode="auto">
              <a:xfrm>
                <a:off x="2199" y="3566"/>
                <a:ext cx="273" cy="90"/>
              </a:xfrm>
              <a:custGeom>
                <a:avLst/>
                <a:gdLst>
                  <a:gd name="T0" fmla="*/ 0 w 273"/>
                  <a:gd name="T1" fmla="*/ 0 h 45"/>
                  <a:gd name="T2" fmla="*/ 91 w 273"/>
                  <a:gd name="T3" fmla="*/ 5760 h 45"/>
                  <a:gd name="T4" fmla="*/ 273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rgbClr val="996633"/>
                </a:solidFill>
                <a:round/>
                <a:headEnd type="none" w="med" len="med"/>
                <a:tailEnd type="triangle" w="med" len="med"/>
              </a:ln>
            </p:spPr>
            <p:txBody>
              <a:bodyPr/>
              <a:lstStyle/>
              <a:p>
                <a:endParaRPr lang="en-US"/>
              </a:p>
            </p:txBody>
          </p:sp>
          <p:sp>
            <p:nvSpPr>
              <p:cNvPr id="114885" name="Freeform 248"/>
              <p:cNvSpPr>
                <a:spLocks/>
              </p:cNvSpPr>
              <p:nvPr/>
            </p:nvSpPr>
            <p:spPr bwMode="auto">
              <a:xfrm>
                <a:off x="2108" y="3287"/>
                <a:ext cx="318" cy="97"/>
              </a:xfrm>
              <a:custGeom>
                <a:avLst/>
                <a:gdLst>
                  <a:gd name="T0" fmla="*/ 318 w 318"/>
                  <a:gd name="T1" fmla="*/ 52 h 97"/>
                  <a:gd name="T2" fmla="*/ 136 w 318"/>
                  <a:gd name="T3" fmla="*/ 7 h 97"/>
                  <a:gd name="T4" fmla="*/ 0 w 318"/>
                  <a:gd name="T5" fmla="*/ 97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rgbClr val="996633"/>
                </a:solidFill>
                <a:round/>
                <a:headEnd type="none" w="med" len="med"/>
                <a:tailEnd type="triangle" w="med" len="med"/>
              </a:ln>
            </p:spPr>
            <p:txBody>
              <a:bodyPr/>
              <a:lstStyle/>
              <a:p>
                <a:endParaRPr lang="en-US"/>
              </a:p>
            </p:txBody>
          </p:sp>
          <p:sp>
            <p:nvSpPr>
              <p:cNvPr id="114886" name="Freeform 249"/>
              <p:cNvSpPr>
                <a:spLocks/>
              </p:cNvSpPr>
              <p:nvPr/>
            </p:nvSpPr>
            <p:spPr bwMode="auto">
              <a:xfrm>
                <a:off x="2608" y="3158"/>
                <a:ext cx="136" cy="227"/>
              </a:xfrm>
              <a:custGeom>
                <a:avLst/>
                <a:gdLst>
                  <a:gd name="T0" fmla="*/ 0 w 151"/>
                  <a:gd name="T1" fmla="*/ 884 h 181"/>
                  <a:gd name="T2" fmla="*/ 65 w 151"/>
                  <a:gd name="T3" fmla="*/ 441 h 181"/>
                  <a:gd name="T4" fmla="*/ 44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rgbClr val="996633"/>
                </a:solidFill>
                <a:round/>
                <a:headEnd type="none" w="med" len="med"/>
                <a:tailEnd type="triangle" w="med" len="med"/>
              </a:ln>
            </p:spPr>
            <p:txBody>
              <a:bodyPr/>
              <a:lstStyle/>
              <a:p>
                <a:endParaRPr lang="en-US"/>
              </a:p>
            </p:txBody>
          </p:sp>
          <p:sp>
            <p:nvSpPr>
              <p:cNvPr id="114887" name="Freeform 250"/>
              <p:cNvSpPr>
                <a:spLocks/>
              </p:cNvSpPr>
              <p:nvPr/>
            </p:nvSpPr>
            <p:spPr bwMode="auto">
              <a:xfrm>
                <a:off x="1851" y="2795"/>
                <a:ext cx="212" cy="226"/>
              </a:xfrm>
              <a:custGeom>
                <a:avLst/>
                <a:gdLst>
                  <a:gd name="T0" fmla="*/ 30 w 212"/>
                  <a:gd name="T1" fmla="*/ 226 h 226"/>
                  <a:gd name="T2" fmla="*/ 30 w 212"/>
                  <a:gd name="T3" fmla="*/ 90 h 226"/>
                  <a:gd name="T4" fmla="*/ 212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sp>
            <p:nvSpPr>
              <p:cNvPr id="114888" name="Freeform 251"/>
              <p:cNvSpPr>
                <a:spLocks/>
              </p:cNvSpPr>
              <p:nvPr/>
            </p:nvSpPr>
            <p:spPr bwMode="auto">
              <a:xfrm>
                <a:off x="2290" y="2817"/>
                <a:ext cx="226" cy="159"/>
              </a:xfrm>
              <a:custGeom>
                <a:avLst/>
                <a:gdLst>
                  <a:gd name="T0" fmla="*/ 0 w 226"/>
                  <a:gd name="T1" fmla="*/ 23 h 159"/>
                  <a:gd name="T2" fmla="*/ 181 w 226"/>
                  <a:gd name="T3" fmla="*/ 23 h 159"/>
                  <a:gd name="T4" fmla="*/ 226 w 226"/>
                  <a:gd name="T5" fmla="*/ 159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rgbClr val="996633"/>
                </a:solidFill>
                <a:round/>
                <a:headEnd type="none" w="med" len="med"/>
                <a:tailEnd type="triangle" w="med" len="med"/>
              </a:ln>
            </p:spPr>
            <p:txBody>
              <a:bodyPr/>
              <a:lstStyle/>
              <a:p>
                <a:endParaRPr lang="en-US"/>
              </a:p>
            </p:txBody>
          </p:sp>
          <p:sp>
            <p:nvSpPr>
              <p:cNvPr id="114889" name="Rectangle 252"/>
              <p:cNvSpPr>
                <a:spLocks noChangeArrowheads="1"/>
              </p:cNvSpPr>
              <p:nvPr/>
            </p:nvSpPr>
            <p:spPr bwMode="auto">
              <a:xfrm>
                <a:off x="1746" y="3022"/>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0" name="Rectangle 253"/>
              <p:cNvSpPr>
                <a:spLocks noChangeArrowheads="1"/>
              </p:cNvSpPr>
              <p:nvPr/>
            </p:nvSpPr>
            <p:spPr bwMode="auto">
              <a:xfrm>
                <a:off x="1973" y="3385"/>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1" name="Rectangle 254"/>
              <p:cNvSpPr>
                <a:spLocks noChangeArrowheads="1"/>
              </p:cNvSpPr>
              <p:nvPr/>
            </p:nvSpPr>
            <p:spPr bwMode="auto">
              <a:xfrm>
                <a:off x="2426" y="2976"/>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2" name="Rectangle 255"/>
              <p:cNvSpPr>
                <a:spLocks noChangeArrowheads="1"/>
              </p:cNvSpPr>
              <p:nvPr/>
            </p:nvSpPr>
            <p:spPr bwMode="auto">
              <a:xfrm>
                <a:off x="2381" y="3339"/>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3" name="Rectangle 256"/>
              <p:cNvSpPr>
                <a:spLocks noChangeArrowheads="1"/>
              </p:cNvSpPr>
              <p:nvPr/>
            </p:nvSpPr>
            <p:spPr bwMode="auto">
              <a:xfrm>
                <a:off x="2063" y="2704"/>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4" name="AutoShape 257"/>
              <p:cNvSpPr>
                <a:spLocks noChangeArrowheads="1"/>
              </p:cNvSpPr>
              <p:nvPr/>
            </p:nvSpPr>
            <p:spPr bwMode="auto">
              <a:xfrm>
                <a:off x="2381" y="1434"/>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5" name="AutoShape 258"/>
              <p:cNvSpPr>
                <a:spLocks noChangeArrowheads="1"/>
              </p:cNvSpPr>
              <p:nvPr/>
            </p:nvSpPr>
            <p:spPr bwMode="auto">
              <a:xfrm>
                <a:off x="2471" y="1026"/>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6" name="AutoShape 259"/>
              <p:cNvSpPr>
                <a:spLocks noChangeArrowheads="1"/>
              </p:cNvSpPr>
              <p:nvPr/>
            </p:nvSpPr>
            <p:spPr bwMode="auto">
              <a:xfrm>
                <a:off x="2063" y="754"/>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7" name="AutoShape 260"/>
              <p:cNvSpPr>
                <a:spLocks noChangeArrowheads="1"/>
              </p:cNvSpPr>
              <p:nvPr/>
            </p:nvSpPr>
            <p:spPr bwMode="auto">
              <a:xfrm>
                <a:off x="1700" y="1117"/>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8" name="AutoShape 261"/>
              <p:cNvSpPr>
                <a:spLocks noChangeArrowheads="1"/>
              </p:cNvSpPr>
              <p:nvPr/>
            </p:nvSpPr>
            <p:spPr bwMode="auto">
              <a:xfrm>
                <a:off x="1927" y="1480"/>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899" name="Line 262"/>
              <p:cNvSpPr>
                <a:spLocks noChangeShapeType="1"/>
              </p:cNvSpPr>
              <p:nvPr/>
            </p:nvSpPr>
            <p:spPr bwMode="auto">
              <a:xfrm flipV="1">
                <a:off x="2063" y="981"/>
                <a:ext cx="91" cy="544"/>
              </a:xfrm>
              <a:prstGeom prst="line">
                <a:avLst/>
              </a:prstGeom>
              <a:noFill/>
              <a:ln w="9525">
                <a:solidFill>
                  <a:schemeClr val="tx1"/>
                </a:solidFill>
                <a:round/>
                <a:headEnd/>
                <a:tailEnd type="triangle" w="med" len="med"/>
              </a:ln>
            </p:spPr>
            <p:txBody>
              <a:bodyPr/>
              <a:lstStyle/>
              <a:p>
                <a:endParaRPr lang="en-US"/>
              </a:p>
            </p:txBody>
          </p:sp>
          <p:sp>
            <p:nvSpPr>
              <p:cNvPr id="114900" name="Line 263"/>
              <p:cNvSpPr>
                <a:spLocks noChangeShapeType="1"/>
              </p:cNvSpPr>
              <p:nvPr/>
            </p:nvSpPr>
            <p:spPr bwMode="auto">
              <a:xfrm flipH="1" flipV="1">
                <a:off x="1836" y="1343"/>
                <a:ext cx="136" cy="227"/>
              </a:xfrm>
              <a:prstGeom prst="line">
                <a:avLst/>
              </a:prstGeom>
              <a:noFill/>
              <a:ln w="9525">
                <a:solidFill>
                  <a:schemeClr val="tx1"/>
                </a:solidFill>
                <a:round/>
                <a:headEnd/>
                <a:tailEnd type="triangle" w="med" len="med"/>
              </a:ln>
            </p:spPr>
            <p:txBody>
              <a:bodyPr/>
              <a:lstStyle/>
              <a:p>
                <a:endParaRPr lang="en-US"/>
              </a:p>
            </p:txBody>
          </p:sp>
          <p:sp>
            <p:nvSpPr>
              <p:cNvPr id="114901" name="Line 264"/>
              <p:cNvSpPr>
                <a:spLocks noChangeShapeType="1"/>
              </p:cNvSpPr>
              <p:nvPr/>
            </p:nvSpPr>
            <p:spPr bwMode="auto">
              <a:xfrm flipV="1">
                <a:off x="2108" y="1570"/>
                <a:ext cx="318" cy="46"/>
              </a:xfrm>
              <a:prstGeom prst="line">
                <a:avLst/>
              </a:prstGeom>
              <a:noFill/>
              <a:ln w="9525">
                <a:solidFill>
                  <a:schemeClr val="tx1"/>
                </a:solidFill>
                <a:round/>
                <a:headEnd/>
                <a:tailEnd type="triangle" w="med" len="med"/>
              </a:ln>
            </p:spPr>
            <p:txBody>
              <a:bodyPr/>
              <a:lstStyle/>
              <a:p>
                <a:endParaRPr lang="en-US"/>
              </a:p>
            </p:txBody>
          </p:sp>
          <p:sp>
            <p:nvSpPr>
              <p:cNvPr id="114902" name="Line 265"/>
              <p:cNvSpPr>
                <a:spLocks noChangeShapeType="1"/>
              </p:cNvSpPr>
              <p:nvPr/>
            </p:nvSpPr>
            <p:spPr bwMode="auto">
              <a:xfrm flipV="1">
                <a:off x="2562" y="1253"/>
                <a:ext cx="0" cy="272"/>
              </a:xfrm>
              <a:prstGeom prst="line">
                <a:avLst/>
              </a:prstGeom>
              <a:noFill/>
              <a:ln w="9525">
                <a:solidFill>
                  <a:schemeClr val="tx1"/>
                </a:solidFill>
                <a:round/>
                <a:headEnd/>
                <a:tailEnd type="triangle" w="med" len="med"/>
              </a:ln>
            </p:spPr>
            <p:txBody>
              <a:bodyPr/>
              <a:lstStyle/>
              <a:p>
                <a:endParaRPr lang="en-US"/>
              </a:p>
            </p:txBody>
          </p:sp>
          <p:sp>
            <p:nvSpPr>
              <p:cNvPr id="114903" name="AutoShape 266"/>
              <p:cNvSpPr>
                <a:spLocks noChangeArrowheads="1"/>
              </p:cNvSpPr>
              <p:nvPr/>
            </p:nvSpPr>
            <p:spPr bwMode="auto">
              <a:xfrm>
                <a:off x="3198" y="1795"/>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04" name="AutoShape 267"/>
              <p:cNvSpPr>
                <a:spLocks noChangeArrowheads="1"/>
              </p:cNvSpPr>
              <p:nvPr/>
            </p:nvSpPr>
            <p:spPr bwMode="auto">
              <a:xfrm>
                <a:off x="2926" y="2115"/>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05" name="AutoShape 268"/>
              <p:cNvSpPr>
                <a:spLocks noChangeArrowheads="1"/>
              </p:cNvSpPr>
              <p:nvPr/>
            </p:nvSpPr>
            <p:spPr bwMode="auto">
              <a:xfrm>
                <a:off x="3470" y="2070"/>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06" name="AutoShape 269"/>
              <p:cNvSpPr>
                <a:spLocks noChangeArrowheads="1"/>
              </p:cNvSpPr>
              <p:nvPr/>
            </p:nvSpPr>
            <p:spPr bwMode="auto">
              <a:xfrm>
                <a:off x="3289" y="2387"/>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07" name="AutoShape 270"/>
              <p:cNvSpPr>
                <a:spLocks noChangeArrowheads="1"/>
              </p:cNvSpPr>
              <p:nvPr/>
            </p:nvSpPr>
            <p:spPr bwMode="auto">
              <a:xfrm>
                <a:off x="3606" y="2387"/>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08" name="Line 271"/>
              <p:cNvSpPr>
                <a:spLocks noChangeShapeType="1"/>
              </p:cNvSpPr>
              <p:nvPr/>
            </p:nvSpPr>
            <p:spPr bwMode="auto">
              <a:xfrm flipV="1">
                <a:off x="3107" y="2025"/>
                <a:ext cx="182" cy="136"/>
              </a:xfrm>
              <a:prstGeom prst="line">
                <a:avLst/>
              </a:prstGeom>
              <a:noFill/>
              <a:ln w="9525">
                <a:solidFill>
                  <a:schemeClr val="accent2"/>
                </a:solidFill>
                <a:round/>
                <a:headEnd type="triangle" w="med" len="med"/>
                <a:tailEnd/>
              </a:ln>
            </p:spPr>
            <p:txBody>
              <a:bodyPr/>
              <a:lstStyle/>
              <a:p>
                <a:endParaRPr lang="en-US"/>
              </a:p>
            </p:txBody>
          </p:sp>
          <p:sp>
            <p:nvSpPr>
              <p:cNvPr id="114909" name="Line 272"/>
              <p:cNvSpPr>
                <a:spLocks noChangeShapeType="1"/>
              </p:cNvSpPr>
              <p:nvPr/>
            </p:nvSpPr>
            <p:spPr bwMode="auto">
              <a:xfrm>
                <a:off x="3334" y="2025"/>
                <a:ext cx="182" cy="90"/>
              </a:xfrm>
              <a:prstGeom prst="line">
                <a:avLst/>
              </a:prstGeom>
              <a:noFill/>
              <a:ln w="9525">
                <a:solidFill>
                  <a:schemeClr val="accent2"/>
                </a:solidFill>
                <a:round/>
                <a:headEnd/>
                <a:tailEnd type="triangle" w="med" len="med"/>
              </a:ln>
            </p:spPr>
            <p:txBody>
              <a:bodyPr/>
              <a:lstStyle/>
              <a:p>
                <a:endParaRPr lang="en-US"/>
              </a:p>
            </p:txBody>
          </p:sp>
          <p:sp>
            <p:nvSpPr>
              <p:cNvPr id="114910" name="Line 273"/>
              <p:cNvSpPr>
                <a:spLocks noChangeShapeType="1"/>
              </p:cNvSpPr>
              <p:nvPr/>
            </p:nvSpPr>
            <p:spPr bwMode="auto">
              <a:xfrm flipH="1">
                <a:off x="3470" y="2297"/>
                <a:ext cx="91" cy="136"/>
              </a:xfrm>
              <a:prstGeom prst="line">
                <a:avLst/>
              </a:prstGeom>
              <a:noFill/>
              <a:ln w="9525">
                <a:solidFill>
                  <a:schemeClr val="accent2"/>
                </a:solidFill>
                <a:round/>
                <a:headEnd/>
                <a:tailEnd type="triangle" w="med" len="med"/>
              </a:ln>
            </p:spPr>
            <p:txBody>
              <a:bodyPr/>
              <a:lstStyle/>
              <a:p>
                <a:endParaRPr lang="en-US"/>
              </a:p>
            </p:txBody>
          </p:sp>
          <p:sp>
            <p:nvSpPr>
              <p:cNvPr id="114911" name="Line 274"/>
              <p:cNvSpPr>
                <a:spLocks noChangeShapeType="1"/>
              </p:cNvSpPr>
              <p:nvPr/>
            </p:nvSpPr>
            <p:spPr bwMode="auto">
              <a:xfrm>
                <a:off x="3606" y="2297"/>
                <a:ext cx="91" cy="136"/>
              </a:xfrm>
              <a:prstGeom prst="line">
                <a:avLst/>
              </a:prstGeom>
              <a:noFill/>
              <a:ln w="9525">
                <a:solidFill>
                  <a:schemeClr val="accent2"/>
                </a:solidFill>
                <a:round/>
                <a:headEnd/>
                <a:tailEnd type="triangle" w="med" len="med"/>
              </a:ln>
            </p:spPr>
            <p:txBody>
              <a:bodyPr/>
              <a:lstStyle/>
              <a:p>
                <a:endParaRPr lang="en-US"/>
              </a:p>
            </p:txBody>
          </p:sp>
          <p:sp>
            <p:nvSpPr>
              <p:cNvPr id="114912" name="Oval 275"/>
              <p:cNvSpPr>
                <a:spLocks noChangeArrowheads="1"/>
              </p:cNvSpPr>
              <p:nvPr/>
            </p:nvSpPr>
            <p:spPr bwMode="auto">
              <a:xfrm>
                <a:off x="476" y="1661"/>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13" name="Oval 276"/>
              <p:cNvSpPr>
                <a:spLocks noChangeArrowheads="1"/>
              </p:cNvSpPr>
              <p:nvPr/>
            </p:nvSpPr>
            <p:spPr bwMode="auto">
              <a:xfrm>
                <a:off x="1610" y="2568"/>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14" name="Oval 277"/>
              <p:cNvSpPr>
                <a:spLocks noChangeArrowheads="1"/>
              </p:cNvSpPr>
              <p:nvPr/>
            </p:nvSpPr>
            <p:spPr bwMode="auto">
              <a:xfrm>
                <a:off x="2789" y="1706"/>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15" name="Oval 278"/>
              <p:cNvSpPr>
                <a:spLocks noChangeArrowheads="1"/>
              </p:cNvSpPr>
              <p:nvPr/>
            </p:nvSpPr>
            <p:spPr bwMode="auto">
              <a:xfrm>
                <a:off x="1610" y="709"/>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400">
                  <a:solidFill>
                    <a:schemeClr val="tx1"/>
                  </a:solidFill>
                  <a:ea typeface="SimSun" pitchFamily="2" charset="-122"/>
                </a:endParaRPr>
              </a:p>
            </p:txBody>
          </p:sp>
          <p:sp>
            <p:nvSpPr>
              <p:cNvPr id="114916" name="Freeform 279"/>
              <p:cNvSpPr>
                <a:spLocks/>
              </p:cNvSpPr>
              <p:nvPr/>
            </p:nvSpPr>
            <p:spPr bwMode="auto">
              <a:xfrm>
                <a:off x="1082" y="1214"/>
                <a:ext cx="664" cy="583"/>
              </a:xfrm>
              <a:custGeom>
                <a:avLst/>
                <a:gdLst>
                  <a:gd name="T0" fmla="*/ 0 w 664"/>
                  <a:gd name="T1" fmla="*/ 583 h 583"/>
                  <a:gd name="T2" fmla="*/ 173 w 664"/>
                  <a:gd name="T3" fmla="*/ 157 h 583"/>
                  <a:gd name="T4" fmla="*/ 664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rgbClr val="CC0000"/>
                </a:solidFill>
                <a:round/>
                <a:headEnd type="none" w="med" len="med"/>
                <a:tailEnd type="triangle" w="med" len="med"/>
              </a:ln>
            </p:spPr>
            <p:txBody>
              <a:bodyPr/>
              <a:lstStyle/>
              <a:p>
                <a:endParaRPr lang="en-US"/>
              </a:p>
            </p:txBody>
          </p:sp>
          <p:sp>
            <p:nvSpPr>
              <p:cNvPr id="114917" name="Freeform 280"/>
              <p:cNvSpPr>
                <a:spLocks/>
              </p:cNvSpPr>
              <p:nvPr/>
            </p:nvSpPr>
            <p:spPr bwMode="auto">
              <a:xfrm>
                <a:off x="930" y="2704"/>
                <a:ext cx="816" cy="575"/>
              </a:xfrm>
              <a:custGeom>
                <a:avLst/>
                <a:gdLst>
                  <a:gd name="T0" fmla="*/ 0 w 816"/>
                  <a:gd name="T1" fmla="*/ 0 h 575"/>
                  <a:gd name="T2" fmla="*/ 181 w 816"/>
                  <a:gd name="T3" fmla="*/ 499 h 575"/>
                  <a:gd name="T4" fmla="*/ 816 w 816"/>
                  <a:gd name="T5" fmla="*/ 454 h 575"/>
                  <a:gd name="T6" fmla="*/ 0 60000 65536"/>
                  <a:gd name="T7" fmla="*/ 0 60000 65536"/>
                  <a:gd name="T8" fmla="*/ 0 60000 65536"/>
                  <a:gd name="T9" fmla="*/ 0 w 816"/>
                  <a:gd name="T10" fmla="*/ 0 h 575"/>
                  <a:gd name="T11" fmla="*/ 816 w 816"/>
                  <a:gd name="T12" fmla="*/ 575 h 575"/>
                </a:gdLst>
                <a:ahLst/>
                <a:cxnLst>
                  <a:cxn ang="T6">
                    <a:pos x="T0" y="T1"/>
                  </a:cxn>
                  <a:cxn ang="T7">
                    <a:pos x="T2" y="T3"/>
                  </a:cxn>
                  <a:cxn ang="T8">
                    <a:pos x="T4" y="T5"/>
                  </a:cxn>
                </a:cxnLst>
                <a:rect l="T9" t="T10" r="T11" b="T12"/>
                <a:pathLst>
                  <a:path w="816" h="575">
                    <a:moveTo>
                      <a:pt x="0" y="0"/>
                    </a:moveTo>
                    <a:cubicBezTo>
                      <a:pt x="22" y="211"/>
                      <a:pt x="45" y="423"/>
                      <a:pt x="181" y="499"/>
                    </a:cubicBezTo>
                    <a:cubicBezTo>
                      <a:pt x="317" y="575"/>
                      <a:pt x="710" y="461"/>
                      <a:pt x="816" y="454"/>
                    </a:cubicBezTo>
                  </a:path>
                </a:pathLst>
              </a:custGeom>
              <a:noFill/>
              <a:ln w="9525">
                <a:solidFill>
                  <a:srgbClr val="CC0000"/>
                </a:solidFill>
                <a:round/>
                <a:headEnd type="none" w="med" len="med"/>
                <a:tailEnd type="triangle" w="med" len="med"/>
              </a:ln>
            </p:spPr>
            <p:txBody>
              <a:bodyPr/>
              <a:lstStyle/>
              <a:p>
                <a:endParaRPr lang="en-US"/>
              </a:p>
            </p:txBody>
          </p:sp>
          <p:sp>
            <p:nvSpPr>
              <p:cNvPr id="114918" name="Freeform 281"/>
              <p:cNvSpPr>
                <a:spLocks/>
              </p:cNvSpPr>
              <p:nvPr/>
            </p:nvSpPr>
            <p:spPr bwMode="auto">
              <a:xfrm>
                <a:off x="1474" y="2115"/>
                <a:ext cx="680" cy="589"/>
              </a:xfrm>
              <a:custGeom>
                <a:avLst/>
                <a:gdLst>
                  <a:gd name="T0" fmla="*/ 680 w 680"/>
                  <a:gd name="T1" fmla="*/ 589 h 589"/>
                  <a:gd name="T2" fmla="*/ 499 w 680"/>
                  <a:gd name="T3" fmla="*/ 136 h 589"/>
                  <a:gd name="T4" fmla="*/ 0 w 680"/>
                  <a:gd name="T5" fmla="*/ 0 h 589"/>
                  <a:gd name="T6" fmla="*/ 0 60000 65536"/>
                  <a:gd name="T7" fmla="*/ 0 60000 65536"/>
                  <a:gd name="T8" fmla="*/ 0 60000 65536"/>
                  <a:gd name="T9" fmla="*/ 0 w 680"/>
                  <a:gd name="T10" fmla="*/ 0 h 589"/>
                  <a:gd name="T11" fmla="*/ 680 w 680"/>
                  <a:gd name="T12" fmla="*/ 589 h 589"/>
                </a:gdLst>
                <a:ahLst/>
                <a:cxnLst>
                  <a:cxn ang="T6">
                    <a:pos x="T0" y="T1"/>
                  </a:cxn>
                  <a:cxn ang="T7">
                    <a:pos x="T2" y="T3"/>
                  </a:cxn>
                  <a:cxn ang="T8">
                    <a:pos x="T4" y="T5"/>
                  </a:cxn>
                </a:cxnLst>
                <a:rect l="T9" t="T10" r="T11" b="T12"/>
                <a:pathLst>
                  <a:path w="680" h="589">
                    <a:moveTo>
                      <a:pt x="680" y="589"/>
                    </a:moveTo>
                    <a:cubicBezTo>
                      <a:pt x="646" y="411"/>
                      <a:pt x="612" y="234"/>
                      <a:pt x="499" y="136"/>
                    </a:cubicBezTo>
                    <a:cubicBezTo>
                      <a:pt x="386" y="38"/>
                      <a:pt x="193" y="19"/>
                      <a:pt x="0" y="0"/>
                    </a:cubicBezTo>
                  </a:path>
                </a:pathLst>
              </a:custGeom>
              <a:noFill/>
              <a:ln w="9525">
                <a:solidFill>
                  <a:srgbClr val="CC0000"/>
                </a:solidFill>
                <a:round/>
                <a:headEnd type="none" w="med" len="med"/>
                <a:tailEnd type="triangle" w="med" len="med"/>
              </a:ln>
            </p:spPr>
            <p:txBody>
              <a:bodyPr/>
              <a:lstStyle/>
              <a:p>
                <a:endParaRPr lang="en-US"/>
              </a:p>
            </p:txBody>
          </p:sp>
          <p:sp>
            <p:nvSpPr>
              <p:cNvPr id="114919" name="Freeform 282"/>
              <p:cNvSpPr>
                <a:spLocks/>
              </p:cNvSpPr>
              <p:nvPr/>
            </p:nvSpPr>
            <p:spPr bwMode="auto">
              <a:xfrm>
                <a:off x="2653" y="2614"/>
                <a:ext cx="726" cy="499"/>
              </a:xfrm>
              <a:custGeom>
                <a:avLst/>
                <a:gdLst>
                  <a:gd name="T0" fmla="*/ 0 w 726"/>
                  <a:gd name="T1" fmla="*/ 499 h 499"/>
                  <a:gd name="T2" fmla="*/ 499 w 726"/>
                  <a:gd name="T3" fmla="*/ 408 h 499"/>
                  <a:gd name="T4" fmla="*/ 726 w 726"/>
                  <a:gd name="T5" fmla="*/ 0 h 499"/>
                  <a:gd name="T6" fmla="*/ 0 60000 65536"/>
                  <a:gd name="T7" fmla="*/ 0 60000 65536"/>
                  <a:gd name="T8" fmla="*/ 0 60000 65536"/>
                  <a:gd name="T9" fmla="*/ 0 w 726"/>
                  <a:gd name="T10" fmla="*/ 0 h 499"/>
                  <a:gd name="T11" fmla="*/ 726 w 726"/>
                  <a:gd name="T12" fmla="*/ 499 h 499"/>
                </a:gdLst>
                <a:ahLst/>
                <a:cxnLst>
                  <a:cxn ang="T6">
                    <a:pos x="T0" y="T1"/>
                  </a:cxn>
                  <a:cxn ang="T7">
                    <a:pos x="T2" y="T3"/>
                  </a:cxn>
                  <a:cxn ang="T8">
                    <a:pos x="T4" y="T5"/>
                  </a:cxn>
                </a:cxnLst>
                <a:rect l="T9" t="T10" r="T11" b="T12"/>
                <a:pathLst>
                  <a:path w="726" h="499">
                    <a:moveTo>
                      <a:pt x="0" y="499"/>
                    </a:moveTo>
                    <a:cubicBezTo>
                      <a:pt x="189" y="495"/>
                      <a:pt x="378" y="491"/>
                      <a:pt x="499" y="408"/>
                    </a:cubicBezTo>
                    <a:cubicBezTo>
                      <a:pt x="620" y="325"/>
                      <a:pt x="673" y="162"/>
                      <a:pt x="726" y="0"/>
                    </a:cubicBezTo>
                  </a:path>
                </a:pathLst>
              </a:custGeom>
              <a:noFill/>
              <a:ln w="9525">
                <a:solidFill>
                  <a:srgbClr val="CC0000"/>
                </a:solidFill>
                <a:round/>
                <a:headEnd type="none" w="med" len="med"/>
                <a:tailEnd type="triangle" w="med" len="med"/>
              </a:ln>
            </p:spPr>
            <p:txBody>
              <a:bodyPr/>
              <a:lstStyle/>
              <a:p>
                <a:endParaRPr lang="en-US"/>
              </a:p>
            </p:txBody>
          </p:sp>
          <p:sp>
            <p:nvSpPr>
              <p:cNvPr id="114920" name="Freeform 283"/>
              <p:cNvSpPr>
                <a:spLocks/>
              </p:cNvSpPr>
              <p:nvPr/>
            </p:nvSpPr>
            <p:spPr bwMode="auto">
              <a:xfrm>
                <a:off x="2653" y="1117"/>
                <a:ext cx="615" cy="725"/>
              </a:xfrm>
              <a:custGeom>
                <a:avLst/>
                <a:gdLst>
                  <a:gd name="T0" fmla="*/ 403 w 660"/>
                  <a:gd name="T1" fmla="*/ 725 h 725"/>
                  <a:gd name="T2" fmla="*/ 325 w 660"/>
                  <a:gd name="T3" fmla="*/ 234 h 725"/>
                  <a:gd name="T4" fmla="*/ 0 w 660"/>
                  <a:gd name="T5" fmla="*/ 0 h 725"/>
                  <a:gd name="T6" fmla="*/ 0 60000 65536"/>
                  <a:gd name="T7" fmla="*/ 0 60000 65536"/>
                  <a:gd name="T8" fmla="*/ 0 60000 65536"/>
                  <a:gd name="T9" fmla="*/ 0 w 660"/>
                  <a:gd name="T10" fmla="*/ 0 h 725"/>
                  <a:gd name="T11" fmla="*/ 660 w 660"/>
                  <a:gd name="T12" fmla="*/ 725 h 725"/>
                </a:gdLst>
                <a:ahLst/>
                <a:cxnLst>
                  <a:cxn ang="T6">
                    <a:pos x="T0" y="T1"/>
                  </a:cxn>
                  <a:cxn ang="T7">
                    <a:pos x="T2" y="T3"/>
                  </a:cxn>
                  <a:cxn ang="T8">
                    <a:pos x="T4" y="T5"/>
                  </a:cxn>
                </a:cxnLst>
                <a:rect l="T9" t="T10" r="T11" b="T12"/>
                <a:pathLst>
                  <a:path w="660" h="725">
                    <a:moveTo>
                      <a:pt x="660" y="725"/>
                    </a:moveTo>
                    <a:cubicBezTo>
                      <a:pt x="639" y="643"/>
                      <a:pt x="643" y="355"/>
                      <a:pt x="533" y="234"/>
                    </a:cubicBezTo>
                    <a:cubicBezTo>
                      <a:pt x="423" y="113"/>
                      <a:pt x="111" y="49"/>
                      <a:pt x="0" y="0"/>
                    </a:cubicBezTo>
                  </a:path>
                </a:pathLst>
              </a:custGeom>
              <a:noFill/>
              <a:ln w="9525">
                <a:solidFill>
                  <a:srgbClr val="CC0000"/>
                </a:solidFill>
                <a:round/>
                <a:headEnd type="none" w="med" len="med"/>
                <a:tailEnd type="triangle" w="med" len="med"/>
              </a:ln>
            </p:spPr>
            <p:txBody>
              <a:bodyPr/>
              <a:lstStyle/>
              <a:p>
                <a:endParaRPr lang="en-US"/>
              </a:p>
            </p:txBody>
          </p:sp>
        </p:grpSp>
        <p:sp>
          <p:nvSpPr>
            <p:cNvPr id="114693" name="Text Box 284"/>
            <p:cNvSpPr txBox="1">
              <a:spLocks noChangeArrowheads="1"/>
            </p:cNvSpPr>
            <p:nvPr/>
          </p:nvSpPr>
          <p:spPr bwMode="auto">
            <a:xfrm>
              <a:off x="5207000" y="777875"/>
              <a:ext cx="1287463"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Requirements</a:t>
              </a:r>
            </a:p>
          </p:txBody>
        </p:sp>
        <p:sp>
          <p:nvSpPr>
            <p:cNvPr id="114694" name="Text Box 285"/>
            <p:cNvSpPr txBox="1">
              <a:spLocks noChangeArrowheads="1"/>
            </p:cNvSpPr>
            <p:nvPr/>
          </p:nvSpPr>
          <p:spPr bwMode="auto">
            <a:xfrm>
              <a:off x="6775450" y="560388"/>
              <a:ext cx="617538"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Tests</a:t>
              </a:r>
            </a:p>
          </p:txBody>
        </p:sp>
        <p:sp>
          <p:nvSpPr>
            <p:cNvPr id="114695" name="Text Box 286"/>
            <p:cNvSpPr txBox="1">
              <a:spLocks noChangeArrowheads="1"/>
            </p:cNvSpPr>
            <p:nvPr/>
          </p:nvSpPr>
          <p:spPr bwMode="auto">
            <a:xfrm>
              <a:off x="6804025" y="1958975"/>
              <a:ext cx="736600"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Design</a:t>
              </a:r>
            </a:p>
          </p:txBody>
        </p:sp>
        <p:sp>
          <p:nvSpPr>
            <p:cNvPr id="114696" name="Text Box 287"/>
            <p:cNvSpPr txBox="1">
              <a:spLocks noChangeArrowheads="1"/>
            </p:cNvSpPr>
            <p:nvPr/>
          </p:nvSpPr>
          <p:spPr bwMode="auto">
            <a:xfrm>
              <a:off x="7885113" y="963613"/>
              <a:ext cx="608012"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Code</a:t>
              </a:r>
            </a:p>
          </p:txBody>
        </p:sp>
      </p:grpSp>
      <p:grpSp>
        <p:nvGrpSpPr>
          <p:cNvPr id="6" name="Group 5"/>
          <p:cNvGrpSpPr/>
          <p:nvPr/>
        </p:nvGrpSpPr>
        <p:grpSpPr>
          <a:xfrm>
            <a:off x="4103649" y="1832516"/>
            <a:ext cx="5051502" cy="3958683"/>
            <a:chOff x="4092498" y="1371600"/>
            <a:chExt cx="5051502" cy="3958683"/>
          </a:xfrm>
        </p:grpSpPr>
        <p:sp>
          <p:nvSpPr>
            <p:cNvPr id="5" name="Rectangle 4"/>
            <p:cNvSpPr/>
            <p:nvPr/>
          </p:nvSpPr>
          <p:spPr>
            <a:xfrm>
              <a:off x="4092498" y="1371600"/>
              <a:ext cx="5051502" cy="39586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820" name="Text Box 181"/>
            <p:cNvSpPr txBox="1">
              <a:spLocks noChangeArrowheads="1"/>
            </p:cNvSpPr>
            <p:nvPr/>
          </p:nvSpPr>
          <p:spPr bwMode="auto">
            <a:xfrm>
              <a:off x="4772025" y="2913063"/>
              <a:ext cx="942975" cy="304800"/>
            </a:xfrm>
            <a:prstGeom prst="rect">
              <a:avLst/>
            </a:prstGeom>
            <a:noFill/>
            <a:ln w="9525">
              <a:noFill/>
              <a:miter lim="800000"/>
              <a:headEnd/>
              <a:tailEnd/>
            </a:ln>
          </p:spPr>
          <p:txBody>
            <a:bodyPr wrap="none">
              <a:spAutoFit/>
            </a:bodyPr>
            <a:lstStyle/>
            <a:p>
              <a:pPr defTabSz="914400"/>
              <a:r>
                <a:rPr lang="en-US" altLang="ja-JP" sz="1400" b="1" dirty="0">
                  <a:solidFill>
                    <a:schemeClr val="tx1"/>
                  </a:solidFill>
                  <a:ea typeface="SimSun" pitchFamily="2" charset="-122"/>
                </a:rPr>
                <a:t>Variation</a:t>
              </a:r>
            </a:p>
          </p:txBody>
        </p:sp>
        <p:grpSp>
          <p:nvGrpSpPr>
            <p:cNvPr id="3" name="Group 2"/>
            <p:cNvGrpSpPr/>
            <p:nvPr/>
          </p:nvGrpSpPr>
          <p:grpSpPr>
            <a:xfrm>
              <a:off x="4260850" y="1635125"/>
              <a:ext cx="4638675" cy="3400425"/>
              <a:chOff x="4452938" y="2908300"/>
              <a:chExt cx="4638675" cy="3400425"/>
            </a:xfrm>
          </p:grpSpPr>
          <p:sp>
            <p:nvSpPr>
              <p:cNvPr id="114697" name="Line 4"/>
              <p:cNvSpPr>
                <a:spLocks noChangeShapeType="1"/>
              </p:cNvSpPr>
              <p:nvPr/>
            </p:nvSpPr>
            <p:spPr bwMode="auto">
              <a:xfrm flipV="1">
                <a:off x="5370513" y="5837238"/>
                <a:ext cx="382587" cy="381000"/>
              </a:xfrm>
              <a:prstGeom prst="line">
                <a:avLst/>
              </a:prstGeom>
              <a:noFill/>
              <a:ln w="9525">
                <a:solidFill>
                  <a:schemeClr val="tx1"/>
                </a:solidFill>
                <a:round/>
                <a:headEnd/>
                <a:tailEnd type="triangle" w="med" len="med"/>
              </a:ln>
            </p:spPr>
            <p:txBody>
              <a:bodyPr/>
              <a:lstStyle/>
              <a:p>
                <a:endParaRPr lang="en-US"/>
              </a:p>
            </p:txBody>
          </p:sp>
          <p:sp>
            <p:nvSpPr>
              <p:cNvPr id="114698" name="Line 5"/>
              <p:cNvSpPr>
                <a:spLocks noChangeShapeType="1"/>
              </p:cNvSpPr>
              <p:nvPr/>
            </p:nvSpPr>
            <p:spPr bwMode="auto">
              <a:xfrm flipV="1">
                <a:off x="5356225" y="3152775"/>
                <a:ext cx="0" cy="766763"/>
              </a:xfrm>
              <a:prstGeom prst="line">
                <a:avLst/>
              </a:prstGeom>
              <a:noFill/>
              <a:ln w="9525">
                <a:solidFill>
                  <a:schemeClr val="tx1"/>
                </a:solidFill>
                <a:round/>
                <a:headEnd/>
                <a:tailEnd type="triangle" w="med" len="med"/>
              </a:ln>
            </p:spPr>
            <p:txBody>
              <a:bodyPr/>
              <a:lstStyle/>
              <a:p>
                <a:endParaRPr lang="en-US"/>
              </a:p>
            </p:txBody>
          </p:sp>
          <p:sp>
            <p:nvSpPr>
              <p:cNvPr id="114699" name="Line 6"/>
              <p:cNvSpPr>
                <a:spLocks noChangeShapeType="1"/>
              </p:cNvSpPr>
              <p:nvPr/>
            </p:nvSpPr>
            <p:spPr bwMode="auto">
              <a:xfrm flipH="1">
                <a:off x="5278438" y="5757863"/>
                <a:ext cx="77787" cy="0"/>
              </a:xfrm>
              <a:prstGeom prst="line">
                <a:avLst/>
              </a:prstGeom>
              <a:noFill/>
              <a:ln w="9525">
                <a:solidFill>
                  <a:schemeClr val="tx1"/>
                </a:solidFill>
                <a:round/>
                <a:headEnd/>
                <a:tailEnd/>
              </a:ln>
            </p:spPr>
            <p:txBody>
              <a:bodyPr/>
              <a:lstStyle/>
              <a:p>
                <a:endParaRPr lang="en-US"/>
              </a:p>
            </p:txBody>
          </p:sp>
          <p:sp>
            <p:nvSpPr>
              <p:cNvPr id="114700" name="Line 7"/>
              <p:cNvSpPr>
                <a:spLocks noChangeShapeType="1"/>
              </p:cNvSpPr>
              <p:nvPr/>
            </p:nvSpPr>
            <p:spPr bwMode="auto">
              <a:xfrm flipH="1">
                <a:off x="5278438" y="4992688"/>
                <a:ext cx="77787" cy="0"/>
              </a:xfrm>
              <a:prstGeom prst="line">
                <a:avLst/>
              </a:prstGeom>
              <a:noFill/>
              <a:ln w="9525">
                <a:solidFill>
                  <a:schemeClr val="tx1"/>
                </a:solidFill>
                <a:round/>
                <a:headEnd/>
                <a:tailEnd/>
              </a:ln>
            </p:spPr>
            <p:txBody>
              <a:bodyPr/>
              <a:lstStyle/>
              <a:p>
                <a:endParaRPr lang="en-US"/>
              </a:p>
            </p:txBody>
          </p:sp>
          <p:sp>
            <p:nvSpPr>
              <p:cNvPr id="114701" name="Line 8"/>
              <p:cNvSpPr>
                <a:spLocks noChangeShapeType="1"/>
              </p:cNvSpPr>
              <p:nvPr/>
            </p:nvSpPr>
            <p:spPr bwMode="auto">
              <a:xfrm flipH="1">
                <a:off x="5278438" y="3536950"/>
                <a:ext cx="77787" cy="0"/>
              </a:xfrm>
              <a:prstGeom prst="line">
                <a:avLst/>
              </a:prstGeom>
              <a:noFill/>
              <a:ln w="9525">
                <a:solidFill>
                  <a:schemeClr val="tx1"/>
                </a:solidFill>
                <a:round/>
                <a:headEnd/>
                <a:tailEnd/>
              </a:ln>
            </p:spPr>
            <p:txBody>
              <a:bodyPr/>
              <a:lstStyle/>
              <a:p>
                <a:endParaRPr lang="en-US"/>
              </a:p>
            </p:txBody>
          </p:sp>
          <p:sp>
            <p:nvSpPr>
              <p:cNvPr id="114702" name="Text Box 9"/>
              <p:cNvSpPr txBox="1">
                <a:spLocks noChangeArrowheads="1"/>
              </p:cNvSpPr>
              <p:nvPr/>
            </p:nvSpPr>
            <p:spPr bwMode="auto">
              <a:xfrm>
                <a:off x="4452938" y="5591175"/>
                <a:ext cx="893762"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Variant 1</a:t>
                </a:r>
              </a:p>
            </p:txBody>
          </p:sp>
          <p:sp>
            <p:nvSpPr>
              <p:cNvPr id="114703" name="Text Box 10"/>
              <p:cNvSpPr txBox="1">
                <a:spLocks noChangeArrowheads="1"/>
              </p:cNvSpPr>
              <p:nvPr/>
            </p:nvSpPr>
            <p:spPr bwMode="auto">
              <a:xfrm>
                <a:off x="4452938" y="4795838"/>
                <a:ext cx="893762"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Variant 2</a:t>
                </a:r>
              </a:p>
            </p:txBody>
          </p:sp>
          <p:sp>
            <p:nvSpPr>
              <p:cNvPr id="114704" name="Text Box 11"/>
              <p:cNvSpPr txBox="1">
                <a:spLocks noChangeArrowheads="1"/>
              </p:cNvSpPr>
              <p:nvPr/>
            </p:nvSpPr>
            <p:spPr bwMode="auto">
              <a:xfrm>
                <a:off x="4452938" y="3368675"/>
                <a:ext cx="893762" cy="304800"/>
              </a:xfrm>
              <a:prstGeom prst="rect">
                <a:avLst/>
              </a:prstGeom>
              <a:noFill/>
              <a:ln w="9525">
                <a:noFill/>
                <a:miter lim="800000"/>
                <a:headEnd/>
                <a:tailEnd/>
              </a:ln>
            </p:spPr>
            <p:txBody>
              <a:bodyPr wrap="none">
                <a:spAutoFit/>
              </a:bodyPr>
              <a:lstStyle/>
              <a:p>
                <a:pPr defTabSz="914400"/>
                <a:r>
                  <a:rPr lang="en-US" altLang="ja-JP" sz="1400">
                    <a:solidFill>
                      <a:schemeClr val="tx1"/>
                    </a:solidFill>
                    <a:ea typeface="SimSun" pitchFamily="2" charset="-122"/>
                  </a:rPr>
                  <a:t>Variant n</a:t>
                </a:r>
              </a:p>
            </p:txBody>
          </p:sp>
          <p:sp>
            <p:nvSpPr>
              <p:cNvPr id="114705" name="Line 12"/>
              <p:cNvSpPr>
                <a:spLocks noChangeShapeType="1"/>
              </p:cNvSpPr>
              <p:nvPr/>
            </p:nvSpPr>
            <p:spPr bwMode="auto">
              <a:xfrm>
                <a:off x="5370513" y="6218238"/>
                <a:ext cx="3522662" cy="0"/>
              </a:xfrm>
              <a:prstGeom prst="line">
                <a:avLst/>
              </a:prstGeom>
              <a:noFill/>
              <a:ln w="9525">
                <a:solidFill>
                  <a:schemeClr val="tx1"/>
                </a:solidFill>
                <a:round/>
                <a:headEnd/>
                <a:tailEnd type="triangle" w="med" len="med"/>
              </a:ln>
            </p:spPr>
            <p:txBody>
              <a:bodyPr/>
              <a:lstStyle/>
              <a:p>
                <a:endParaRPr lang="en-US"/>
              </a:p>
            </p:txBody>
          </p:sp>
          <p:sp>
            <p:nvSpPr>
              <p:cNvPr id="114706" name="Text Box 13"/>
              <p:cNvSpPr txBox="1">
                <a:spLocks noChangeArrowheads="1"/>
              </p:cNvSpPr>
              <p:nvPr/>
            </p:nvSpPr>
            <p:spPr bwMode="auto">
              <a:xfrm>
                <a:off x="8161338" y="5922963"/>
                <a:ext cx="930275" cy="304800"/>
              </a:xfrm>
              <a:prstGeom prst="rect">
                <a:avLst/>
              </a:prstGeom>
              <a:noFill/>
              <a:ln w="9525">
                <a:noFill/>
                <a:miter lim="800000"/>
                <a:headEnd/>
                <a:tailEnd/>
              </a:ln>
            </p:spPr>
            <p:txBody>
              <a:bodyPr wrap="none">
                <a:spAutoFit/>
              </a:bodyPr>
              <a:lstStyle/>
              <a:p>
                <a:pPr defTabSz="914400"/>
                <a:r>
                  <a:rPr lang="en-US" altLang="ja-JP" sz="1400" b="1">
                    <a:solidFill>
                      <a:schemeClr val="tx1"/>
                    </a:solidFill>
                    <a:ea typeface="SimSun" pitchFamily="2" charset="-122"/>
                  </a:rPr>
                  <a:t>Function</a:t>
                </a:r>
              </a:p>
            </p:txBody>
          </p:sp>
          <p:sp>
            <p:nvSpPr>
              <p:cNvPr id="114707" name="Line 14"/>
              <p:cNvSpPr>
                <a:spLocks noChangeShapeType="1"/>
              </p:cNvSpPr>
              <p:nvPr/>
            </p:nvSpPr>
            <p:spPr bwMode="auto">
              <a:xfrm flipV="1">
                <a:off x="5356225" y="4684713"/>
                <a:ext cx="0" cy="1533525"/>
              </a:xfrm>
              <a:prstGeom prst="line">
                <a:avLst/>
              </a:prstGeom>
              <a:noFill/>
              <a:ln w="9525">
                <a:solidFill>
                  <a:schemeClr val="tx1"/>
                </a:solidFill>
                <a:round/>
                <a:headEnd/>
                <a:tailEnd/>
              </a:ln>
            </p:spPr>
            <p:txBody>
              <a:bodyPr/>
              <a:lstStyle/>
              <a:p>
                <a:endParaRPr lang="en-US"/>
              </a:p>
            </p:txBody>
          </p:sp>
          <p:sp>
            <p:nvSpPr>
              <p:cNvPr id="114708" name="Line 15"/>
              <p:cNvSpPr>
                <a:spLocks noChangeShapeType="1"/>
              </p:cNvSpPr>
              <p:nvPr/>
            </p:nvSpPr>
            <p:spPr bwMode="auto">
              <a:xfrm flipV="1">
                <a:off x="5356225" y="3919538"/>
                <a:ext cx="0" cy="765175"/>
              </a:xfrm>
              <a:prstGeom prst="line">
                <a:avLst/>
              </a:prstGeom>
              <a:noFill/>
              <a:ln w="9525">
                <a:solidFill>
                  <a:schemeClr val="tx1"/>
                </a:solidFill>
                <a:prstDash val="dash"/>
                <a:round/>
                <a:headEnd/>
                <a:tailEnd/>
              </a:ln>
            </p:spPr>
            <p:txBody>
              <a:bodyPr/>
              <a:lstStyle/>
              <a:p>
                <a:endParaRPr lang="en-US"/>
              </a:p>
            </p:txBody>
          </p:sp>
          <p:sp>
            <p:nvSpPr>
              <p:cNvPr id="114709" name="Oval 18"/>
              <p:cNvSpPr>
                <a:spLocks noChangeArrowheads="1"/>
              </p:cNvSpPr>
              <p:nvPr/>
            </p:nvSpPr>
            <p:spPr bwMode="auto">
              <a:xfrm>
                <a:off x="6069013" y="3395663"/>
                <a:ext cx="195262" cy="50800"/>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10" name="Oval 19"/>
              <p:cNvSpPr>
                <a:spLocks noChangeArrowheads="1"/>
              </p:cNvSpPr>
              <p:nvPr/>
            </p:nvSpPr>
            <p:spPr bwMode="auto">
              <a:xfrm>
                <a:off x="6383338" y="3455988"/>
                <a:ext cx="196850" cy="50800"/>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11" name="Oval 20"/>
              <p:cNvSpPr>
                <a:spLocks noChangeArrowheads="1"/>
              </p:cNvSpPr>
              <p:nvPr/>
            </p:nvSpPr>
            <p:spPr bwMode="auto">
              <a:xfrm>
                <a:off x="6305550" y="3538538"/>
                <a:ext cx="195263" cy="49212"/>
              </a:xfrm>
              <a:prstGeom prst="ellipse">
                <a:avLst/>
              </a:prstGeom>
              <a:solidFill>
                <a:srgbClr val="FFFF00"/>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12" name="Oval 21"/>
              <p:cNvSpPr>
                <a:spLocks noChangeArrowheads="1"/>
              </p:cNvSpPr>
              <p:nvPr/>
            </p:nvSpPr>
            <p:spPr bwMode="auto">
              <a:xfrm>
                <a:off x="5951538" y="3548063"/>
                <a:ext cx="196850" cy="49212"/>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13" name="Oval 22"/>
              <p:cNvSpPr>
                <a:spLocks noChangeArrowheads="1"/>
              </p:cNvSpPr>
              <p:nvPr/>
            </p:nvSpPr>
            <p:spPr bwMode="auto">
              <a:xfrm>
                <a:off x="5794375" y="3467100"/>
                <a:ext cx="195263" cy="49213"/>
              </a:xfrm>
              <a:prstGeom prst="ellipse">
                <a:avLst/>
              </a:prstGeom>
              <a:solidFill>
                <a:srgbClr val="FF99CC"/>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14" name="Freeform 23"/>
              <p:cNvSpPr>
                <a:spLocks/>
              </p:cNvSpPr>
              <p:nvPr/>
            </p:nvSpPr>
            <p:spPr bwMode="auto">
              <a:xfrm>
                <a:off x="5899150" y="3516313"/>
                <a:ext cx="90488" cy="41275"/>
              </a:xfrm>
              <a:custGeom>
                <a:avLst/>
                <a:gdLst>
                  <a:gd name="T0" fmla="*/ 8537 w 106"/>
                  <a:gd name="T1" fmla="*/ 0 h 182"/>
                  <a:gd name="T2" fmla="*/ 8537 w 106"/>
                  <a:gd name="T3" fmla="*/ 3629 h 182"/>
                  <a:gd name="T4" fmla="*/ 58903 w 106"/>
                  <a:gd name="T5" fmla="*/ 7030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chemeClr val="hlink"/>
                </a:solidFill>
                <a:round/>
                <a:headEnd type="none" w="med" len="med"/>
                <a:tailEnd type="triangle" w="med" len="med"/>
              </a:ln>
            </p:spPr>
            <p:txBody>
              <a:bodyPr/>
              <a:lstStyle/>
              <a:p>
                <a:endParaRPr lang="en-US"/>
              </a:p>
            </p:txBody>
          </p:sp>
          <p:sp>
            <p:nvSpPr>
              <p:cNvPr id="114715" name="Freeform 24"/>
              <p:cNvSpPr>
                <a:spLocks/>
              </p:cNvSpPr>
              <p:nvPr/>
            </p:nvSpPr>
            <p:spPr bwMode="auto">
              <a:xfrm>
                <a:off x="6146800" y="3587750"/>
                <a:ext cx="236538" cy="9525"/>
              </a:xfrm>
              <a:custGeom>
                <a:avLst/>
                <a:gdLst>
                  <a:gd name="T0" fmla="*/ 0 w 273"/>
                  <a:gd name="T1" fmla="*/ 0 h 45"/>
                  <a:gd name="T2" fmla="*/ 51120 w 273"/>
                  <a:gd name="T3" fmla="*/ 1482 h 45"/>
                  <a:gd name="T4" fmla="*/ 154226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chemeClr val="hlink"/>
                </a:solidFill>
                <a:round/>
                <a:headEnd type="none" w="med" len="med"/>
                <a:tailEnd type="triangle" w="med" len="med"/>
              </a:ln>
            </p:spPr>
            <p:txBody>
              <a:bodyPr/>
              <a:lstStyle/>
              <a:p>
                <a:endParaRPr lang="en-US"/>
              </a:p>
            </p:txBody>
          </p:sp>
          <p:sp>
            <p:nvSpPr>
              <p:cNvPr id="114716" name="Freeform 25"/>
              <p:cNvSpPr>
                <a:spLocks/>
              </p:cNvSpPr>
              <p:nvPr/>
            </p:nvSpPr>
            <p:spPr bwMode="auto">
              <a:xfrm>
                <a:off x="6108700" y="3525838"/>
                <a:ext cx="274638" cy="22225"/>
              </a:xfrm>
              <a:custGeom>
                <a:avLst/>
                <a:gdLst>
                  <a:gd name="T0" fmla="*/ 178774 w 318"/>
                  <a:gd name="T1" fmla="*/ 2062 h 97"/>
                  <a:gd name="T2" fmla="*/ 76864 w 318"/>
                  <a:gd name="T3" fmla="*/ 229 h 97"/>
                  <a:gd name="T4" fmla="*/ 0 w 318"/>
                  <a:gd name="T5" fmla="*/ 3666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chemeClr val="hlink"/>
                </a:solidFill>
                <a:round/>
                <a:headEnd type="none" w="med" len="med"/>
                <a:tailEnd type="triangle" w="med" len="med"/>
              </a:ln>
            </p:spPr>
            <p:txBody>
              <a:bodyPr/>
              <a:lstStyle/>
              <a:p>
                <a:endParaRPr lang="en-US"/>
              </a:p>
            </p:txBody>
          </p:sp>
          <p:sp>
            <p:nvSpPr>
              <p:cNvPr id="114717" name="Freeform 26"/>
              <p:cNvSpPr>
                <a:spLocks/>
              </p:cNvSpPr>
              <p:nvPr/>
            </p:nvSpPr>
            <p:spPr bwMode="auto">
              <a:xfrm>
                <a:off x="6461125" y="3497263"/>
                <a:ext cx="117475" cy="50800"/>
              </a:xfrm>
              <a:custGeom>
                <a:avLst/>
                <a:gdLst>
                  <a:gd name="T0" fmla="*/ 0 w 151"/>
                  <a:gd name="T1" fmla="*/ 33118 h 181"/>
                  <a:gd name="T2" fmla="*/ 36565 w 151"/>
                  <a:gd name="T3" fmla="*/ 16559 h 181"/>
                  <a:gd name="T4" fmla="*/ 24117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chemeClr val="hlink"/>
                </a:solidFill>
                <a:round/>
                <a:headEnd type="none" w="med" len="med"/>
                <a:tailEnd type="triangle" w="med" len="med"/>
              </a:ln>
            </p:spPr>
            <p:txBody>
              <a:bodyPr/>
              <a:lstStyle/>
              <a:p>
                <a:endParaRPr lang="en-US"/>
              </a:p>
            </p:txBody>
          </p:sp>
          <p:sp>
            <p:nvSpPr>
              <p:cNvPr id="114718" name="Freeform 27"/>
              <p:cNvSpPr>
                <a:spLocks/>
              </p:cNvSpPr>
              <p:nvPr/>
            </p:nvSpPr>
            <p:spPr bwMode="auto">
              <a:xfrm>
                <a:off x="5884863" y="3416300"/>
                <a:ext cx="184150" cy="50800"/>
              </a:xfrm>
              <a:custGeom>
                <a:avLst/>
                <a:gdLst>
                  <a:gd name="T0" fmla="*/ 17373 w 212"/>
                  <a:gd name="T1" fmla="*/ 8542 h 226"/>
                  <a:gd name="T2" fmla="*/ 17373 w 212"/>
                  <a:gd name="T3" fmla="*/ 3372 h 226"/>
                  <a:gd name="T4" fmla="*/ 119871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chemeClr val="hlink"/>
                </a:solidFill>
                <a:round/>
                <a:headEnd type="none" w="med" len="med"/>
                <a:tailEnd type="triangle" w="med" len="med"/>
              </a:ln>
            </p:spPr>
            <p:txBody>
              <a:bodyPr/>
              <a:lstStyle/>
              <a:p>
                <a:endParaRPr lang="en-US"/>
              </a:p>
            </p:txBody>
          </p:sp>
          <p:sp>
            <p:nvSpPr>
              <p:cNvPr id="114719" name="Freeform 28"/>
              <p:cNvSpPr>
                <a:spLocks/>
              </p:cNvSpPr>
              <p:nvPr/>
            </p:nvSpPr>
            <p:spPr bwMode="auto">
              <a:xfrm>
                <a:off x="6264275" y="3421063"/>
                <a:ext cx="196850" cy="34925"/>
              </a:xfrm>
              <a:custGeom>
                <a:avLst/>
                <a:gdLst>
                  <a:gd name="T0" fmla="*/ 0 w 226"/>
                  <a:gd name="T1" fmla="*/ 879 h 159"/>
                  <a:gd name="T2" fmla="*/ 103651 w 226"/>
                  <a:gd name="T3" fmla="*/ 879 h 159"/>
                  <a:gd name="T4" fmla="*/ 128911 w 226"/>
                  <a:gd name="T5" fmla="*/ 5711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chemeClr val="hlink"/>
                </a:solidFill>
                <a:round/>
                <a:headEnd type="none" w="med" len="med"/>
                <a:tailEnd type="triangle" w="med" len="med"/>
              </a:ln>
            </p:spPr>
            <p:txBody>
              <a:bodyPr/>
              <a:lstStyle/>
              <a:p>
                <a:endParaRPr lang="en-US"/>
              </a:p>
            </p:txBody>
          </p:sp>
          <p:sp>
            <p:nvSpPr>
              <p:cNvPr id="114720" name="Freeform 29"/>
              <p:cNvSpPr>
                <a:spLocks/>
              </p:cNvSpPr>
              <p:nvPr/>
            </p:nvSpPr>
            <p:spPr bwMode="auto">
              <a:xfrm>
                <a:off x="6880225" y="3719513"/>
                <a:ext cx="90488" cy="41275"/>
              </a:xfrm>
              <a:custGeom>
                <a:avLst/>
                <a:gdLst>
                  <a:gd name="T0" fmla="*/ 8537 w 106"/>
                  <a:gd name="T1" fmla="*/ 0 h 182"/>
                  <a:gd name="T2" fmla="*/ 8537 w 106"/>
                  <a:gd name="T3" fmla="*/ 3629 h 182"/>
                  <a:gd name="T4" fmla="*/ 58903 w 106"/>
                  <a:gd name="T5" fmla="*/ 7030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rgbClr val="996633"/>
                </a:solidFill>
                <a:round/>
                <a:headEnd type="none" w="med" len="med"/>
                <a:tailEnd type="triangle" w="med" len="med"/>
              </a:ln>
            </p:spPr>
            <p:txBody>
              <a:bodyPr/>
              <a:lstStyle/>
              <a:p>
                <a:endParaRPr lang="en-US"/>
              </a:p>
            </p:txBody>
          </p:sp>
          <p:sp>
            <p:nvSpPr>
              <p:cNvPr id="114721" name="Freeform 30"/>
              <p:cNvSpPr>
                <a:spLocks/>
              </p:cNvSpPr>
              <p:nvPr/>
            </p:nvSpPr>
            <p:spPr bwMode="auto">
              <a:xfrm>
                <a:off x="7169150" y="3790950"/>
                <a:ext cx="236538" cy="20638"/>
              </a:xfrm>
              <a:custGeom>
                <a:avLst/>
                <a:gdLst>
                  <a:gd name="T0" fmla="*/ 0 w 273"/>
                  <a:gd name="T1" fmla="*/ 0 h 45"/>
                  <a:gd name="T2" fmla="*/ 51120 w 273"/>
                  <a:gd name="T3" fmla="*/ 220139 h 45"/>
                  <a:gd name="T4" fmla="*/ 154226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rgbClr val="996633"/>
                </a:solidFill>
                <a:round/>
                <a:headEnd type="none" w="med" len="med"/>
                <a:tailEnd type="triangle" w="med" len="med"/>
              </a:ln>
            </p:spPr>
            <p:txBody>
              <a:bodyPr/>
              <a:lstStyle/>
              <a:p>
                <a:endParaRPr lang="en-US"/>
              </a:p>
            </p:txBody>
          </p:sp>
          <p:sp>
            <p:nvSpPr>
              <p:cNvPr id="114722" name="Freeform 31"/>
              <p:cNvSpPr>
                <a:spLocks/>
              </p:cNvSpPr>
              <p:nvPr/>
            </p:nvSpPr>
            <p:spPr bwMode="auto">
              <a:xfrm>
                <a:off x="7089775" y="3729038"/>
                <a:ext cx="276225" cy="20637"/>
              </a:xfrm>
              <a:custGeom>
                <a:avLst/>
                <a:gdLst>
                  <a:gd name="T0" fmla="*/ 180675 w 318"/>
                  <a:gd name="T1" fmla="*/ 1915 h 97"/>
                  <a:gd name="T2" fmla="*/ 77308 w 318"/>
                  <a:gd name="T3" fmla="*/ 213 h 97"/>
                  <a:gd name="T4" fmla="*/ 0 w 318"/>
                  <a:gd name="T5" fmla="*/ 3404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rgbClr val="996633"/>
                </a:solidFill>
                <a:round/>
                <a:headEnd type="none" w="med" len="med"/>
                <a:tailEnd type="triangle" w="med" len="med"/>
              </a:ln>
            </p:spPr>
            <p:txBody>
              <a:bodyPr/>
              <a:lstStyle/>
              <a:p>
                <a:endParaRPr lang="en-US"/>
              </a:p>
            </p:txBody>
          </p:sp>
          <p:sp>
            <p:nvSpPr>
              <p:cNvPr id="114723" name="Freeform 32"/>
              <p:cNvSpPr>
                <a:spLocks/>
              </p:cNvSpPr>
              <p:nvPr/>
            </p:nvSpPr>
            <p:spPr bwMode="auto">
              <a:xfrm>
                <a:off x="7521575" y="3700463"/>
                <a:ext cx="119063" cy="49212"/>
              </a:xfrm>
              <a:custGeom>
                <a:avLst/>
                <a:gdLst>
                  <a:gd name="T0" fmla="*/ 0 w 151"/>
                  <a:gd name="T1" fmla="*/ 32083 h 181"/>
                  <a:gd name="T2" fmla="*/ 37059 w 151"/>
                  <a:gd name="T3" fmla="*/ 16041 h 181"/>
                  <a:gd name="T4" fmla="*/ 25232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rgbClr val="996633"/>
                </a:solidFill>
                <a:round/>
                <a:headEnd type="none" w="med" len="med"/>
                <a:tailEnd type="triangle" w="med" len="med"/>
              </a:ln>
            </p:spPr>
            <p:txBody>
              <a:bodyPr/>
              <a:lstStyle/>
              <a:p>
                <a:endParaRPr lang="en-US"/>
              </a:p>
            </p:txBody>
          </p:sp>
          <p:sp>
            <p:nvSpPr>
              <p:cNvPr id="114724" name="Freeform 33"/>
              <p:cNvSpPr>
                <a:spLocks/>
              </p:cNvSpPr>
              <p:nvPr/>
            </p:nvSpPr>
            <p:spPr bwMode="auto">
              <a:xfrm>
                <a:off x="6867525" y="3619500"/>
                <a:ext cx="182563" cy="49213"/>
              </a:xfrm>
              <a:custGeom>
                <a:avLst/>
                <a:gdLst>
                  <a:gd name="T0" fmla="*/ 17223 w 212"/>
                  <a:gd name="T1" fmla="*/ 8275 h 226"/>
                  <a:gd name="T2" fmla="*/ 17223 w 212"/>
                  <a:gd name="T3" fmla="*/ 3266 h 226"/>
                  <a:gd name="T4" fmla="*/ 118838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sp>
            <p:nvSpPr>
              <p:cNvPr id="114725" name="Freeform 34"/>
              <p:cNvSpPr>
                <a:spLocks/>
              </p:cNvSpPr>
              <p:nvPr/>
            </p:nvSpPr>
            <p:spPr bwMode="auto">
              <a:xfrm>
                <a:off x="7246938" y="3624263"/>
                <a:ext cx="195262" cy="34925"/>
              </a:xfrm>
              <a:custGeom>
                <a:avLst/>
                <a:gdLst>
                  <a:gd name="T0" fmla="*/ 0 w 226"/>
                  <a:gd name="T1" fmla="*/ 879 h 159"/>
                  <a:gd name="T2" fmla="*/ 101951 w 226"/>
                  <a:gd name="T3" fmla="*/ 879 h 159"/>
                  <a:gd name="T4" fmla="*/ 127007 w 226"/>
                  <a:gd name="T5" fmla="*/ 5711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rgbClr val="996633"/>
                </a:solidFill>
                <a:round/>
                <a:headEnd type="none" w="med" len="med"/>
                <a:tailEnd type="triangle" w="med" len="med"/>
              </a:ln>
            </p:spPr>
            <p:txBody>
              <a:bodyPr/>
              <a:lstStyle/>
              <a:p>
                <a:endParaRPr lang="en-US"/>
              </a:p>
            </p:txBody>
          </p:sp>
          <p:sp>
            <p:nvSpPr>
              <p:cNvPr id="114726" name="Rectangle 35"/>
              <p:cNvSpPr>
                <a:spLocks noChangeArrowheads="1"/>
              </p:cNvSpPr>
              <p:nvPr/>
            </p:nvSpPr>
            <p:spPr bwMode="auto">
              <a:xfrm>
                <a:off x="6775450" y="3668713"/>
                <a:ext cx="196850" cy="50800"/>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27" name="Rectangle 36"/>
              <p:cNvSpPr>
                <a:spLocks noChangeArrowheads="1"/>
              </p:cNvSpPr>
              <p:nvPr/>
            </p:nvSpPr>
            <p:spPr bwMode="auto">
              <a:xfrm>
                <a:off x="6972300" y="3749675"/>
                <a:ext cx="196850" cy="52388"/>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28" name="Rectangle 37"/>
              <p:cNvSpPr>
                <a:spLocks noChangeArrowheads="1"/>
              </p:cNvSpPr>
              <p:nvPr/>
            </p:nvSpPr>
            <p:spPr bwMode="auto">
              <a:xfrm>
                <a:off x="7366000" y="3659188"/>
                <a:ext cx="195263" cy="50800"/>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29" name="Rectangle 38"/>
              <p:cNvSpPr>
                <a:spLocks noChangeArrowheads="1"/>
              </p:cNvSpPr>
              <p:nvPr/>
            </p:nvSpPr>
            <p:spPr bwMode="auto">
              <a:xfrm>
                <a:off x="7324725" y="3741738"/>
                <a:ext cx="196850" cy="49212"/>
              </a:xfrm>
              <a:prstGeom prst="rect">
                <a:avLst/>
              </a:prstGeom>
              <a:solidFill>
                <a:srgbClr val="33CCCC"/>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0" name="Rectangle 39"/>
              <p:cNvSpPr>
                <a:spLocks noChangeArrowheads="1"/>
              </p:cNvSpPr>
              <p:nvPr/>
            </p:nvSpPr>
            <p:spPr bwMode="auto">
              <a:xfrm>
                <a:off x="7050088" y="3597275"/>
                <a:ext cx="196850" cy="52388"/>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1" name="AutoShape 40"/>
              <p:cNvSpPr>
                <a:spLocks noChangeArrowheads="1"/>
              </p:cNvSpPr>
              <p:nvPr/>
            </p:nvSpPr>
            <p:spPr bwMode="auto">
              <a:xfrm>
                <a:off x="7324725" y="3313113"/>
                <a:ext cx="196850" cy="5238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2" name="AutoShape 41"/>
              <p:cNvSpPr>
                <a:spLocks noChangeArrowheads="1"/>
              </p:cNvSpPr>
              <p:nvPr/>
            </p:nvSpPr>
            <p:spPr bwMode="auto">
              <a:xfrm>
                <a:off x="7404100" y="3222625"/>
                <a:ext cx="195263" cy="5080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3" name="AutoShape 42"/>
              <p:cNvSpPr>
                <a:spLocks noChangeArrowheads="1"/>
              </p:cNvSpPr>
              <p:nvPr/>
            </p:nvSpPr>
            <p:spPr bwMode="auto">
              <a:xfrm>
                <a:off x="7050088" y="3162300"/>
                <a:ext cx="195262" cy="50800"/>
              </a:xfrm>
              <a:prstGeom prst="triangle">
                <a:avLst>
                  <a:gd name="adj" fmla="val 50000"/>
                </a:avLst>
              </a:prstGeom>
              <a:solidFill>
                <a:srgbClr val="FF0000"/>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4" name="AutoShape 43"/>
              <p:cNvSpPr>
                <a:spLocks noChangeArrowheads="1"/>
              </p:cNvSpPr>
              <p:nvPr/>
            </p:nvSpPr>
            <p:spPr bwMode="auto">
              <a:xfrm>
                <a:off x="6735763" y="3243263"/>
                <a:ext cx="195262" cy="5080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5" name="AutoShape 44"/>
              <p:cNvSpPr>
                <a:spLocks noChangeArrowheads="1"/>
              </p:cNvSpPr>
              <p:nvPr/>
            </p:nvSpPr>
            <p:spPr bwMode="auto">
              <a:xfrm>
                <a:off x="6932613" y="3324225"/>
                <a:ext cx="196850" cy="5080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36" name="Line 45"/>
              <p:cNvSpPr>
                <a:spLocks noChangeShapeType="1"/>
              </p:cNvSpPr>
              <p:nvPr/>
            </p:nvSpPr>
            <p:spPr bwMode="auto">
              <a:xfrm flipV="1">
                <a:off x="7050088" y="3213100"/>
                <a:ext cx="79375" cy="122238"/>
              </a:xfrm>
              <a:prstGeom prst="line">
                <a:avLst/>
              </a:prstGeom>
              <a:noFill/>
              <a:ln w="9525">
                <a:solidFill>
                  <a:schemeClr val="tx1"/>
                </a:solidFill>
                <a:round/>
                <a:headEnd/>
                <a:tailEnd type="triangle" w="med" len="med"/>
              </a:ln>
            </p:spPr>
            <p:txBody>
              <a:bodyPr/>
              <a:lstStyle/>
              <a:p>
                <a:endParaRPr lang="en-US"/>
              </a:p>
            </p:txBody>
          </p:sp>
          <p:sp>
            <p:nvSpPr>
              <p:cNvPr id="114737" name="Line 46"/>
              <p:cNvSpPr>
                <a:spLocks noChangeShapeType="1"/>
              </p:cNvSpPr>
              <p:nvPr/>
            </p:nvSpPr>
            <p:spPr bwMode="auto">
              <a:xfrm flipH="1" flipV="1">
                <a:off x="6854825" y="3294063"/>
                <a:ext cx="115888" cy="50800"/>
              </a:xfrm>
              <a:prstGeom prst="line">
                <a:avLst/>
              </a:prstGeom>
              <a:noFill/>
              <a:ln w="9525">
                <a:solidFill>
                  <a:schemeClr val="tx1"/>
                </a:solidFill>
                <a:round/>
                <a:headEnd/>
                <a:tailEnd type="triangle" w="med" len="med"/>
              </a:ln>
            </p:spPr>
            <p:txBody>
              <a:bodyPr/>
              <a:lstStyle/>
              <a:p>
                <a:endParaRPr lang="en-US"/>
              </a:p>
            </p:txBody>
          </p:sp>
          <p:sp>
            <p:nvSpPr>
              <p:cNvPr id="114738" name="Line 47"/>
              <p:cNvSpPr>
                <a:spLocks noChangeShapeType="1"/>
              </p:cNvSpPr>
              <p:nvPr/>
            </p:nvSpPr>
            <p:spPr bwMode="auto">
              <a:xfrm flipV="1">
                <a:off x="7089775" y="3344863"/>
                <a:ext cx="276225" cy="9525"/>
              </a:xfrm>
              <a:prstGeom prst="line">
                <a:avLst/>
              </a:prstGeom>
              <a:noFill/>
              <a:ln w="9525">
                <a:solidFill>
                  <a:schemeClr val="tx1"/>
                </a:solidFill>
                <a:round/>
                <a:headEnd/>
                <a:tailEnd type="triangle" w="med" len="med"/>
              </a:ln>
            </p:spPr>
            <p:txBody>
              <a:bodyPr/>
              <a:lstStyle/>
              <a:p>
                <a:endParaRPr lang="en-US"/>
              </a:p>
            </p:txBody>
          </p:sp>
          <p:sp>
            <p:nvSpPr>
              <p:cNvPr id="114739" name="Line 48"/>
              <p:cNvSpPr>
                <a:spLocks noChangeShapeType="1"/>
              </p:cNvSpPr>
              <p:nvPr/>
            </p:nvSpPr>
            <p:spPr bwMode="auto">
              <a:xfrm flipV="1">
                <a:off x="7481888" y="3273425"/>
                <a:ext cx="0" cy="61913"/>
              </a:xfrm>
              <a:prstGeom prst="line">
                <a:avLst/>
              </a:prstGeom>
              <a:noFill/>
              <a:ln w="9525">
                <a:solidFill>
                  <a:schemeClr val="tx1"/>
                </a:solidFill>
                <a:round/>
                <a:headEnd/>
                <a:tailEnd type="triangle" w="med" len="med"/>
              </a:ln>
            </p:spPr>
            <p:txBody>
              <a:bodyPr/>
              <a:lstStyle/>
              <a:p>
                <a:endParaRPr lang="en-US"/>
              </a:p>
            </p:txBody>
          </p:sp>
          <p:sp>
            <p:nvSpPr>
              <p:cNvPr id="114740" name="AutoShape 49"/>
              <p:cNvSpPr>
                <a:spLocks noChangeArrowheads="1"/>
              </p:cNvSpPr>
              <p:nvPr/>
            </p:nvSpPr>
            <p:spPr bwMode="auto">
              <a:xfrm>
                <a:off x="8032750" y="3394075"/>
                <a:ext cx="196850" cy="49213"/>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41" name="AutoShape 50"/>
              <p:cNvSpPr>
                <a:spLocks noChangeArrowheads="1"/>
              </p:cNvSpPr>
              <p:nvPr/>
            </p:nvSpPr>
            <p:spPr bwMode="auto">
              <a:xfrm>
                <a:off x="7797800" y="3467100"/>
                <a:ext cx="196850" cy="47625"/>
              </a:xfrm>
              <a:prstGeom prst="pentagon">
                <a:avLst/>
              </a:prstGeom>
              <a:solidFill>
                <a:srgbClr val="FF0000"/>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42" name="AutoShape 51"/>
              <p:cNvSpPr>
                <a:spLocks noChangeArrowheads="1"/>
              </p:cNvSpPr>
              <p:nvPr/>
            </p:nvSpPr>
            <p:spPr bwMode="auto">
              <a:xfrm>
                <a:off x="8267700" y="3457575"/>
                <a:ext cx="196850" cy="4762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43" name="AutoShape 52"/>
              <p:cNvSpPr>
                <a:spLocks noChangeArrowheads="1"/>
              </p:cNvSpPr>
              <p:nvPr/>
            </p:nvSpPr>
            <p:spPr bwMode="auto">
              <a:xfrm>
                <a:off x="8110538" y="3527425"/>
                <a:ext cx="196850" cy="47625"/>
              </a:xfrm>
              <a:prstGeom prst="pentagon">
                <a:avLst/>
              </a:prstGeom>
              <a:solidFill>
                <a:srgbClr val="FF00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44" name="AutoShape 53"/>
              <p:cNvSpPr>
                <a:spLocks noChangeArrowheads="1"/>
              </p:cNvSpPr>
              <p:nvPr/>
            </p:nvSpPr>
            <p:spPr bwMode="auto">
              <a:xfrm>
                <a:off x="8386763" y="3527425"/>
                <a:ext cx="195262" cy="4762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45" name="Line 54"/>
              <p:cNvSpPr>
                <a:spLocks noChangeShapeType="1"/>
              </p:cNvSpPr>
              <p:nvPr/>
            </p:nvSpPr>
            <p:spPr bwMode="auto">
              <a:xfrm flipV="1">
                <a:off x="7954963" y="3446463"/>
                <a:ext cx="155575" cy="30162"/>
              </a:xfrm>
              <a:prstGeom prst="line">
                <a:avLst/>
              </a:prstGeom>
              <a:noFill/>
              <a:ln w="9525">
                <a:solidFill>
                  <a:schemeClr val="accent2"/>
                </a:solidFill>
                <a:round/>
                <a:headEnd type="triangle" w="med" len="med"/>
                <a:tailEnd/>
              </a:ln>
            </p:spPr>
            <p:txBody>
              <a:bodyPr/>
              <a:lstStyle/>
              <a:p>
                <a:endParaRPr lang="en-US"/>
              </a:p>
            </p:txBody>
          </p:sp>
          <p:sp>
            <p:nvSpPr>
              <p:cNvPr id="114746" name="Line 55"/>
              <p:cNvSpPr>
                <a:spLocks noChangeShapeType="1"/>
              </p:cNvSpPr>
              <p:nvPr/>
            </p:nvSpPr>
            <p:spPr bwMode="auto">
              <a:xfrm>
                <a:off x="8151813" y="3446463"/>
                <a:ext cx="155575" cy="20637"/>
              </a:xfrm>
              <a:prstGeom prst="line">
                <a:avLst/>
              </a:prstGeom>
              <a:noFill/>
              <a:ln w="9525">
                <a:solidFill>
                  <a:schemeClr val="accent2"/>
                </a:solidFill>
                <a:round/>
                <a:headEnd/>
                <a:tailEnd type="triangle" w="med" len="med"/>
              </a:ln>
            </p:spPr>
            <p:txBody>
              <a:bodyPr/>
              <a:lstStyle/>
              <a:p>
                <a:endParaRPr lang="en-US"/>
              </a:p>
            </p:txBody>
          </p:sp>
          <p:sp>
            <p:nvSpPr>
              <p:cNvPr id="114747" name="Line 56"/>
              <p:cNvSpPr>
                <a:spLocks noChangeShapeType="1"/>
              </p:cNvSpPr>
              <p:nvPr/>
            </p:nvSpPr>
            <p:spPr bwMode="auto">
              <a:xfrm flipH="1">
                <a:off x="8267700" y="3506788"/>
                <a:ext cx="79375" cy="31750"/>
              </a:xfrm>
              <a:prstGeom prst="line">
                <a:avLst/>
              </a:prstGeom>
              <a:noFill/>
              <a:ln w="9525">
                <a:solidFill>
                  <a:schemeClr val="accent2"/>
                </a:solidFill>
                <a:round/>
                <a:headEnd/>
                <a:tailEnd type="triangle" w="med" len="med"/>
              </a:ln>
            </p:spPr>
            <p:txBody>
              <a:bodyPr/>
              <a:lstStyle/>
              <a:p>
                <a:endParaRPr lang="en-US"/>
              </a:p>
            </p:txBody>
          </p:sp>
          <p:sp>
            <p:nvSpPr>
              <p:cNvPr id="114748" name="Line 57"/>
              <p:cNvSpPr>
                <a:spLocks noChangeShapeType="1"/>
              </p:cNvSpPr>
              <p:nvPr/>
            </p:nvSpPr>
            <p:spPr bwMode="auto">
              <a:xfrm>
                <a:off x="8386763" y="3506788"/>
                <a:ext cx="77787" cy="31750"/>
              </a:xfrm>
              <a:prstGeom prst="line">
                <a:avLst/>
              </a:prstGeom>
              <a:noFill/>
              <a:ln w="9525">
                <a:solidFill>
                  <a:schemeClr val="accent2"/>
                </a:solidFill>
                <a:round/>
                <a:headEnd/>
                <a:tailEnd type="triangle" w="med" len="med"/>
              </a:ln>
            </p:spPr>
            <p:txBody>
              <a:bodyPr/>
              <a:lstStyle/>
              <a:p>
                <a:endParaRPr lang="en-US"/>
              </a:p>
            </p:txBody>
          </p:sp>
          <p:sp>
            <p:nvSpPr>
              <p:cNvPr id="114749" name="Oval 58"/>
              <p:cNvSpPr>
                <a:spLocks noChangeArrowheads="1"/>
              </p:cNvSpPr>
              <p:nvPr/>
            </p:nvSpPr>
            <p:spPr bwMode="auto">
              <a:xfrm>
                <a:off x="5676900" y="3365500"/>
                <a:ext cx="1060450" cy="273050"/>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50" name="Oval 59"/>
              <p:cNvSpPr>
                <a:spLocks noChangeArrowheads="1"/>
              </p:cNvSpPr>
              <p:nvPr/>
            </p:nvSpPr>
            <p:spPr bwMode="auto">
              <a:xfrm>
                <a:off x="6657975" y="3568700"/>
                <a:ext cx="1060450" cy="273050"/>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51" name="Oval 60"/>
              <p:cNvSpPr>
                <a:spLocks noChangeArrowheads="1"/>
              </p:cNvSpPr>
              <p:nvPr/>
            </p:nvSpPr>
            <p:spPr bwMode="auto">
              <a:xfrm>
                <a:off x="7678738" y="3375025"/>
                <a:ext cx="1060450" cy="274638"/>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52" name="Oval 61"/>
              <p:cNvSpPr>
                <a:spLocks noChangeArrowheads="1"/>
              </p:cNvSpPr>
              <p:nvPr/>
            </p:nvSpPr>
            <p:spPr bwMode="auto">
              <a:xfrm>
                <a:off x="6657975" y="3152775"/>
                <a:ext cx="1060450" cy="273050"/>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53" name="Freeform 62"/>
              <p:cNvSpPr>
                <a:spLocks/>
              </p:cNvSpPr>
              <p:nvPr/>
            </p:nvSpPr>
            <p:spPr bwMode="auto">
              <a:xfrm>
                <a:off x="6200775" y="3265488"/>
                <a:ext cx="574675" cy="130175"/>
              </a:xfrm>
              <a:custGeom>
                <a:avLst/>
                <a:gdLst>
                  <a:gd name="T0" fmla="*/ 0 w 664"/>
                  <a:gd name="T1" fmla="*/ 22105 h 583"/>
                  <a:gd name="T2" fmla="*/ 97799 w 664"/>
                  <a:gd name="T3" fmla="*/ 6029 h 583"/>
                  <a:gd name="T4" fmla="*/ 374750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rgbClr val="CC0000"/>
                </a:solidFill>
                <a:round/>
                <a:headEnd type="none" w="med" len="med"/>
                <a:tailEnd type="triangle" w="med" len="med"/>
              </a:ln>
            </p:spPr>
            <p:txBody>
              <a:bodyPr/>
              <a:lstStyle/>
              <a:p>
                <a:endParaRPr lang="en-US"/>
              </a:p>
            </p:txBody>
          </p:sp>
          <p:sp>
            <p:nvSpPr>
              <p:cNvPr id="114754" name="Freeform 63"/>
              <p:cNvSpPr>
                <a:spLocks/>
              </p:cNvSpPr>
              <p:nvPr/>
            </p:nvSpPr>
            <p:spPr bwMode="auto">
              <a:xfrm>
                <a:off x="6070600" y="3597275"/>
                <a:ext cx="704850" cy="128588"/>
              </a:xfrm>
              <a:custGeom>
                <a:avLst/>
                <a:gdLst>
                  <a:gd name="T0" fmla="*/ 0 w 816"/>
                  <a:gd name="T1" fmla="*/ 0 h 575"/>
                  <a:gd name="T2" fmla="*/ 101927 w 816"/>
                  <a:gd name="T3" fmla="*/ 18785 h 575"/>
                  <a:gd name="T4" fmla="*/ 459535 w 816"/>
                  <a:gd name="T5" fmla="*/ 17220 h 575"/>
                  <a:gd name="T6" fmla="*/ 0 60000 65536"/>
                  <a:gd name="T7" fmla="*/ 0 60000 65536"/>
                  <a:gd name="T8" fmla="*/ 0 60000 65536"/>
                  <a:gd name="T9" fmla="*/ 0 w 816"/>
                  <a:gd name="T10" fmla="*/ 0 h 575"/>
                  <a:gd name="T11" fmla="*/ 816 w 816"/>
                  <a:gd name="T12" fmla="*/ 575 h 575"/>
                </a:gdLst>
                <a:ahLst/>
                <a:cxnLst>
                  <a:cxn ang="T6">
                    <a:pos x="T0" y="T1"/>
                  </a:cxn>
                  <a:cxn ang="T7">
                    <a:pos x="T2" y="T3"/>
                  </a:cxn>
                  <a:cxn ang="T8">
                    <a:pos x="T4" y="T5"/>
                  </a:cxn>
                </a:cxnLst>
                <a:rect l="T9" t="T10" r="T11" b="T12"/>
                <a:pathLst>
                  <a:path w="816" h="575">
                    <a:moveTo>
                      <a:pt x="0" y="0"/>
                    </a:moveTo>
                    <a:cubicBezTo>
                      <a:pt x="22" y="211"/>
                      <a:pt x="45" y="423"/>
                      <a:pt x="181" y="499"/>
                    </a:cubicBezTo>
                    <a:cubicBezTo>
                      <a:pt x="317" y="575"/>
                      <a:pt x="710" y="461"/>
                      <a:pt x="816" y="454"/>
                    </a:cubicBezTo>
                  </a:path>
                </a:pathLst>
              </a:custGeom>
              <a:noFill/>
              <a:ln w="9525">
                <a:solidFill>
                  <a:srgbClr val="CC0000"/>
                </a:solidFill>
                <a:round/>
                <a:headEnd type="none" w="med" len="med"/>
                <a:tailEnd type="triangle" w="med" len="med"/>
              </a:ln>
            </p:spPr>
            <p:txBody>
              <a:bodyPr/>
              <a:lstStyle/>
              <a:p>
                <a:endParaRPr lang="en-US"/>
              </a:p>
            </p:txBody>
          </p:sp>
          <p:sp>
            <p:nvSpPr>
              <p:cNvPr id="114755" name="Freeform 64"/>
              <p:cNvSpPr>
                <a:spLocks/>
              </p:cNvSpPr>
              <p:nvPr/>
            </p:nvSpPr>
            <p:spPr bwMode="auto">
              <a:xfrm>
                <a:off x="6540500" y="3467100"/>
                <a:ext cx="588963" cy="130175"/>
              </a:xfrm>
              <a:custGeom>
                <a:avLst/>
                <a:gdLst>
                  <a:gd name="T0" fmla="*/ 383692 w 680"/>
                  <a:gd name="T1" fmla="*/ 21880 h 589"/>
                  <a:gd name="T2" fmla="*/ 281490 w 680"/>
                  <a:gd name="T3" fmla="*/ 5083 h 589"/>
                  <a:gd name="T4" fmla="*/ 0 w 680"/>
                  <a:gd name="T5" fmla="*/ 0 h 589"/>
                  <a:gd name="T6" fmla="*/ 0 60000 65536"/>
                  <a:gd name="T7" fmla="*/ 0 60000 65536"/>
                  <a:gd name="T8" fmla="*/ 0 60000 65536"/>
                  <a:gd name="T9" fmla="*/ 0 w 680"/>
                  <a:gd name="T10" fmla="*/ 0 h 589"/>
                  <a:gd name="T11" fmla="*/ 680 w 680"/>
                  <a:gd name="T12" fmla="*/ 589 h 589"/>
                </a:gdLst>
                <a:ahLst/>
                <a:cxnLst>
                  <a:cxn ang="T6">
                    <a:pos x="T0" y="T1"/>
                  </a:cxn>
                  <a:cxn ang="T7">
                    <a:pos x="T2" y="T3"/>
                  </a:cxn>
                  <a:cxn ang="T8">
                    <a:pos x="T4" y="T5"/>
                  </a:cxn>
                </a:cxnLst>
                <a:rect l="T9" t="T10" r="T11" b="T12"/>
                <a:pathLst>
                  <a:path w="680" h="589">
                    <a:moveTo>
                      <a:pt x="680" y="589"/>
                    </a:moveTo>
                    <a:cubicBezTo>
                      <a:pt x="646" y="411"/>
                      <a:pt x="612" y="234"/>
                      <a:pt x="499" y="136"/>
                    </a:cubicBezTo>
                    <a:cubicBezTo>
                      <a:pt x="386" y="38"/>
                      <a:pt x="193" y="19"/>
                      <a:pt x="0" y="0"/>
                    </a:cubicBezTo>
                  </a:path>
                </a:pathLst>
              </a:custGeom>
              <a:noFill/>
              <a:ln w="9525">
                <a:solidFill>
                  <a:srgbClr val="CC0000"/>
                </a:solidFill>
                <a:round/>
                <a:headEnd type="none" w="med" len="med"/>
                <a:tailEnd type="triangle" w="med" len="med"/>
              </a:ln>
            </p:spPr>
            <p:txBody>
              <a:bodyPr/>
              <a:lstStyle/>
              <a:p>
                <a:endParaRPr lang="en-US"/>
              </a:p>
            </p:txBody>
          </p:sp>
          <p:sp>
            <p:nvSpPr>
              <p:cNvPr id="114756" name="Freeform 65"/>
              <p:cNvSpPr>
                <a:spLocks/>
              </p:cNvSpPr>
              <p:nvPr/>
            </p:nvSpPr>
            <p:spPr bwMode="auto">
              <a:xfrm>
                <a:off x="7561263" y="3578225"/>
                <a:ext cx="628650" cy="111125"/>
              </a:xfrm>
              <a:custGeom>
                <a:avLst/>
                <a:gdLst>
                  <a:gd name="T0" fmla="*/ 0 w 726"/>
                  <a:gd name="T1" fmla="*/ 18706 h 499"/>
                  <a:gd name="T2" fmla="*/ 281420 w 726"/>
                  <a:gd name="T3" fmla="*/ 15366 h 499"/>
                  <a:gd name="T4" fmla="*/ 409575 w 726"/>
                  <a:gd name="T5" fmla="*/ 0 h 499"/>
                  <a:gd name="T6" fmla="*/ 0 60000 65536"/>
                  <a:gd name="T7" fmla="*/ 0 60000 65536"/>
                  <a:gd name="T8" fmla="*/ 0 60000 65536"/>
                  <a:gd name="T9" fmla="*/ 0 w 726"/>
                  <a:gd name="T10" fmla="*/ 0 h 499"/>
                  <a:gd name="T11" fmla="*/ 726 w 726"/>
                  <a:gd name="T12" fmla="*/ 499 h 499"/>
                </a:gdLst>
                <a:ahLst/>
                <a:cxnLst>
                  <a:cxn ang="T6">
                    <a:pos x="T0" y="T1"/>
                  </a:cxn>
                  <a:cxn ang="T7">
                    <a:pos x="T2" y="T3"/>
                  </a:cxn>
                  <a:cxn ang="T8">
                    <a:pos x="T4" y="T5"/>
                  </a:cxn>
                </a:cxnLst>
                <a:rect l="T9" t="T10" r="T11" b="T12"/>
                <a:pathLst>
                  <a:path w="726" h="499">
                    <a:moveTo>
                      <a:pt x="0" y="499"/>
                    </a:moveTo>
                    <a:cubicBezTo>
                      <a:pt x="189" y="495"/>
                      <a:pt x="378" y="491"/>
                      <a:pt x="499" y="408"/>
                    </a:cubicBezTo>
                    <a:cubicBezTo>
                      <a:pt x="620" y="325"/>
                      <a:pt x="673" y="162"/>
                      <a:pt x="726" y="0"/>
                    </a:cubicBezTo>
                  </a:path>
                </a:pathLst>
              </a:custGeom>
              <a:noFill/>
              <a:ln w="9525">
                <a:solidFill>
                  <a:srgbClr val="CC0000"/>
                </a:solidFill>
                <a:round/>
                <a:headEnd type="none" w="med" len="med"/>
                <a:tailEnd type="triangle" w="med" len="med"/>
              </a:ln>
            </p:spPr>
            <p:txBody>
              <a:bodyPr/>
              <a:lstStyle/>
              <a:p>
                <a:endParaRPr lang="en-US"/>
              </a:p>
            </p:txBody>
          </p:sp>
          <p:sp>
            <p:nvSpPr>
              <p:cNvPr id="114757" name="Freeform 66"/>
              <p:cNvSpPr>
                <a:spLocks/>
              </p:cNvSpPr>
              <p:nvPr/>
            </p:nvSpPr>
            <p:spPr bwMode="auto">
              <a:xfrm>
                <a:off x="7561263" y="3243263"/>
                <a:ext cx="533400" cy="161925"/>
              </a:xfrm>
              <a:custGeom>
                <a:avLst/>
                <a:gdLst>
                  <a:gd name="T0" fmla="*/ 227907 w 660"/>
                  <a:gd name="T1" fmla="*/ 27248 h 725"/>
                  <a:gd name="T2" fmla="*/ 184265 w 660"/>
                  <a:gd name="T3" fmla="*/ 8710 h 725"/>
                  <a:gd name="T4" fmla="*/ 0 w 660"/>
                  <a:gd name="T5" fmla="*/ 0 h 725"/>
                  <a:gd name="T6" fmla="*/ 0 60000 65536"/>
                  <a:gd name="T7" fmla="*/ 0 60000 65536"/>
                  <a:gd name="T8" fmla="*/ 0 60000 65536"/>
                  <a:gd name="T9" fmla="*/ 0 w 660"/>
                  <a:gd name="T10" fmla="*/ 0 h 725"/>
                  <a:gd name="T11" fmla="*/ 660 w 660"/>
                  <a:gd name="T12" fmla="*/ 725 h 725"/>
                </a:gdLst>
                <a:ahLst/>
                <a:cxnLst>
                  <a:cxn ang="T6">
                    <a:pos x="T0" y="T1"/>
                  </a:cxn>
                  <a:cxn ang="T7">
                    <a:pos x="T2" y="T3"/>
                  </a:cxn>
                  <a:cxn ang="T8">
                    <a:pos x="T4" y="T5"/>
                  </a:cxn>
                </a:cxnLst>
                <a:rect l="T9" t="T10" r="T11" b="T12"/>
                <a:pathLst>
                  <a:path w="660" h="725">
                    <a:moveTo>
                      <a:pt x="660" y="725"/>
                    </a:moveTo>
                    <a:cubicBezTo>
                      <a:pt x="639" y="643"/>
                      <a:pt x="643" y="355"/>
                      <a:pt x="533" y="234"/>
                    </a:cubicBezTo>
                    <a:cubicBezTo>
                      <a:pt x="423" y="113"/>
                      <a:pt x="111" y="49"/>
                      <a:pt x="0" y="0"/>
                    </a:cubicBezTo>
                  </a:path>
                </a:pathLst>
              </a:custGeom>
              <a:noFill/>
              <a:ln w="9525">
                <a:solidFill>
                  <a:srgbClr val="CC0000"/>
                </a:solidFill>
                <a:round/>
                <a:headEnd type="none" w="med" len="med"/>
                <a:tailEnd type="triangle" w="med" len="med"/>
              </a:ln>
            </p:spPr>
            <p:txBody>
              <a:bodyPr/>
              <a:lstStyle/>
              <a:p>
                <a:endParaRPr lang="en-US"/>
              </a:p>
            </p:txBody>
          </p:sp>
          <p:sp>
            <p:nvSpPr>
              <p:cNvPr id="114758" name="Text Box 67"/>
              <p:cNvSpPr txBox="1">
                <a:spLocks noChangeArrowheads="1"/>
              </p:cNvSpPr>
              <p:nvPr/>
            </p:nvSpPr>
            <p:spPr bwMode="auto">
              <a:xfrm>
                <a:off x="5676900" y="3060700"/>
                <a:ext cx="971550" cy="244475"/>
              </a:xfrm>
              <a:prstGeom prst="rect">
                <a:avLst/>
              </a:prstGeom>
              <a:noFill/>
              <a:ln w="9525">
                <a:noFill/>
                <a:miter lim="800000"/>
                <a:headEnd/>
                <a:tailEnd/>
              </a:ln>
            </p:spPr>
            <p:txBody>
              <a:bodyPr wrap="none">
                <a:spAutoFit/>
              </a:bodyPr>
              <a:lstStyle/>
              <a:p>
                <a:pPr defTabSz="914400"/>
                <a:r>
                  <a:rPr lang="en-US" altLang="ja-JP" sz="1000" dirty="0">
                    <a:solidFill>
                      <a:schemeClr val="tx1"/>
                    </a:solidFill>
                    <a:ea typeface="SimSun" pitchFamily="2" charset="-122"/>
                  </a:rPr>
                  <a:t>Requirements</a:t>
                </a:r>
              </a:p>
            </p:txBody>
          </p:sp>
          <p:sp>
            <p:nvSpPr>
              <p:cNvPr id="114759" name="Text Box 68"/>
              <p:cNvSpPr txBox="1">
                <a:spLocks noChangeArrowheads="1"/>
              </p:cNvSpPr>
              <p:nvPr/>
            </p:nvSpPr>
            <p:spPr bwMode="auto">
              <a:xfrm>
                <a:off x="6975475" y="2908300"/>
                <a:ext cx="493713"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Tests</a:t>
                </a:r>
              </a:p>
            </p:txBody>
          </p:sp>
          <p:sp>
            <p:nvSpPr>
              <p:cNvPr id="114760" name="Text Box 69"/>
              <p:cNvSpPr txBox="1">
                <a:spLocks noChangeArrowheads="1"/>
              </p:cNvSpPr>
              <p:nvPr/>
            </p:nvSpPr>
            <p:spPr bwMode="auto">
              <a:xfrm>
                <a:off x="6977063" y="3840163"/>
                <a:ext cx="577850"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Design</a:t>
                </a:r>
              </a:p>
            </p:txBody>
          </p:sp>
          <p:sp>
            <p:nvSpPr>
              <p:cNvPr id="114761" name="Text Box 70"/>
              <p:cNvSpPr txBox="1">
                <a:spLocks noChangeArrowheads="1"/>
              </p:cNvSpPr>
              <p:nvPr/>
            </p:nvSpPr>
            <p:spPr bwMode="auto">
              <a:xfrm>
                <a:off x="8050213" y="3152775"/>
                <a:ext cx="485775"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Code</a:t>
                </a:r>
              </a:p>
            </p:txBody>
          </p:sp>
          <p:sp>
            <p:nvSpPr>
              <p:cNvPr id="114762" name="Oval 73"/>
              <p:cNvSpPr>
                <a:spLocks noChangeArrowheads="1"/>
              </p:cNvSpPr>
              <p:nvPr/>
            </p:nvSpPr>
            <p:spPr bwMode="auto">
              <a:xfrm>
                <a:off x="6069013" y="4699000"/>
                <a:ext cx="195262" cy="50800"/>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63" name="Oval 74"/>
              <p:cNvSpPr>
                <a:spLocks noChangeArrowheads="1"/>
              </p:cNvSpPr>
              <p:nvPr/>
            </p:nvSpPr>
            <p:spPr bwMode="auto">
              <a:xfrm>
                <a:off x="6383338" y="4759325"/>
                <a:ext cx="196850" cy="50800"/>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64" name="Oval 75"/>
              <p:cNvSpPr>
                <a:spLocks noChangeArrowheads="1"/>
              </p:cNvSpPr>
              <p:nvPr/>
            </p:nvSpPr>
            <p:spPr bwMode="auto">
              <a:xfrm>
                <a:off x="6305550" y="4840288"/>
                <a:ext cx="195263" cy="50800"/>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65" name="Oval 76"/>
              <p:cNvSpPr>
                <a:spLocks noChangeArrowheads="1"/>
              </p:cNvSpPr>
              <p:nvPr/>
            </p:nvSpPr>
            <p:spPr bwMode="auto">
              <a:xfrm>
                <a:off x="5951538" y="4851400"/>
                <a:ext cx="196850" cy="50800"/>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66" name="Oval 77"/>
              <p:cNvSpPr>
                <a:spLocks noChangeArrowheads="1"/>
              </p:cNvSpPr>
              <p:nvPr/>
            </p:nvSpPr>
            <p:spPr bwMode="auto">
              <a:xfrm>
                <a:off x="5794375" y="4770438"/>
                <a:ext cx="195263" cy="50800"/>
              </a:xfrm>
              <a:prstGeom prst="ellipse">
                <a:avLst/>
              </a:prstGeom>
              <a:solidFill>
                <a:schemeClr val="accent2"/>
              </a:solidFill>
              <a:ln w="9525">
                <a:solidFill>
                  <a:schemeClr val="hlink"/>
                </a:solidFill>
                <a:round/>
                <a:headEnd/>
                <a:tailEnd/>
              </a:ln>
            </p:spPr>
            <p:txBody>
              <a:bodyPr wrap="none" anchor="ctr"/>
              <a:lstStyle/>
              <a:p>
                <a:pPr defTabSz="914400"/>
                <a:endParaRPr lang="ja-JP" altLang="en-US" sz="1200" b="1" i="1">
                  <a:solidFill>
                    <a:srgbClr val="0000CC"/>
                  </a:solidFill>
                  <a:ea typeface="SimSun" pitchFamily="2" charset="-122"/>
                </a:endParaRPr>
              </a:p>
            </p:txBody>
          </p:sp>
          <p:sp>
            <p:nvSpPr>
              <p:cNvPr id="114767" name="Freeform 78"/>
              <p:cNvSpPr>
                <a:spLocks/>
              </p:cNvSpPr>
              <p:nvPr/>
            </p:nvSpPr>
            <p:spPr bwMode="auto">
              <a:xfrm>
                <a:off x="5899150" y="4821238"/>
                <a:ext cx="90488" cy="41275"/>
              </a:xfrm>
              <a:custGeom>
                <a:avLst/>
                <a:gdLst>
                  <a:gd name="T0" fmla="*/ 8537 w 106"/>
                  <a:gd name="T1" fmla="*/ 0 h 182"/>
                  <a:gd name="T2" fmla="*/ 8537 w 106"/>
                  <a:gd name="T3" fmla="*/ 3629 h 182"/>
                  <a:gd name="T4" fmla="*/ 58903 w 106"/>
                  <a:gd name="T5" fmla="*/ 7030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chemeClr val="hlink"/>
                </a:solidFill>
                <a:round/>
                <a:headEnd type="none" w="med" len="med"/>
                <a:tailEnd type="triangle" w="med" len="med"/>
              </a:ln>
            </p:spPr>
            <p:txBody>
              <a:bodyPr/>
              <a:lstStyle/>
              <a:p>
                <a:endParaRPr lang="en-US"/>
              </a:p>
            </p:txBody>
          </p:sp>
          <p:sp>
            <p:nvSpPr>
              <p:cNvPr id="114768" name="Freeform 79"/>
              <p:cNvSpPr>
                <a:spLocks/>
              </p:cNvSpPr>
              <p:nvPr/>
            </p:nvSpPr>
            <p:spPr bwMode="auto">
              <a:xfrm>
                <a:off x="6146800" y="4892675"/>
                <a:ext cx="236538" cy="9525"/>
              </a:xfrm>
              <a:custGeom>
                <a:avLst/>
                <a:gdLst>
                  <a:gd name="T0" fmla="*/ 0 w 273"/>
                  <a:gd name="T1" fmla="*/ 0 h 45"/>
                  <a:gd name="T2" fmla="*/ 51120 w 273"/>
                  <a:gd name="T3" fmla="*/ 1482 h 45"/>
                  <a:gd name="T4" fmla="*/ 154226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chemeClr val="hlink"/>
                </a:solidFill>
                <a:round/>
                <a:headEnd type="none" w="med" len="med"/>
                <a:tailEnd type="triangle" w="med" len="med"/>
              </a:ln>
            </p:spPr>
            <p:txBody>
              <a:bodyPr/>
              <a:lstStyle/>
              <a:p>
                <a:endParaRPr lang="en-US"/>
              </a:p>
            </p:txBody>
          </p:sp>
          <p:sp>
            <p:nvSpPr>
              <p:cNvPr id="114769" name="Freeform 80"/>
              <p:cNvSpPr>
                <a:spLocks/>
              </p:cNvSpPr>
              <p:nvPr/>
            </p:nvSpPr>
            <p:spPr bwMode="auto">
              <a:xfrm>
                <a:off x="6108700" y="4829175"/>
                <a:ext cx="274638" cy="22225"/>
              </a:xfrm>
              <a:custGeom>
                <a:avLst/>
                <a:gdLst>
                  <a:gd name="T0" fmla="*/ 178774 w 318"/>
                  <a:gd name="T1" fmla="*/ 2062 h 97"/>
                  <a:gd name="T2" fmla="*/ 76864 w 318"/>
                  <a:gd name="T3" fmla="*/ 229 h 97"/>
                  <a:gd name="T4" fmla="*/ 0 w 318"/>
                  <a:gd name="T5" fmla="*/ 3895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chemeClr val="hlink"/>
                </a:solidFill>
                <a:round/>
                <a:headEnd type="none" w="med" len="med"/>
                <a:tailEnd type="triangle" w="med" len="med"/>
              </a:ln>
            </p:spPr>
            <p:txBody>
              <a:bodyPr/>
              <a:lstStyle/>
              <a:p>
                <a:endParaRPr lang="en-US"/>
              </a:p>
            </p:txBody>
          </p:sp>
          <p:sp>
            <p:nvSpPr>
              <p:cNvPr id="114770" name="Freeform 81"/>
              <p:cNvSpPr>
                <a:spLocks/>
              </p:cNvSpPr>
              <p:nvPr/>
            </p:nvSpPr>
            <p:spPr bwMode="auto">
              <a:xfrm>
                <a:off x="6461125" y="4799013"/>
                <a:ext cx="117475" cy="52387"/>
              </a:xfrm>
              <a:custGeom>
                <a:avLst/>
                <a:gdLst>
                  <a:gd name="T0" fmla="*/ 0 w 151"/>
                  <a:gd name="T1" fmla="*/ 35021 h 181"/>
                  <a:gd name="T2" fmla="*/ 36565 w 151"/>
                  <a:gd name="T3" fmla="*/ 17655 h 181"/>
                  <a:gd name="T4" fmla="*/ 24117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chemeClr val="hlink"/>
                </a:solidFill>
                <a:round/>
                <a:headEnd type="none" w="med" len="med"/>
                <a:tailEnd type="triangle" w="med" len="med"/>
              </a:ln>
            </p:spPr>
            <p:txBody>
              <a:bodyPr/>
              <a:lstStyle/>
              <a:p>
                <a:endParaRPr lang="en-US"/>
              </a:p>
            </p:txBody>
          </p:sp>
          <p:sp>
            <p:nvSpPr>
              <p:cNvPr id="114771" name="Freeform 82"/>
              <p:cNvSpPr>
                <a:spLocks/>
              </p:cNvSpPr>
              <p:nvPr/>
            </p:nvSpPr>
            <p:spPr bwMode="auto">
              <a:xfrm>
                <a:off x="5884863" y="4718050"/>
                <a:ext cx="184150" cy="50800"/>
              </a:xfrm>
              <a:custGeom>
                <a:avLst/>
                <a:gdLst>
                  <a:gd name="T0" fmla="*/ 17373 w 212"/>
                  <a:gd name="T1" fmla="*/ 8542 h 226"/>
                  <a:gd name="T2" fmla="*/ 17373 w 212"/>
                  <a:gd name="T3" fmla="*/ 3372 h 226"/>
                  <a:gd name="T4" fmla="*/ 119871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chemeClr val="hlink"/>
                </a:solidFill>
                <a:round/>
                <a:headEnd type="none" w="med" len="med"/>
                <a:tailEnd type="triangle" w="med" len="med"/>
              </a:ln>
            </p:spPr>
            <p:txBody>
              <a:bodyPr/>
              <a:lstStyle/>
              <a:p>
                <a:endParaRPr lang="en-US"/>
              </a:p>
            </p:txBody>
          </p:sp>
          <p:sp>
            <p:nvSpPr>
              <p:cNvPr id="114772" name="Freeform 83"/>
              <p:cNvSpPr>
                <a:spLocks/>
              </p:cNvSpPr>
              <p:nvPr/>
            </p:nvSpPr>
            <p:spPr bwMode="auto">
              <a:xfrm>
                <a:off x="6264275" y="4724400"/>
                <a:ext cx="196850" cy="34925"/>
              </a:xfrm>
              <a:custGeom>
                <a:avLst/>
                <a:gdLst>
                  <a:gd name="T0" fmla="*/ 0 w 226"/>
                  <a:gd name="T1" fmla="*/ 879 h 159"/>
                  <a:gd name="T2" fmla="*/ 103651 w 226"/>
                  <a:gd name="T3" fmla="*/ 879 h 159"/>
                  <a:gd name="T4" fmla="*/ 128911 w 226"/>
                  <a:gd name="T5" fmla="*/ 5931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chemeClr val="hlink"/>
                </a:solidFill>
                <a:round/>
                <a:headEnd type="none" w="med" len="med"/>
                <a:tailEnd type="triangle" w="med" len="med"/>
              </a:ln>
            </p:spPr>
            <p:txBody>
              <a:bodyPr/>
              <a:lstStyle/>
              <a:p>
                <a:endParaRPr lang="en-US"/>
              </a:p>
            </p:txBody>
          </p:sp>
          <p:sp>
            <p:nvSpPr>
              <p:cNvPr id="114773" name="Freeform 84"/>
              <p:cNvSpPr>
                <a:spLocks/>
              </p:cNvSpPr>
              <p:nvPr/>
            </p:nvSpPr>
            <p:spPr bwMode="auto">
              <a:xfrm>
                <a:off x="6880225" y="5024438"/>
                <a:ext cx="90488" cy="39687"/>
              </a:xfrm>
              <a:custGeom>
                <a:avLst/>
                <a:gdLst>
                  <a:gd name="T0" fmla="*/ 8537 w 106"/>
                  <a:gd name="T1" fmla="*/ 0 h 182"/>
                  <a:gd name="T2" fmla="*/ 8537 w 106"/>
                  <a:gd name="T3" fmla="*/ 3489 h 182"/>
                  <a:gd name="T4" fmla="*/ 58903 w 106"/>
                  <a:gd name="T5" fmla="*/ 6760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rgbClr val="996633"/>
                </a:solidFill>
                <a:round/>
                <a:headEnd type="none" w="med" len="med"/>
                <a:tailEnd type="triangle" w="med" len="med"/>
              </a:ln>
            </p:spPr>
            <p:txBody>
              <a:bodyPr/>
              <a:lstStyle/>
              <a:p>
                <a:endParaRPr lang="en-US"/>
              </a:p>
            </p:txBody>
          </p:sp>
          <p:sp>
            <p:nvSpPr>
              <p:cNvPr id="114774" name="Freeform 85"/>
              <p:cNvSpPr>
                <a:spLocks/>
              </p:cNvSpPr>
              <p:nvPr/>
            </p:nvSpPr>
            <p:spPr bwMode="auto">
              <a:xfrm>
                <a:off x="7169150" y="5095875"/>
                <a:ext cx="236538" cy="19050"/>
              </a:xfrm>
              <a:custGeom>
                <a:avLst/>
                <a:gdLst>
                  <a:gd name="T0" fmla="*/ 0 w 273"/>
                  <a:gd name="T1" fmla="*/ 0 h 45"/>
                  <a:gd name="T2" fmla="*/ 51120 w 273"/>
                  <a:gd name="T3" fmla="*/ 203200 h 45"/>
                  <a:gd name="T4" fmla="*/ 154226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rgbClr val="996633"/>
                </a:solidFill>
                <a:round/>
                <a:headEnd type="none" w="med" len="med"/>
                <a:tailEnd type="triangle" w="med" len="med"/>
              </a:ln>
            </p:spPr>
            <p:txBody>
              <a:bodyPr/>
              <a:lstStyle/>
              <a:p>
                <a:endParaRPr lang="en-US"/>
              </a:p>
            </p:txBody>
          </p:sp>
          <p:sp>
            <p:nvSpPr>
              <p:cNvPr id="114775" name="Freeform 86"/>
              <p:cNvSpPr>
                <a:spLocks/>
              </p:cNvSpPr>
              <p:nvPr/>
            </p:nvSpPr>
            <p:spPr bwMode="auto">
              <a:xfrm>
                <a:off x="7089775" y="5032375"/>
                <a:ext cx="276225" cy="22225"/>
              </a:xfrm>
              <a:custGeom>
                <a:avLst/>
                <a:gdLst>
                  <a:gd name="T0" fmla="*/ 180675 w 318"/>
                  <a:gd name="T1" fmla="*/ 2062 h 97"/>
                  <a:gd name="T2" fmla="*/ 77308 w 318"/>
                  <a:gd name="T3" fmla="*/ 229 h 97"/>
                  <a:gd name="T4" fmla="*/ 0 w 318"/>
                  <a:gd name="T5" fmla="*/ 3666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rgbClr val="996633"/>
                </a:solidFill>
                <a:round/>
                <a:headEnd type="none" w="med" len="med"/>
                <a:tailEnd type="triangle" w="med" len="med"/>
              </a:ln>
            </p:spPr>
            <p:txBody>
              <a:bodyPr/>
              <a:lstStyle/>
              <a:p>
                <a:endParaRPr lang="en-US"/>
              </a:p>
            </p:txBody>
          </p:sp>
          <p:sp>
            <p:nvSpPr>
              <p:cNvPr id="114776" name="Freeform 87"/>
              <p:cNvSpPr>
                <a:spLocks/>
              </p:cNvSpPr>
              <p:nvPr/>
            </p:nvSpPr>
            <p:spPr bwMode="auto">
              <a:xfrm>
                <a:off x="7521575" y="5003800"/>
                <a:ext cx="119063" cy="50800"/>
              </a:xfrm>
              <a:custGeom>
                <a:avLst/>
                <a:gdLst>
                  <a:gd name="T0" fmla="*/ 0 w 151"/>
                  <a:gd name="T1" fmla="*/ 33118 h 181"/>
                  <a:gd name="T2" fmla="*/ 37059 w 151"/>
                  <a:gd name="T3" fmla="*/ 16559 h 181"/>
                  <a:gd name="T4" fmla="*/ 25232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rgbClr val="996633"/>
                </a:solidFill>
                <a:round/>
                <a:headEnd type="none" w="med" len="med"/>
                <a:tailEnd type="triangle" w="med" len="med"/>
              </a:ln>
            </p:spPr>
            <p:txBody>
              <a:bodyPr/>
              <a:lstStyle/>
              <a:p>
                <a:endParaRPr lang="en-US"/>
              </a:p>
            </p:txBody>
          </p:sp>
          <p:sp>
            <p:nvSpPr>
              <p:cNvPr id="114777" name="Freeform 88"/>
              <p:cNvSpPr>
                <a:spLocks/>
              </p:cNvSpPr>
              <p:nvPr/>
            </p:nvSpPr>
            <p:spPr bwMode="auto">
              <a:xfrm>
                <a:off x="6867525" y="4922838"/>
                <a:ext cx="182563" cy="50800"/>
              </a:xfrm>
              <a:custGeom>
                <a:avLst/>
                <a:gdLst>
                  <a:gd name="T0" fmla="*/ 17223 w 212"/>
                  <a:gd name="T1" fmla="*/ 8542 h 226"/>
                  <a:gd name="T2" fmla="*/ 17223 w 212"/>
                  <a:gd name="T3" fmla="*/ 3372 h 226"/>
                  <a:gd name="T4" fmla="*/ 118838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sp>
            <p:nvSpPr>
              <p:cNvPr id="114778" name="Freeform 89"/>
              <p:cNvSpPr>
                <a:spLocks/>
              </p:cNvSpPr>
              <p:nvPr/>
            </p:nvSpPr>
            <p:spPr bwMode="auto">
              <a:xfrm>
                <a:off x="7246938" y="4927600"/>
                <a:ext cx="195262" cy="34925"/>
              </a:xfrm>
              <a:custGeom>
                <a:avLst/>
                <a:gdLst>
                  <a:gd name="T0" fmla="*/ 0 w 226"/>
                  <a:gd name="T1" fmla="*/ 879 h 159"/>
                  <a:gd name="T2" fmla="*/ 101951 w 226"/>
                  <a:gd name="T3" fmla="*/ 879 h 159"/>
                  <a:gd name="T4" fmla="*/ 127007 w 226"/>
                  <a:gd name="T5" fmla="*/ 5931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rgbClr val="996633"/>
                </a:solidFill>
                <a:round/>
                <a:headEnd type="none" w="med" len="med"/>
                <a:tailEnd type="triangle" w="med" len="med"/>
              </a:ln>
            </p:spPr>
            <p:txBody>
              <a:bodyPr/>
              <a:lstStyle/>
              <a:p>
                <a:endParaRPr lang="en-US"/>
              </a:p>
            </p:txBody>
          </p:sp>
          <p:sp>
            <p:nvSpPr>
              <p:cNvPr id="114779" name="Rectangle 90"/>
              <p:cNvSpPr>
                <a:spLocks noChangeArrowheads="1"/>
              </p:cNvSpPr>
              <p:nvPr/>
            </p:nvSpPr>
            <p:spPr bwMode="auto">
              <a:xfrm>
                <a:off x="6775450" y="4973638"/>
                <a:ext cx="196850" cy="50800"/>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0" name="Rectangle 91"/>
              <p:cNvSpPr>
                <a:spLocks noChangeArrowheads="1"/>
              </p:cNvSpPr>
              <p:nvPr/>
            </p:nvSpPr>
            <p:spPr bwMode="auto">
              <a:xfrm>
                <a:off x="6972300" y="5054600"/>
                <a:ext cx="196850" cy="50800"/>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1" name="Rectangle 92"/>
              <p:cNvSpPr>
                <a:spLocks noChangeArrowheads="1"/>
              </p:cNvSpPr>
              <p:nvPr/>
            </p:nvSpPr>
            <p:spPr bwMode="auto">
              <a:xfrm>
                <a:off x="7366000" y="4962525"/>
                <a:ext cx="195263" cy="50800"/>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2" name="Rectangle 93"/>
              <p:cNvSpPr>
                <a:spLocks noChangeArrowheads="1"/>
              </p:cNvSpPr>
              <p:nvPr/>
            </p:nvSpPr>
            <p:spPr bwMode="auto">
              <a:xfrm>
                <a:off x="7324725" y="5043488"/>
                <a:ext cx="196850" cy="52387"/>
              </a:xfrm>
              <a:prstGeom prst="rect">
                <a:avLst/>
              </a:prstGeom>
              <a:solidFill>
                <a:srgbClr val="FFFF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3" name="Rectangle 94"/>
              <p:cNvSpPr>
                <a:spLocks noChangeArrowheads="1"/>
              </p:cNvSpPr>
              <p:nvPr/>
            </p:nvSpPr>
            <p:spPr bwMode="auto">
              <a:xfrm>
                <a:off x="7050088" y="4902200"/>
                <a:ext cx="196850" cy="49213"/>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4" name="AutoShape 95"/>
              <p:cNvSpPr>
                <a:spLocks noChangeArrowheads="1"/>
              </p:cNvSpPr>
              <p:nvPr/>
            </p:nvSpPr>
            <p:spPr bwMode="auto">
              <a:xfrm>
                <a:off x="7324725" y="4618038"/>
                <a:ext cx="196850" cy="5080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5" name="AutoShape 96"/>
              <p:cNvSpPr>
                <a:spLocks noChangeArrowheads="1"/>
              </p:cNvSpPr>
              <p:nvPr/>
            </p:nvSpPr>
            <p:spPr bwMode="auto">
              <a:xfrm>
                <a:off x="7404100" y="4525963"/>
                <a:ext cx="195263" cy="5080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6" name="AutoShape 97"/>
              <p:cNvSpPr>
                <a:spLocks noChangeArrowheads="1"/>
              </p:cNvSpPr>
              <p:nvPr/>
            </p:nvSpPr>
            <p:spPr bwMode="auto">
              <a:xfrm>
                <a:off x="7050088" y="4465638"/>
                <a:ext cx="195262" cy="50800"/>
              </a:xfrm>
              <a:prstGeom prst="triangle">
                <a:avLst>
                  <a:gd name="adj" fmla="val 50000"/>
                </a:avLst>
              </a:prstGeom>
              <a:solidFill>
                <a:srgbClr val="99CC00"/>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7" name="AutoShape 98"/>
              <p:cNvSpPr>
                <a:spLocks noChangeArrowheads="1"/>
              </p:cNvSpPr>
              <p:nvPr/>
            </p:nvSpPr>
            <p:spPr bwMode="auto">
              <a:xfrm>
                <a:off x="6735763" y="4546600"/>
                <a:ext cx="195262" cy="49213"/>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8" name="AutoShape 99"/>
              <p:cNvSpPr>
                <a:spLocks noChangeArrowheads="1"/>
              </p:cNvSpPr>
              <p:nvPr/>
            </p:nvSpPr>
            <p:spPr bwMode="auto">
              <a:xfrm>
                <a:off x="6932613" y="4627563"/>
                <a:ext cx="196850" cy="5080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89" name="Line 100"/>
              <p:cNvSpPr>
                <a:spLocks noChangeShapeType="1"/>
              </p:cNvSpPr>
              <p:nvPr/>
            </p:nvSpPr>
            <p:spPr bwMode="auto">
              <a:xfrm flipV="1">
                <a:off x="7050088" y="4516438"/>
                <a:ext cx="79375" cy="120650"/>
              </a:xfrm>
              <a:prstGeom prst="line">
                <a:avLst/>
              </a:prstGeom>
              <a:noFill/>
              <a:ln w="9525">
                <a:solidFill>
                  <a:schemeClr val="tx1"/>
                </a:solidFill>
                <a:round/>
                <a:headEnd/>
                <a:tailEnd type="triangle" w="med" len="med"/>
              </a:ln>
            </p:spPr>
            <p:txBody>
              <a:bodyPr/>
              <a:lstStyle/>
              <a:p>
                <a:endParaRPr lang="en-US"/>
              </a:p>
            </p:txBody>
          </p:sp>
          <p:sp>
            <p:nvSpPr>
              <p:cNvPr id="114790" name="Line 101"/>
              <p:cNvSpPr>
                <a:spLocks noChangeShapeType="1"/>
              </p:cNvSpPr>
              <p:nvPr/>
            </p:nvSpPr>
            <p:spPr bwMode="auto">
              <a:xfrm flipH="1" flipV="1">
                <a:off x="6854825" y="4595813"/>
                <a:ext cx="115888" cy="52387"/>
              </a:xfrm>
              <a:prstGeom prst="line">
                <a:avLst/>
              </a:prstGeom>
              <a:noFill/>
              <a:ln w="9525">
                <a:solidFill>
                  <a:schemeClr val="tx1"/>
                </a:solidFill>
                <a:round/>
                <a:headEnd/>
                <a:tailEnd type="triangle" w="med" len="med"/>
              </a:ln>
            </p:spPr>
            <p:txBody>
              <a:bodyPr/>
              <a:lstStyle/>
              <a:p>
                <a:endParaRPr lang="en-US"/>
              </a:p>
            </p:txBody>
          </p:sp>
          <p:sp>
            <p:nvSpPr>
              <p:cNvPr id="114791" name="Line 102"/>
              <p:cNvSpPr>
                <a:spLocks noChangeShapeType="1"/>
              </p:cNvSpPr>
              <p:nvPr/>
            </p:nvSpPr>
            <p:spPr bwMode="auto">
              <a:xfrm flipV="1">
                <a:off x="7089775" y="4648200"/>
                <a:ext cx="276225" cy="9525"/>
              </a:xfrm>
              <a:prstGeom prst="line">
                <a:avLst/>
              </a:prstGeom>
              <a:noFill/>
              <a:ln w="9525">
                <a:solidFill>
                  <a:schemeClr val="tx1"/>
                </a:solidFill>
                <a:round/>
                <a:headEnd/>
                <a:tailEnd type="triangle" w="med" len="med"/>
              </a:ln>
            </p:spPr>
            <p:txBody>
              <a:bodyPr/>
              <a:lstStyle/>
              <a:p>
                <a:endParaRPr lang="en-US"/>
              </a:p>
            </p:txBody>
          </p:sp>
          <p:sp>
            <p:nvSpPr>
              <p:cNvPr id="114792" name="Line 103"/>
              <p:cNvSpPr>
                <a:spLocks noChangeShapeType="1"/>
              </p:cNvSpPr>
              <p:nvPr/>
            </p:nvSpPr>
            <p:spPr bwMode="auto">
              <a:xfrm flipV="1">
                <a:off x="7481888" y="4576763"/>
                <a:ext cx="0" cy="60325"/>
              </a:xfrm>
              <a:prstGeom prst="line">
                <a:avLst/>
              </a:prstGeom>
              <a:noFill/>
              <a:ln w="9525">
                <a:solidFill>
                  <a:schemeClr val="tx1"/>
                </a:solidFill>
                <a:round/>
                <a:headEnd/>
                <a:tailEnd type="triangle" w="med" len="med"/>
              </a:ln>
            </p:spPr>
            <p:txBody>
              <a:bodyPr/>
              <a:lstStyle/>
              <a:p>
                <a:endParaRPr lang="en-US"/>
              </a:p>
            </p:txBody>
          </p:sp>
          <p:sp>
            <p:nvSpPr>
              <p:cNvPr id="114793" name="AutoShape 104"/>
              <p:cNvSpPr>
                <a:spLocks noChangeArrowheads="1"/>
              </p:cNvSpPr>
              <p:nvPr/>
            </p:nvSpPr>
            <p:spPr bwMode="auto">
              <a:xfrm>
                <a:off x="8032750" y="4699000"/>
                <a:ext cx="196850" cy="4762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94" name="AutoShape 105"/>
              <p:cNvSpPr>
                <a:spLocks noChangeArrowheads="1"/>
              </p:cNvSpPr>
              <p:nvPr/>
            </p:nvSpPr>
            <p:spPr bwMode="auto">
              <a:xfrm>
                <a:off x="7797800" y="4770438"/>
                <a:ext cx="196850" cy="4762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95" name="AutoShape 106"/>
              <p:cNvSpPr>
                <a:spLocks noChangeArrowheads="1"/>
              </p:cNvSpPr>
              <p:nvPr/>
            </p:nvSpPr>
            <p:spPr bwMode="auto">
              <a:xfrm>
                <a:off x="8267700" y="4759325"/>
                <a:ext cx="196850" cy="4762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96" name="AutoShape 107"/>
              <p:cNvSpPr>
                <a:spLocks noChangeArrowheads="1"/>
              </p:cNvSpPr>
              <p:nvPr/>
            </p:nvSpPr>
            <p:spPr bwMode="auto">
              <a:xfrm>
                <a:off x="8110538" y="4830763"/>
                <a:ext cx="196850" cy="47625"/>
              </a:xfrm>
              <a:prstGeom prst="pentagon">
                <a:avLst/>
              </a:prstGeom>
              <a:solidFill>
                <a:srgbClr val="FFFF00"/>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97" name="AutoShape 108"/>
              <p:cNvSpPr>
                <a:spLocks noChangeArrowheads="1"/>
              </p:cNvSpPr>
              <p:nvPr/>
            </p:nvSpPr>
            <p:spPr bwMode="auto">
              <a:xfrm>
                <a:off x="8386763" y="4830763"/>
                <a:ext cx="195262" cy="4762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800">
                  <a:solidFill>
                    <a:schemeClr val="tx1"/>
                  </a:solidFill>
                  <a:ea typeface="SimSun" pitchFamily="2" charset="-122"/>
                </a:endParaRPr>
              </a:p>
            </p:txBody>
          </p:sp>
          <p:sp>
            <p:nvSpPr>
              <p:cNvPr id="114798" name="Line 109"/>
              <p:cNvSpPr>
                <a:spLocks noChangeShapeType="1"/>
              </p:cNvSpPr>
              <p:nvPr/>
            </p:nvSpPr>
            <p:spPr bwMode="auto">
              <a:xfrm flipV="1">
                <a:off x="7954963" y="4749800"/>
                <a:ext cx="155575" cy="30163"/>
              </a:xfrm>
              <a:prstGeom prst="line">
                <a:avLst/>
              </a:prstGeom>
              <a:noFill/>
              <a:ln w="9525">
                <a:solidFill>
                  <a:schemeClr val="accent2"/>
                </a:solidFill>
                <a:round/>
                <a:headEnd type="triangle" w="med" len="med"/>
                <a:tailEnd/>
              </a:ln>
            </p:spPr>
            <p:txBody>
              <a:bodyPr/>
              <a:lstStyle/>
              <a:p>
                <a:endParaRPr lang="en-US"/>
              </a:p>
            </p:txBody>
          </p:sp>
          <p:sp>
            <p:nvSpPr>
              <p:cNvPr id="114799" name="Line 110"/>
              <p:cNvSpPr>
                <a:spLocks noChangeShapeType="1"/>
              </p:cNvSpPr>
              <p:nvPr/>
            </p:nvSpPr>
            <p:spPr bwMode="auto">
              <a:xfrm>
                <a:off x="8151813" y="4749800"/>
                <a:ext cx="155575" cy="20638"/>
              </a:xfrm>
              <a:prstGeom prst="line">
                <a:avLst/>
              </a:prstGeom>
              <a:noFill/>
              <a:ln w="9525">
                <a:solidFill>
                  <a:schemeClr val="accent2"/>
                </a:solidFill>
                <a:round/>
                <a:headEnd/>
                <a:tailEnd type="triangle" w="med" len="med"/>
              </a:ln>
            </p:spPr>
            <p:txBody>
              <a:bodyPr/>
              <a:lstStyle/>
              <a:p>
                <a:endParaRPr lang="en-US"/>
              </a:p>
            </p:txBody>
          </p:sp>
          <p:sp>
            <p:nvSpPr>
              <p:cNvPr id="114800" name="Line 111"/>
              <p:cNvSpPr>
                <a:spLocks noChangeShapeType="1"/>
              </p:cNvSpPr>
              <p:nvPr/>
            </p:nvSpPr>
            <p:spPr bwMode="auto">
              <a:xfrm flipH="1">
                <a:off x="8267700" y="4810125"/>
                <a:ext cx="79375" cy="30163"/>
              </a:xfrm>
              <a:prstGeom prst="line">
                <a:avLst/>
              </a:prstGeom>
              <a:noFill/>
              <a:ln w="9525">
                <a:solidFill>
                  <a:schemeClr val="accent2"/>
                </a:solidFill>
                <a:round/>
                <a:headEnd/>
                <a:tailEnd type="triangle" w="med" len="med"/>
              </a:ln>
            </p:spPr>
            <p:txBody>
              <a:bodyPr/>
              <a:lstStyle/>
              <a:p>
                <a:endParaRPr lang="en-US"/>
              </a:p>
            </p:txBody>
          </p:sp>
          <p:sp>
            <p:nvSpPr>
              <p:cNvPr id="114801" name="Line 112"/>
              <p:cNvSpPr>
                <a:spLocks noChangeShapeType="1"/>
              </p:cNvSpPr>
              <p:nvPr/>
            </p:nvSpPr>
            <p:spPr bwMode="auto">
              <a:xfrm>
                <a:off x="8386763" y="4810125"/>
                <a:ext cx="77787" cy="30163"/>
              </a:xfrm>
              <a:prstGeom prst="line">
                <a:avLst/>
              </a:prstGeom>
              <a:noFill/>
              <a:ln w="9525">
                <a:solidFill>
                  <a:schemeClr val="accent2"/>
                </a:solidFill>
                <a:round/>
                <a:headEnd/>
                <a:tailEnd type="triangle" w="med" len="med"/>
              </a:ln>
            </p:spPr>
            <p:txBody>
              <a:bodyPr/>
              <a:lstStyle/>
              <a:p>
                <a:endParaRPr lang="en-US"/>
              </a:p>
            </p:txBody>
          </p:sp>
          <p:sp>
            <p:nvSpPr>
              <p:cNvPr id="114802" name="Oval 113"/>
              <p:cNvSpPr>
                <a:spLocks noChangeArrowheads="1"/>
              </p:cNvSpPr>
              <p:nvPr/>
            </p:nvSpPr>
            <p:spPr bwMode="auto">
              <a:xfrm>
                <a:off x="5676900" y="4668838"/>
                <a:ext cx="1060450" cy="274637"/>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803" name="Oval 114"/>
              <p:cNvSpPr>
                <a:spLocks noChangeArrowheads="1"/>
              </p:cNvSpPr>
              <p:nvPr/>
            </p:nvSpPr>
            <p:spPr bwMode="auto">
              <a:xfrm>
                <a:off x="6657975" y="4870450"/>
                <a:ext cx="1060450" cy="274638"/>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804" name="Oval 115"/>
              <p:cNvSpPr>
                <a:spLocks noChangeArrowheads="1"/>
              </p:cNvSpPr>
              <p:nvPr/>
            </p:nvSpPr>
            <p:spPr bwMode="auto">
              <a:xfrm>
                <a:off x="7678738" y="4676775"/>
                <a:ext cx="1060450" cy="274638"/>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805" name="Oval 116"/>
              <p:cNvSpPr>
                <a:spLocks noChangeArrowheads="1"/>
              </p:cNvSpPr>
              <p:nvPr/>
            </p:nvSpPr>
            <p:spPr bwMode="auto">
              <a:xfrm>
                <a:off x="6657975" y="4454525"/>
                <a:ext cx="1060450" cy="274638"/>
              </a:xfrm>
              <a:prstGeom prst="ellipse">
                <a:avLst/>
              </a:prstGeom>
              <a:noFill/>
              <a:ln w="9525">
                <a:solidFill>
                  <a:schemeClr val="tx1"/>
                </a:solidFill>
                <a:prstDash val="sysDot"/>
                <a:round/>
                <a:headEnd/>
                <a:tailEnd/>
              </a:ln>
            </p:spPr>
            <p:txBody>
              <a:bodyPr wrap="none" anchor="ctr"/>
              <a:lstStyle/>
              <a:p>
                <a:pPr algn="ctr" defTabSz="914400"/>
                <a:endParaRPr lang="ja-JP" altLang="en-US" sz="1800">
                  <a:solidFill>
                    <a:schemeClr val="tx1"/>
                  </a:solidFill>
                  <a:ea typeface="SimSun" pitchFamily="2" charset="-122"/>
                </a:endParaRPr>
              </a:p>
            </p:txBody>
          </p:sp>
          <p:sp>
            <p:nvSpPr>
              <p:cNvPr id="114806" name="Freeform 117"/>
              <p:cNvSpPr>
                <a:spLocks/>
              </p:cNvSpPr>
              <p:nvPr/>
            </p:nvSpPr>
            <p:spPr bwMode="auto">
              <a:xfrm>
                <a:off x="6200775" y="4567238"/>
                <a:ext cx="574675" cy="131762"/>
              </a:xfrm>
              <a:custGeom>
                <a:avLst/>
                <a:gdLst>
                  <a:gd name="T0" fmla="*/ 0 w 664"/>
                  <a:gd name="T1" fmla="*/ 22375 h 583"/>
                  <a:gd name="T2" fmla="*/ 97799 w 664"/>
                  <a:gd name="T3" fmla="*/ 6102 h 583"/>
                  <a:gd name="T4" fmla="*/ 374750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rgbClr val="CC0000"/>
                </a:solidFill>
                <a:round/>
                <a:headEnd type="none" w="med" len="med"/>
                <a:tailEnd type="triangle" w="med" len="med"/>
              </a:ln>
            </p:spPr>
            <p:txBody>
              <a:bodyPr/>
              <a:lstStyle/>
              <a:p>
                <a:endParaRPr lang="en-US"/>
              </a:p>
            </p:txBody>
          </p:sp>
          <p:sp>
            <p:nvSpPr>
              <p:cNvPr id="114807" name="Freeform 118"/>
              <p:cNvSpPr>
                <a:spLocks/>
              </p:cNvSpPr>
              <p:nvPr/>
            </p:nvSpPr>
            <p:spPr bwMode="auto">
              <a:xfrm>
                <a:off x="6070600" y="4902200"/>
                <a:ext cx="704850" cy="128588"/>
              </a:xfrm>
              <a:custGeom>
                <a:avLst/>
                <a:gdLst>
                  <a:gd name="T0" fmla="*/ 0 w 816"/>
                  <a:gd name="T1" fmla="*/ 0 h 575"/>
                  <a:gd name="T2" fmla="*/ 101927 w 816"/>
                  <a:gd name="T3" fmla="*/ 18785 h 575"/>
                  <a:gd name="T4" fmla="*/ 459535 w 816"/>
                  <a:gd name="T5" fmla="*/ 17220 h 575"/>
                  <a:gd name="T6" fmla="*/ 0 60000 65536"/>
                  <a:gd name="T7" fmla="*/ 0 60000 65536"/>
                  <a:gd name="T8" fmla="*/ 0 60000 65536"/>
                  <a:gd name="T9" fmla="*/ 0 w 816"/>
                  <a:gd name="T10" fmla="*/ 0 h 575"/>
                  <a:gd name="T11" fmla="*/ 816 w 816"/>
                  <a:gd name="T12" fmla="*/ 575 h 575"/>
                </a:gdLst>
                <a:ahLst/>
                <a:cxnLst>
                  <a:cxn ang="T6">
                    <a:pos x="T0" y="T1"/>
                  </a:cxn>
                  <a:cxn ang="T7">
                    <a:pos x="T2" y="T3"/>
                  </a:cxn>
                  <a:cxn ang="T8">
                    <a:pos x="T4" y="T5"/>
                  </a:cxn>
                </a:cxnLst>
                <a:rect l="T9" t="T10" r="T11" b="T12"/>
                <a:pathLst>
                  <a:path w="816" h="575">
                    <a:moveTo>
                      <a:pt x="0" y="0"/>
                    </a:moveTo>
                    <a:cubicBezTo>
                      <a:pt x="22" y="211"/>
                      <a:pt x="45" y="423"/>
                      <a:pt x="181" y="499"/>
                    </a:cubicBezTo>
                    <a:cubicBezTo>
                      <a:pt x="317" y="575"/>
                      <a:pt x="710" y="461"/>
                      <a:pt x="816" y="454"/>
                    </a:cubicBezTo>
                  </a:path>
                </a:pathLst>
              </a:custGeom>
              <a:noFill/>
              <a:ln w="9525">
                <a:solidFill>
                  <a:srgbClr val="CC0000"/>
                </a:solidFill>
                <a:round/>
                <a:headEnd type="none" w="med" len="med"/>
                <a:tailEnd type="triangle" w="med" len="med"/>
              </a:ln>
            </p:spPr>
            <p:txBody>
              <a:bodyPr/>
              <a:lstStyle/>
              <a:p>
                <a:endParaRPr lang="en-US"/>
              </a:p>
            </p:txBody>
          </p:sp>
          <p:sp>
            <p:nvSpPr>
              <p:cNvPr id="114808" name="Freeform 119"/>
              <p:cNvSpPr>
                <a:spLocks/>
              </p:cNvSpPr>
              <p:nvPr/>
            </p:nvSpPr>
            <p:spPr bwMode="auto">
              <a:xfrm>
                <a:off x="6540500" y="4770438"/>
                <a:ext cx="588963" cy="131762"/>
              </a:xfrm>
              <a:custGeom>
                <a:avLst/>
                <a:gdLst>
                  <a:gd name="T0" fmla="*/ 383692 w 680"/>
                  <a:gd name="T1" fmla="*/ 22147 h 589"/>
                  <a:gd name="T2" fmla="*/ 281490 w 680"/>
                  <a:gd name="T3" fmla="*/ 5145 h 589"/>
                  <a:gd name="T4" fmla="*/ 0 w 680"/>
                  <a:gd name="T5" fmla="*/ 0 h 589"/>
                  <a:gd name="T6" fmla="*/ 0 60000 65536"/>
                  <a:gd name="T7" fmla="*/ 0 60000 65536"/>
                  <a:gd name="T8" fmla="*/ 0 60000 65536"/>
                  <a:gd name="T9" fmla="*/ 0 w 680"/>
                  <a:gd name="T10" fmla="*/ 0 h 589"/>
                  <a:gd name="T11" fmla="*/ 680 w 680"/>
                  <a:gd name="T12" fmla="*/ 589 h 589"/>
                </a:gdLst>
                <a:ahLst/>
                <a:cxnLst>
                  <a:cxn ang="T6">
                    <a:pos x="T0" y="T1"/>
                  </a:cxn>
                  <a:cxn ang="T7">
                    <a:pos x="T2" y="T3"/>
                  </a:cxn>
                  <a:cxn ang="T8">
                    <a:pos x="T4" y="T5"/>
                  </a:cxn>
                </a:cxnLst>
                <a:rect l="T9" t="T10" r="T11" b="T12"/>
                <a:pathLst>
                  <a:path w="680" h="589">
                    <a:moveTo>
                      <a:pt x="680" y="589"/>
                    </a:moveTo>
                    <a:cubicBezTo>
                      <a:pt x="646" y="411"/>
                      <a:pt x="612" y="234"/>
                      <a:pt x="499" y="136"/>
                    </a:cubicBezTo>
                    <a:cubicBezTo>
                      <a:pt x="386" y="38"/>
                      <a:pt x="193" y="19"/>
                      <a:pt x="0" y="0"/>
                    </a:cubicBezTo>
                  </a:path>
                </a:pathLst>
              </a:custGeom>
              <a:noFill/>
              <a:ln w="9525">
                <a:solidFill>
                  <a:srgbClr val="CC0000"/>
                </a:solidFill>
                <a:round/>
                <a:headEnd type="none" w="med" len="med"/>
                <a:tailEnd type="triangle" w="med" len="med"/>
              </a:ln>
            </p:spPr>
            <p:txBody>
              <a:bodyPr/>
              <a:lstStyle/>
              <a:p>
                <a:endParaRPr lang="en-US"/>
              </a:p>
            </p:txBody>
          </p:sp>
          <p:sp>
            <p:nvSpPr>
              <p:cNvPr id="114809" name="Freeform 120"/>
              <p:cNvSpPr>
                <a:spLocks/>
              </p:cNvSpPr>
              <p:nvPr/>
            </p:nvSpPr>
            <p:spPr bwMode="auto">
              <a:xfrm>
                <a:off x="7561263" y="4881563"/>
                <a:ext cx="628650" cy="111125"/>
              </a:xfrm>
              <a:custGeom>
                <a:avLst/>
                <a:gdLst>
                  <a:gd name="T0" fmla="*/ 0 w 726"/>
                  <a:gd name="T1" fmla="*/ 18706 h 499"/>
                  <a:gd name="T2" fmla="*/ 281420 w 726"/>
                  <a:gd name="T3" fmla="*/ 15366 h 499"/>
                  <a:gd name="T4" fmla="*/ 409575 w 726"/>
                  <a:gd name="T5" fmla="*/ 0 h 499"/>
                  <a:gd name="T6" fmla="*/ 0 60000 65536"/>
                  <a:gd name="T7" fmla="*/ 0 60000 65536"/>
                  <a:gd name="T8" fmla="*/ 0 60000 65536"/>
                  <a:gd name="T9" fmla="*/ 0 w 726"/>
                  <a:gd name="T10" fmla="*/ 0 h 499"/>
                  <a:gd name="T11" fmla="*/ 726 w 726"/>
                  <a:gd name="T12" fmla="*/ 499 h 499"/>
                </a:gdLst>
                <a:ahLst/>
                <a:cxnLst>
                  <a:cxn ang="T6">
                    <a:pos x="T0" y="T1"/>
                  </a:cxn>
                  <a:cxn ang="T7">
                    <a:pos x="T2" y="T3"/>
                  </a:cxn>
                  <a:cxn ang="T8">
                    <a:pos x="T4" y="T5"/>
                  </a:cxn>
                </a:cxnLst>
                <a:rect l="T9" t="T10" r="T11" b="T12"/>
                <a:pathLst>
                  <a:path w="726" h="499">
                    <a:moveTo>
                      <a:pt x="0" y="499"/>
                    </a:moveTo>
                    <a:cubicBezTo>
                      <a:pt x="189" y="495"/>
                      <a:pt x="378" y="491"/>
                      <a:pt x="499" y="408"/>
                    </a:cubicBezTo>
                    <a:cubicBezTo>
                      <a:pt x="620" y="325"/>
                      <a:pt x="673" y="162"/>
                      <a:pt x="726" y="0"/>
                    </a:cubicBezTo>
                  </a:path>
                </a:pathLst>
              </a:custGeom>
              <a:noFill/>
              <a:ln w="9525">
                <a:solidFill>
                  <a:srgbClr val="CC0000"/>
                </a:solidFill>
                <a:round/>
                <a:headEnd type="none" w="med" len="med"/>
                <a:tailEnd type="triangle" w="med" len="med"/>
              </a:ln>
            </p:spPr>
            <p:txBody>
              <a:bodyPr/>
              <a:lstStyle/>
              <a:p>
                <a:endParaRPr lang="en-US"/>
              </a:p>
            </p:txBody>
          </p:sp>
          <p:sp>
            <p:nvSpPr>
              <p:cNvPr id="114810" name="Freeform 121"/>
              <p:cNvSpPr>
                <a:spLocks/>
              </p:cNvSpPr>
              <p:nvPr/>
            </p:nvSpPr>
            <p:spPr bwMode="auto">
              <a:xfrm>
                <a:off x="7561263" y="4546600"/>
                <a:ext cx="533400" cy="161925"/>
              </a:xfrm>
              <a:custGeom>
                <a:avLst/>
                <a:gdLst>
                  <a:gd name="T0" fmla="*/ 227907 w 660"/>
                  <a:gd name="T1" fmla="*/ 27248 h 725"/>
                  <a:gd name="T2" fmla="*/ 184265 w 660"/>
                  <a:gd name="T3" fmla="*/ 8710 h 725"/>
                  <a:gd name="T4" fmla="*/ 0 w 660"/>
                  <a:gd name="T5" fmla="*/ 0 h 725"/>
                  <a:gd name="T6" fmla="*/ 0 60000 65536"/>
                  <a:gd name="T7" fmla="*/ 0 60000 65536"/>
                  <a:gd name="T8" fmla="*/ 0 60000 65536"/>
                  <a:gd name="T9" fmla="*/ 0 w 660"/>
                  <a:gd name="T10" fmla="*/ 0 h 725"/>
                  <a:gd name="T11" fmla="*/ 660 w 660"/>
                  <a:gd name="T12" fmla="*/ 725 h 725"/>
                </a:gdLst>
                <a:ahLst/>
                <a:cxnLst>
                  <a:cxn ang="T6">
                    <a:pos x="T0" y="T1"/>
                  </a:cxn>
                  <a:cxn ang="T7">
                    <a:pos x="T2" y="T3"/>
                  </a:cxn>
                  <a:cxn ang="T8">
                    <a:pos x="T4" y="T5"/>
                  </a:cxn>
                </a:cxnLst>
                <a:rect l="T9" t="T10" r="T11" b="T12"/>
                <a:pathLst>
                  <a:path w="660" h="725">
                    <a:moveTo>
                      <a:pt x="660" y="725"/>
                    </a:moveTo>
                    <a:cubicBezTo>
                      <a:pt x="639" y="643"/>
                      <a:pt x="643" y="355"/>
                      <a:pt x="533" y="234"/>
                    </a:cubicBezTo>
                    <a:cubicBezTo>
                      <a:pt x="423" y="113"/>
                      <a:pt x="111" y="49"/>
                      <a:pt x="0" y="0"/>
                    </a:cubicBezTo>
                  </a:path>
                </a:pathLst>
              </a:custGeom>
              <a:noFill/>
              <a:ln w="9525">
                <a:solidFill>
                  <a:srgbClr val="CC0000"/>
                </a:solidFill>
                <a:round/>
                <a:headEnd type="none" w="med" len="med"/>
                <a:tailEnd type="triangle" w="med" len="med"/>
              </a:ln>
            </p:spPr>
            <p:txBody>
              <a:bodyPr/>
              <a:lstStyle/>
              <a:p>
                <a:endParaRPr lang="en-US"/>
              </a:p>
            </p:txBody>
          </p:sp>
          <p:sp>
            <p:nvSpPr>
              <p:cNvPr id="114811" name="Text Box 122"/>
              <p:cNvSpPr txBox="1">
                <a:spLocks noChangeArrowheads="1"/>
              </p:cNvSpPr>
              <p:nvPr/>
            </p:nvSpPr>
            <p:spPr bwMode="auto">
              <a:xfrm>
                <a:off x="5676900" y="4378325"/>
                <a:ext cx="1041400" cy="244475"/>
              </a:xfrm>
              <a:prstGeom prst="rect">
                <a:avLst/>
              </a:prstGeom>
              <a:noFill/>
              <a:ln w="9525">
                <a:noFill/>
                <a:miter lim="800000"/>
                <a:headEnd/>
                <a:tailEnd/>
              </a:ln>
            </p:spPr>
            <p:txBody>
              <a:bodyPr>
                <a:spAutoFit/>
              </a:bodyPr>
              <a:lstStyle/>
              <a:p>
                <a:pPr defTabSz="914400"/>
                <a:r>
                  <a:rPr lang="en-US" altLang="ja-JP" sz="1000">
                    <a:solidFill>
                      <a:schemeClr val="tx1"/>
                    </a:solidFill>
                    <a:ea typeface="SimSun" pitchFamily="2" charset="-122"/>
                  </a:rPr>
                  <a:t>Requirements</a:t>
                </a:r>
              </a:p>
            </p:txBody>
          </p:sp>
          <p:sp>
            <p:nvSpPr>
              <p:cNvPr id="114812" name="Text Box 123"/>
              <p:cNvSpPr txBox="1">
                <a:spLocks noChangeArrowheads="1"/>
              </p:cNvSpPr>
              <p:nvPr/>
            </p:nvSpPr>
            <p:spPr bwMode="auto">
              <a:xfrm>
                <a:off x="6975475" y="4225925"/>
                <a:ext cx="738188" cy="244475"/>
              </a:xfrm>
              <a:prstGeom prst="rect">
                <a:avLst/>
              </a:prstGeom>
              <a:noFill/>
              <a:ln w="9525">
                <a:noFill/>
                <a:miter lim="800000"/>
                <a:headEnd/>
                <a:tailEnd/>
              </a:ln>
            </p:spPr>
            <p:txBody>
              <a:bodyPr>
                <a:spAutoFit/>
              </a:bodyPr>
              <a:lstStyle/>
              <a:p>
                <a:pPr defTabSz="914400"/>
                <a:r>
                  <a:rPr lang="en-US" altLang="ja-JP" sz="1000">
                    <a:solidFill>
                      <a:schemeClr val="tx1"/>
                    </a:solidFill>
                    <a:ea typeface="SimSun" pitchFamily="2" charset="-122"/>
                  </a:rPr>
                  <a:t>Tests</a:t>
                </a:r>
              </a:p>
            </p:txBody>
          </p:sp>
          <p:sp>
            <p:nvSpPr>
              <p:cNvPr id="114813" name="Text Box 124"/>
              <p:cNvSpPr txBox="1">
                <a:spLocks noChangeArrowheads="1"/>
              </p:cNvSpPr>
              <p:nvPr/>
            </p:nvSpPr>
            <p:spPr bwMode="auto">
              <a:xfrm>
                <a:off x="6977063" y="5146675"/>
                <a:ext cx="501650" cy="214313"/>
              </a:xfrm>
              <a:prstGeom prst="rect">
                <a:avLst/>
              </a:prstGeom>
              <a:noFill/>
              <a:ln w="9525">
                <a:noFill/>
                <a:miter lim="800000"/>
                <a:headEnd/>
                <a:tailEnd/>
              </a:ln>
            </p:spPr>
            <p:txBody>
              <a:bodyPr wrap="none">
                <a:spAutoFit/>
              </a:bodyPr>
              <a:lstStyle/>
              <a:p>
                <a:pPr defTabSz="914400"/>
                <a:r>
                  <a:rPr lang="en-US" altLang="ja-JP" sz="800">
                    <a:solidFill>
                      <a:schemeClr val="tx1"/>
                    </a:solidFill>
                    <a:ea typeface="SimSun" pitchFamily="2" charset="-122"/>
                  </a:rPr>
                  <a:t>Design</a:t>
                </a:r>
              </a:p>
            </p:txBody>
          </p:sp>
          <p:sp>
            <p:nvSpPr>
              <p:cNvPr id="114814" name="Text Box 125"/>
              <p:cNvSpPr txBox="1">
                <a:spLocks noChangeArrowheads="1"/>
              </p:cNvSpPr>
              <p:nvPr/>
            </p:nvSpPr>
            <p:spPr bwMode="auto">
              <a:xfrm>
                <a:off x="8050213" y="4452938"/>
                <a:ext cx="485775"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Code</a:t>
                </a:r>
              </a:p>
            </p:txBody>
          </p:sp>
          <p:grpSp>
            <p:nvGrpSpPr>
              <p:cNvPr id="114815" name="Group 127"/>
              <p:cNvGrpSpPr>
                <a:grpSpLocks/>
              </p:cNvGrpSpPr>
              <p:nvPr/>
            </p:nvGrpSpPr>
            <p:grpSpPr bwMode="auto">
              <a:xfrm>
                <a:off x="5676900" y="5375275"/>
                <a:ext cx="3062288" cy="688975"/>
                <a:chOff x="476" y="709"/>
                <a:chExt cx="3538" cy="3083"/>
              </a:xfrm>
            </p:grpSpPr>
            <p:sp>
              <p:nvSpPr>
                <p:cNvPr id="114823" name="Oval 128"/>
                <p:cNvSpPr>
                  <a:spLocks noChangeArrowheads="1"/>
                </p:cNvSpPr>
                <p:nvPr/>
              </p:nvSpPr>
              <p:spPr bwMode="auto">
                <a:xfrm>
                  <a:off x="929" y="1797"/>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000" b="1" i="1">
                    <a:solidFill>
                      <a:srgbClr val="0000CC"/>
                    </a:solidFill>
                    <a:ea typeface="SimSun" pitchFamily="2" charset="-122"/>
                  </a:endParaRPr>
                </a:p>
              </p:txBody>
            </p:sp>
            <p:sp>
              <p:nvSpPr>
                <p:cNvPr id="114824" name="Oval 129"/>
                <p:cNvSpPr>
                  <a:spLocks noChangeArrowheads="1"/>
                </p:cNvSpPr>
                <p:nvPr/>
              </p:nvSpPr>
              <p:spPr bwMode="auto">
                <a:xfrm>
                  <a:off x="1292" y="2069"/>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000" b="1" i="1">
                    <a:solidFill>
                      <a:srgbClr val="0000CC"/>
                    </a:solidFill>
                    <a:ea typeface="SimSun" pitchFamily="2" charset="-122"/>
                  </a:endParaRPr>
                </a:p>
              </p:txBody>
            </p:sp>
            <p:sp>
              <p:nvSpPr>
                <p:cNvPr id="114825" name="Oval 130"/>
                <p:cNvSpPr>
                  <a:spLocks noChangeArrowheads="1"/>
                </p:cNvSpPr>
                <p:nvPr/>
              </p:nvSpPr>
              <p:spPr bwMode="auto">
                <a:xfrm>
                  <a:off x="1201" y="2432"/>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000" b="1" i="1">
                    <a:solidFill>
                      <a:srgbClr val="0000CC"/>
                    </a:solidFill>
                    <a:ea typeface="SimSun" pitchFamily="2" charset="-122"/>
                  </a:endParaRPr>
                </a:p>
              </p:txBody>
            </p:sp>
            <p:sp>
              <p:nvSpPr>
                <p:cNvPr id="114826" name="Oval 131"/>
                <p:cNvSpPr>
                  <a:spLocks noChangeArrowheads="1"/>
                </p:cNvSpPr>
                <p:nvPr/>
              </p:nvSpPr>
              <p:spPr bwMode="auto">
                <a:xfrm>
                  <a:off x="793" y="2477"/>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000" b="1" i="1">
                    <a:solidFill>
                      <a:srgbClr val="0000CC"/>
                    </a:solidFill>
                    <a:ea typeface="SimSun" pitchFamily="2" charset="-122"/>
                  </a:endParaRPr>
                </a:p>
              </p:txBody>
            </p:sp>
            <p:sp>
              <p:nvSpPr>
                <p:cNvPr id="114827" name="Oval 132"/>
                <p:cNvSpPr>
                  <a:spLocks noChangeArrowheads="1"/>
                </p:cNvSpPr>
                <p:nvPr/>
              </p:nvSpPr>
              <p:spPr bwMode="auto">
                <a:xfrm>
                  <a:off x="611" y="2115"/>
                  <a:ext cx="227" cy="226"/>
                </a:xfrm>
                <a:prstGeom prst="ellipse">
                  <a:avLst/>
                </a:prstGeom>
                <a:solidFill>
                  <a:schemeClr val="accent1"/>
                </a:solidFill>
                <a:ln w="9525">
                  <a:solidFill>
                    <a:schemeClr val="hlink"/>
                  </a:solidFill>
                  <a:round/>
                  <a:headEnd/>
                  <a:tailEnd/>
                </a:ln>
              </p:spPr>
              <p:txBody>
                <a:bodyPr wrap="none" anchor="ctr"/>
                <a:lstStyle/>
                <a:p>
                  <a:pPr defTabSz="914400"/>
                  <a:endParaRPr lang="ja-JP" altLang="en-US" sz="1000" b="1" i="1">
                    <a:solidFill>
                      <a:srgbClr val="0000CC"/>
                    </a:solidFill>
                    <a:ea typeface="SimSun" pitchFamily="2" charset="-122"/>
                  </a:endParaRPr>
                </a:p>
              </p:txBody>
            </p:sp>
            <p:sp>
              <p:nvSpPr>
                <p:cNvPr id="114828" name="Freeform 133"/>
                <p:cNvSpPr>
                  <a:spLocks/>
                </p:cNvSpPr>
                <p:nvPr/>
              </p:nvSpPr>
              <p:spPr bwMode="auto">
                <a:xfrm>
                  <a:off x="732" y="2341"/>
                  <a:ext cx="106" cy="182"/>
                </a:xfrm>
                <a:custGeom>
                  <a:avLst/>
                  <a:gdLst>
                    <a:gd name="T0" fmla="*/ 15 w 106"/>
                    <a:gd name="T1" fmla="*/ 0 h 182"/>
                    <a:gd name="T2" fmla="*/ 15 w 106"/>
                    <a:gd name="T3" fmla="*/ 91 h 182"/>
                    <a:gd name="T4" fmla="*/ 106 w 106"/>
                    <a:gd name="T5" fmla="*/ 182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chemeClr val="hlink"/>
                  </a:solidFill>
                  <a:round/>
                  <a:headEnd type="none" w="med" len="med"/>
                  <a:tailEnd type="triangle" w="med" len="med"/>
                </a:ln>
              </p:spPr>
              <p:txBody>
                <a:bodyPr/>
                <a:lstStyle/>
                <a:p>
                  <a:endParaRPr lang="en-US"/>
                </a:p>
              </p:txBody>
            </p:sp>
            <p:sp>
              <p:nvSpPr>
                <p:cNvPr id="114829" name="Freeform 134"/>
                <p:cNvSpPr>
                  <a:spLocks/>
                </p:cNvSpPr>
                <p:nvPr/>
              </p:nvSpPr>
              <p:spPr bwMode="auto">
                <a:xfrm>
                  <a:off x="1019" y="2659"/>
                  <a:ext cx="273" cy="45"/>
                </a:xfrm>
                <a:custGeom>
                  <a:avLst/>
                  <a:gdLst>
                    <a:gd name="T0" fmla="*/ 0 w 273"/>
                    <a:gd name="T1" fmla="*/ 0 h 45"/>
                    <a:gd name="T2" fmla="*/ 91 w 273"/>
                    <a:gd name="T3" fmla="*/ 45 h 45"/>
                    <a:gd name="T4" fmla="*/ 273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chemeClr val="hlink"/>
                  </a:solidFill>
                  <a:round/>
                  <a:headEnd type="none" w="med" len="med"/>
                  <a:tailEnd type="triangle" w="med" len="med"/>
                </a:ln>
              </p:spPr>
              <p:txBody>
                <a:bodyPr/>
                <a:lstStyle/>
                <a:p>
                  <a:endParaRPr lang="en-US"/>
                </a:p>
              </p:txBody>
            </p:sp>
            <p:sp>
              <p:nvSpPr>
                <p:cNvPr id="114830" name="Freeform 135"/>
                <p:cNvSpPr>
                  <a:spLocks/>
                </p:cNvSpPr>
                <p:nvPr/>
              </p:nvSpPr>
              <p:spPr bwMode="auto">
                <a:xfrm>
                  <a:off x="974" y="2380"/>
                  <a:ext cx="318" cy="97"/>
                </a:xfrm>
                <a:custGeom>
                  <a:avLst/>
                  <a:gdLst>
                    <a:gd name="T0" fmla="*/ 318 w 318"/>
                    <a:gd name="T1" fmla="*/ 52 h 97"/>
                    <a:gd name="T2" fmla="*/ 136 w 318"/>
                    <a:gd name="T3" fmla="*/ 7 h 97"/>
                    <a:gd name="T4" fmla="*/ 0 w 318"/>
                    <a:gd name="T5" fmla="*/ 97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chemeClr val="hlink"/>
                  </a:solidFill>
                  <a:round/>
                  <a:headEnd type="none" w="med" len="med"/>
                  <a:tailEnd type="triangle" w="med" len="med"/>
                </a:ln>
              </p:spPr>
              <p:txBody>
                <a:bodyPr/>
                <a:lstStyle/>
                <a:p>
                  <a:endParaRPr lang="en-US"/>
                </a:p>
              </p:txBody>
            </p:sp>
            <p:sp>
              <p:nvSpPr>
                <p:cNvPr id="114831" name="Freeform 136"/>
                <p:cNvSpPr>
                  <a:spLocks/>
                </p:cNvSpPr>
                <p:nvPr/>
              </p:nvSpPr>
              <p:spPr bwMode="auto">
                <a:xfrm>
                  <a:off x="1382" y="2250"/>
                  <a:ext cx="136" cy="227"/>
                </a:xfrm>
                <a:custGeom>
                  <a:avLst/>
                  <a:gdLst>
                    <a:gd name="T0" fmla="*/ 0 w 151"/>
                    <a:gd name="T1" fmla="*/ 884 h 181"/>
                    <a:gd name="T2" fmla="*/ 65 w 151"/>
                    <a:gd name="T3" fmla="*/ 441 h 181"/>
                    <a:gd name="T4" fmla="*/ 44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chemeClr val="hlink"/>
                  </a:solidFill>
                  <a:round/>
                  <a:headEnd type="none" w="med" len="med"/>
                  <a:tailEnd type="triangle" w="med" len="med"/>
                </a:ln>
              </p:spPr>
              <p:txBody>
                <a:bodyPr/>
                <a:lstStyle/>
                <a:p>
                  <a:endParaRPr lang="en-US"/>
                </a:p>
              </p:txBody>
            </p:sp>
            <p:sp>
              <p:nvSpPr>
                <p:cNvPr id="114832" name="Freeform 137"/>
                <p:cNvSpPr>
                  <a:spLocks/>
                </p:cNvSpPr>
                <p:nvPr/>
              </p:nvSpPr>
              <p:spPr bwMode="auto">
                <a:xfrm>
                  <a:off x="717" y="1888"/>
                  <a:ext cx="212" cy="226"/>
                </a:xfrm>
                <a:custGeom>
                  <a:avLst/>
                  <a:gdLst>
                    <a:gd name="T0" fmla="*/ 30 w 212"/>
                    <a:gd name="T1" fmla="*/ 226 h 226"/>
                    <a:gd name="T2" fmla="*/ 30 w 212"/>
                    <a:gd name="T3" fmla="*/ 90 h 226"/>
                    <a:gd name="T4" fmla="*/ 212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chemeClr val="hlink"/>
                  </a:solidFill>
                  <a:round/>
                  <a:headEnd type="none" w="med" len="med"/>
                  <a:tailEnd type="triangle" w="med" len="med"/>
                </a:ln>
              </p:spPr>
              <p:txBody>
                <a:bodyPr/>
                <a:lstStyle/>
                <a:p>
                  <a:endParaRPr lang="en-US"/>
                </a:p>
              </p:txBody>
            </p:sp>
            <p:sp>
              <p:nvSpPr>
                <p:cNvPr id="114833" name="Freeform 138"/>
                <p:cNvSpPr>
                  <a:spLocks/>
                </p:cNvSpPr>
                <p:nvPr/>
              </p:nvSpPr>
              <p:spPr bwMode="auto">
                <a:xfrm>
                  <a:off x="1156" y="1910"/>
                  <a:ext cx="226" cy="159"/>
                </a:xfrm>
                <a:custGeom>
                  <a:avLst/>
                  <a:gdLst>
                    <a:gd name="T0" fmla="*/ 0 w 226"/>
                    <a:gd name="T1" fmla="*/ 23 h 159"/>
                    <a:gd name="T2" fmla="*/ 181 w 226"/>
                    <a:gd name="T3" fmla="*/ 23 h 159"/>
                    <a:gd name="T4" fmla="*/ 226 w 226"/>
                    <a:gd name="T5" fmla="*/ 159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chemeClr val="hlink"/>
                  </a:solidFill>
                  <a:round/>
                  <a:headEnd type="none" w="med" len="med"/>
                  <a:tailEnd type="triangle" w="med" len="med"/>
                </a:ln>
              </p:spPr>
              <p:txBody>
                <a:bodyPr/>
                <a:lstStyle/>
                <a:p>
                  <a:endParaRPr lang="en-US"/>
                </a:p>
              </p:txBody>
            </p:sp>
            <p:sp>
              <p:nvSpPr>
                <p:cNvPr id="114834" name="Freeform 139"/>
                <p:cNvSpPr>
                  <a:spLocks/>
                </p:cNvSpPr>
                <p:nvPr/>
              </p:nvSpPr>
              <p:spPr bwMode="auto">
                <a:xfrm>
                  <a:off x="1866" y="3248"/>
                  <a:ext cx="106" cy="182"/>
                </a:xfrm>
                <a:custGeom>
                  <a:avLst/>
                  <a:gdLst>
                    <a:gd name="T0" fmla="*/ 15 w 106"/>
                    <a:gd name="T1" fmla="*/ 0 h 182"/>
                    <a:gd name="T2" fmla="*/ 15 w 106"/>
                    <a:gd name="T3" fmla="*/ 91 h 182"/>
                    <a:gd name="T4" fmla="*/ 106 w 106"/>
                    <a:gd name="T5" fmla="*/ 182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rgbClr val="996633"/>
                  </a:solidFill>
                  <a:round/>
                  <a:headEnd type="none" w="med" len="med"/>
                  <a:tailEnd type="triangle" w="med" len="med"/>
                </a:ln>
              </p:spPr>
              <p:txBody>
                <a:bodyPr/>
                <a:lstStyle/>
                <a:p>
                  <a:endParaRPr lang="en-US"/>
                </a:p>
              </p:txBody>
            </p:sp>
            <p:sp>
              <p:nvSpPr>
                <p:cNvPr id="114835" name="Freeform 140"/>
                <p:cNvSpPr>
                  <a:spLocks/>
                </p:cNvSpPr>
                <p:nvPr/>
              </p:nvSpPr>
              <p:spPr bwMode="auto">
                <a:xfrm>
                  <a:off x="2199" y="3566"/>
                  <a:ext cx="273" cy="90"/>
                </a:xfrm>
                <a:custGeom>
                  <a:avLst/>
                  <a:gdLst>
                    <a:gd name="T0" fmla="*/ 0 w 273"/>
                    <a:gd name="T1" fmla="*/ 0 h 45"/>
                    <a:gd name="T2" fmla="*/ 91 w 273"/>
                    <a:gd name="T3" fmla="*/ 5760 h 45"/>
                    <a:gd name="T4" fmla="*/ 273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rgbClr val="996633"/>
                  </a:solidFill>
                  <a:round/>
                  <a:headEnd type="none" w="med" len="med"/>
                  <a:tailEnd type="triangle" w="med" len="med"/>
                </a:ln>
              </p:spPr>
              <p:txBody>
                <a:bodyPr/>
                <a:lstStyle/>
                <a:p>
                  <a:endParaRPr lang="en-US"/>
                </a:p>
              </p:txBody>
            </p:sp>
            <p:sp>
              <p:nvSpPr>
                <p:cNvPr id="114836" name="Freeform 141"/>
                <p:cNvSpPr>
                  <a:spLocks/>
                </p:cNvSpPr>
                <p:nvPr/>
              </p:nvSpPr>
              <p:spPr bwMode="auto">
                <a:xfrm>
                  <a:off x="2108" y="3287"/>
                  <a:ext cx="318" cy="97"/>
                </a:xfrm>
                <a:custGeom>
                  <a:avLst/>
                  <a:gdLst>
                    <a:gd name="T0" fmla="*/ 318 w 318"/>
                    <a:gd name="T1" fmla="*/ 52 h 97"/>
                    <a:gd name="T2" fmla="*/ 136 w 318"/>
                    <a:gd name="T3" fmla="*/ 7 h 97"/>
                    <a:gd name="T4" fmla="*/ 0 w 318"/>
                    <a:gd name="T5" fmla="*/ 97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rgbClr val="996633"/>
                  </a:solidFill>
                  <a:round/>
                  <a:headEnd type="none" w="med" len="med"/>
                  <a:tailEnd type="triangle" w="med" len="med"/>
                </a:ln>
              </p:spPr>
              <p:txBody>
                <a:bodyPr/>
                <a:lstStyle/>
                <a:p>
                  <a:endParaRPr lang="en-US"/>
                </a:p>
              </p:txBody>
            </p:sp>
            <p:sp>
              <p:nvSpPr>
                <p:cNvPr id="114837" name="Freeform 142"/>
                <p:cNvSpPr>
                  <a:spLocks/>
                </p:cNvSpPr>
                <p:nvPr/>
              </p:nvSpPr>
              <p:spPr bwMode="auto">
                <a:xfrm>
                  <a:off x="2608" y="3158"/>
                  <a:ext cx="136" cy="227"/>
                </a:xfrm>
                <a:custGeom>
                  <a:avLst/>
                  <a:gdLst>
                    <a:gd name="T0" fmla="*/ 0 w 151"/>
                    <a:gd name="T1" fmla="*/ 884 h 181"/>
                    <a:gd name="T2" fmla="*/ 65 w 151"/>
                    <a:gd name="T3" fmla="*/ 441 h 181"/>
                    <a:gd name="T4" fmla="*/ 44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rgbClr val="996633"/>
                  </a:solidFill>
                  <a:round/>
                  <a:headEnd type="none" w="med" len="med"/>
                  <a:tailEnd type="triangle" w="med" len="med"/>
                </a:ln>
              </p:spPr>
              <p:txBody>
                <a:bodyPr/>
                <a:lstStyle/>
                <a:p>
                  <a:endParaRPr lang="en-US"/>
                </a:p>
              </p:txBody>
            </p:sp>
            <p:sp>
              <p:nvSpPr>
                <p:cNvPr id="114838" name="Freeform 143"/>
                <p:cNvSpPr>
                  <a:spLocks/>
                </p:cNvSpPr>
                <p:nvPr/>
              </p:nvSpPr>
              <p:spPr bwMode="auto">
                <a:xfrm>
                  <a:off x="1851" y="2795"/>
                  <a:ext cx="212" cy="226"/>
                </a:xfrm>
                <a:custGeom>
                  <a:avLst/>
                  <a:gdLst>
                    <a:gd name="T0" fmla="*/ 30 w 212"/>
                    <a:gd name="T1" fmla="*/ 226 h 226"/>
                    <a:gd name="T2" fmla="*/ 30 w 212"/>
                    <a:gd name="T3" fmla="*/ 90 h 226"/>
                    <a:gd name="T4" fmla="*/ 212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sp>
              <p:nvSpPr>
                <p:cNvPr id="114839" name="Freeform 144"/>
                <p:cNvSpPr>
                  <a:spLocks/>
                </p:cNvSpPr>
                <p:nvPr/>
              </p:nvSpPr>
              <p:spPr bwMode="auto">
                <a:xfrm>
                  <a:off x="2290" y="2817"/>
                  <a:ext cx="226" cy="159"/>
                </a:xfrm>
                <a:custGeom>
                  <a:avLst/>
                  <a:gdLst>
                    <a:gd name="T0" fmla="*/ 0 w 226"/>
                    <a:gd name="T1" fmla="*/ 23 h 159"/>
                    <a:gd name="T2" fmla="*/ 181 w 226"/>
                    <a:gd name="T3" fmla="*/ 23 h 159"/>
                    <a:gd name="T4" fmla="*/ 226 w 226"/>
                    <a:gd name="T5" fmla="*/ 159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rgbClr val="996633"/>
                  </a:solidFill>
                  <a:round/>
                  <a:headEnd type="none" w="med" len="med"/>
                  <a:tailEnd type="triangle" w="med" len="med"/>
                </a:ln>
              </p:spPr>
              <p:txBody>
                <a:bodyPr/>
                <a:lstStyle/>
                <a:p>
                  <a:endParaRPr lang="en-US"/>
                </a:p>
              </p:txBody>
            </p:sp>
            <p:sp>
              <p:nvSpPr>
                <p:cNvPr id="114840" name="Rectangle 145"/>
                <p:cNvSpPr>
                  <a:spLocks noChangeArrowheads="1"/>
                </p:cNvSpPr>
                <p:nvPr/>
              </p:nvSpPr>
              <p:spPr bwMode="auto">
                <a:xfrm>
                  <a:off x="1746" y="3022"/>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1" name="Rectangle 146"/>
                <p:cNvSpPr>
                  <a:spLocks noChangeArrowheads="1"/>
                </p:cNvSpPr>
                <p:nvPr/>
              </p:nvSpPr>
              <p:spPr bwMode="auto">
                <a:xfrm>
                  <a:off x="1973" y="3385"/>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2" name="Rectangle 147"/>
                <p:cNvSpPr>
                  <a:spLocks noChangeArrowheads="1"/>
                </p:cNvSpPr>
                <p:nvPr/>
              </p:nvSpPr>
              <p:spPr bwMode="auto">
                <a:xfrm>
                  <a:off x="2426" y="2976"/>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3" name="Rectangle 148"/>
                <p:cNvSpPr>
                  <a:spLocks noChangeArrowheads="1"/>
                </p:cNvSpPr>
                <p:nvPr/>
              </p:nvSpPr>
              <p:spPr bwMode="auto">
                <a:xfrm>
                  <a:off x="2381" y="3339"/>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4" name="Rectangle 149"/>
                <p:cNvSpPr>
                  <a:spLocks noChangeArrowheads="1"/>
                </p:cNvSpPr>
                <p:nvPr/>
              </p:nvSpPr>
              <p:spPr bwMode="auto">
                <a:xfrm>
                  <a:off x="2063" y="2704"/>
                  <a:ext cx="227" cy="227"/>
                </a:xfrm>
                <a:prstGeom prst="rect">
                  <a:avLst/>
                </a:prstGeom>
                <a:solidFill>
                  <a:srgbClr val="CC9900"/>
                </a:solidFill>
                <a:ln w="9525">
                  <a:solidFill>
                    <a:srgbClr val="996633"/>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5" name="AutoShape 150"/>
                <p:cNvSpPr>
                  <a:spLocks noChangeArrowheads="1"/>
                </p:cNvSpPr>
                <p:nvPr/>
              </p:nvSpPr>
              <p:spPr bwMode="auto">
                <a:xfrm>
                  <a:off x="2381" y="1434"/>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6" name="AutoShape 151"/>
                <p:cNvSpPr>
                  <a:spLocks noChangeArrowheads="1"/>
                </p:cNvSpPr>
                <p:nvPr/>
              </p:nvSpPr>
              <p:spPr bwMode="auto">
                <a:xfrm>
                  <a:off x="2471" y="1026"/>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7" name="AutoShape 152"/>
                <p:cNvSpPr>
                  <a:spLocks noChangeArrowheads="1"/>
                </p:cNvSpPr>
                <p:nvPr/>
              </p:nvSpPr>
              <p:spPr bwMode="auto">
                <a:xfrm>
                  <a:off x="2063" y="754"/>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8" name="AutoShape 153"/>
                <p:cNvSpPr>
                  <a:spLocks noChangeArrowheads="1"/>
                </p:cNvSpPr>
                <p:nvPr/>
              </p:nvSpPr>
              <p:spPr bwMode="auto">
                <a:xfrm>
                  <a:off x="1700" y="1117"/>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49" name="AutoShape 154"/>
                <p:cNvSpPr>
                  <a:spLocks noChangeArrowheads="1"/>
                </p:cNvSpPr>
                <p:nvPr/>
              </p:nvSpPr>
              <p:spPr bwMode="auto">
                <a:xfrm>
                  <a:off x="1927" y="1480"/>
                  <a:ext cx="226" cy="22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50" name="Line 155"/>
                <p:cNvSpPr>
                  <a:spLocks noChangeShapeType="1"/>
                </p:cNvSpPr>
                <p:nvPr/>
              </p:nvSpPr>
              <p:spPr bwMode="auto">
                <a:xfrm flipV="1">
                  <a:off x="2063" y="981"/>
                  <a:ext cx="91" cy="544"/>
                </a:xfrm>
                <a:prstGeom prst="line">
                  <a:avLst/>
                </a:prstGeom>
                <a:noFill/>
                <a:ln w="9525">
                  <a:solidFill>
                    <a:schemeClr val="tx1"/>
                  </a:solidFill>
                  <a:round/>
                  <a:headEnd/>
                  <a:tailEnd type="triangle" w="med" len="med"/>
                </a:ln>
              </p:spPr>
              <p:txBody>
                <a:bodyPr/>
                <a:lstStyle/>
                <a:p>
                  <a:endParaRPr lang="en-US"/>
                </a:p>
              </p:txBody>
            </p:sp>
            <p:sp>
              <p:nvSpPr>
                <p:cNvPr id="114851" name="Line 156"/>
                <p:cNvSpPr>
                  <a:spLocks noChangeShapeType="1"/>
                </p:cNvSpPr>
                <p:nvPr/>
              </p:nvSpPr>
              <p:spPr bwMode="auto">
                <a:xfrm flipH="1" flipV="1">
                  <a:off x="1836" y="1343"/>
                  <a:ext cx="136" cy="227"/>
                </a:xfrm>
                <a:prstGeom prst="line">
                  <a:avLst/>
                </a:prstGeom>
                <a:noFill/>
                <a:ln w="9525">
                  <a:solidFill>
                    <a:schemeClr val="tx1"/>
                  </a:solidFill>
                  <a:round/>
                  <a:headEnd/>
                  <a:tailEnd type="triangle" w="med" len="med"/>
                </a:ln>
              </p:spPr>
              <p:txBody>
                <a:bodyPr/>
                <a:lstStyle/>
                <a:p>
                  <a:endParaRPr lang="en-US"/>
                </a:p>
              </p:txBody>
            </p:sp>
            <p:sp>
              <p:nvSpPr>
                <p:cNvPr id="114852" name="Line 157"/>
                <p:cNvSpPr>
                  <a:spLocks noChangeShapeType="1"/>
                </p:cNvSpPr>
                <p:nvPr/>
              </p:nvSpPr>
              <p:spPr bwMode="auto">
                <a:xfrm flipV="1">
                  <a:off x="2108" y="1570"/>
                  <a:ext cx="318" cy="46"/>
                </a:xfrm>
                <a:prstGeom prst="line">
                  <a:avLst/>
                </a:prstGeom>
                <a:noFill/>
                <a:ln w="9525">
                  <a:solidFill>
                    <a:schemeClr val="tx1"/>
                  </a:solidFill>
                  <a:round/>
                  <a:headEnd/>
                  <a:tailEnd type="triangle" w="med" len="med"/>
                </a:ln>
              </p:spPr>
              <p:txBody>
                <a:bodyPr/>
                <a:lstStyle/>
                <a:p>
                  <a:endParaRPr lang="en-US"/>
                </a:p>
              </p:txBody>
            </p:sp>
            <p:sp>
              <p:nvSpPr>
                <p:cNvPr id="114853" name="Line 158"/>
                <p:cNvSpPr>
                  <a:spLocks noChangeShapeType="1"/>
                </p:cNvSpPr>
                <p:nvPr/>
              </p:nvSpPr>
              <p:spPr bwMode="auto">
                <a:xfrm flipV="1">
                  <a:off x="2562" y="1253"/>
                  <a:ext cx="0" cy="272"/>
                </a:xfrm>
                <a:prstGeom prst="line">
                  <a:avLst/>
                </a:prstGeom>
                <a:noFill/>
                <a:ln w="9525">
                  <a:solidFill>
                    <a:schemeClr val="tx1"/>
                  </a:solidFill>
                  <a:round/>
                  <a:headEnd/>
                  <a:tailEnd type="triangle" w="med" len="med"/>
                </a:ln>
              </p:spPr>
              <p:txBody>
                <a:bodyPr/>
                <a:lstStyle/>
                <a:p>
                  <a:endParaRPr lang="en-US"/>
                </a:p>
              </p:txBody>
            </p:sp>
            <p:sp>
              <p:nvSpPr>
                <p:cNvPr id="114854" name="AutoShape 159"/>
                <p:cNvSpPr>
                  <a:spLocks noChangeArrowheads="1"/>
                </p:cNvSpPr>
                <p:nvPr/>
              </p:nvSpPr>
              <p:spPr bwMode="auto">
                <a:xfrm>
                  <a:off x="3198" y="1795"/>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55" name="AutoShape 160"/>
                <p:cNvSpPr>
                  <a:spLocks noChangeArrowheads="1"/>
                </p:cNvSpPr>
                <p:nvPr/>
              </p:nvSpPr>
              <p:spPr bwMode="auto">
                <a:xfrm>
                  <a:off x="2926" y="2115"/>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56" name="AutoShape 161"/>
                <p:cNvSpPr>
                  <a:spLocks noChangeArrowheads="1"/>
                </p:cNvSpPr>
                <p:nvPr/>
              </p:nvSpPr>
              <p:spPr bwMode="auto">
                <a:xfrm>
                  <a:off x="3470" y="2070"/>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57" name="AutoShape 162"/>
                <p:cNvSpPr>
                  <a:spLocks noChangeArrowheads="1"/>
                </p:cNvSpPr>
                <p:nvPr/>
              </p:nvSpPr>
              <p:spPr bwMode="auto">
                <a:xfrm>
                  <a:off x="3289" y="2387"/>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58" name="AutoShape 163"/>
                <p:cNvSpPr>
                  <a:spLocks noChangeArrowheads="1"/>
                </p:cNvSpPr>
                <p:nvPr/>
              </p:nvSpPr>
              <p:spPr bwMode="auto">
                <a:xfrm>
                  <a:off x="3606" y="2387"/>
                  <a:ext cx="227" cy="215"/>
                </a:xfrm>
                <a:prstGeom prst="pentagon">
                  <a:avLst/>
                </a:prstGeom>
                <a:solidFill>
                  <a:srgbClr val="CCCCFF"/>
                </a:solidFill>
                <a:ln w="9525">
                  <a:solidFill>
                    <a:schemeClr val="accent2"/>
                  </a:solidFill>
                  <a:miter lim="800000"/>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59" name="Line 164"/>
                <p:cNvSpPr>
                  <a:spLocks noChangeShapeType="1"/>
                </p:cNvSpPr>
                <p:nvPr/>
              </p:nvSpPr>
              <p:spPr bwMode="auto">
                <a:xfrm flipV="1">
                  <a:off x="3107" y="2025"/>
                  <a:ext cx="182" cy="136"/>
                </a:xfrm>
                <a:prstGeom prst="line">
                  <a:avLst/>
                </a:prstGeom>
                <a:noFill/>
                <a:ln w="9525">
                  <a:solidFill>
                    <a:schemeClr val="accent2"/>
                  </a:solidFill>
                  <a:round/>
                  <a:headEnd type="triangle" w="med" len="med"/>
                  <a:tailEnd/>
                </a:ln>
              </p:spPr>
              <p:txBody>
                <a:bodyPr/>
                <a:lstStyle/>
                <a:p>
                  <a:endParaRPr lang="en-US"/>
                </a:p>
              </p:txBody>
            </p:sp>
            <p:sp>
              <p:nvSpPr>
                <p:cNvPr id="114860" name="Line 165"/>
                <p:cNvSpPr>
                  <a:spLocks noChangeShapeType="1"/>
                </p:cNvSpPr>
                <p:nvPr/>
              </p:nvSpPr>
              <p:spPr bwMode="auto">
                <a:xfrm>
                  <a:off x="3334" y="2025"/>
                  <a:ext cx="182" cy="90"/>
                </a:xfrm>
                <a:prstGeom prst="line">
                  <a:avLst/>
                </a:prstGeom>
                <a:noFill/>
                <a:ln w="9525">
                  <a:solidFill>
                    <a:schemeClr val="accent2"/>
                  </a:solidFill>
                  <a:round/>
                  <a:headEnd/>
                  <a:tailEnd type="triangle" w="med" len="med"/>
                </a:ln>
              </p:spPr>
              <p:txBody>
                <a:bodyPr/>
                <a:lstStyle/>
                <a:p>
                  <a:endParaRPr lang="en-US"/>
                </a:p>
              </p:txBody>
            </p:sp>
            <p:sp>
              <p:nvSpPr>
                <p:cNvPr id="114861" name="Line 166"/>
                <p:cNvSpPr>
                  <a:spLocks noChangeShapeType="1"/>
                </p:cNvSpPr>
                <p:nvPr/>
              </p:nvSpPr>
              <p:spPr bwMode="auto">
                <a:xfrm flipH="1">
                  <a:off x="3470" y="2297"/>
                  <a:ext cx="91" cy="136"/>
                </a:xfrm>
                <a:prstGeom prst="line">
                  <a:avLst/>
                </a:prstGeom>
                <a:noFill/>
                <a:ln w="9525">
                  <a:solidFill>
                    <a:schemeClr val="accent2"/>
                  </a:solidFill>
                  <a:round/>
                  <a:headEnd/>
                  <a:tailEnd type="triangle" w="med" len="med"/>
                </a:ln>
              </p:spPr>
              <p:txBody>
                <a:bodyPr/>
                <a:lstStyle/>
                <a:p>
                  <a:endParaRPr lang="en-US"/>
                </a:p>
              </p:txBody>
            </p:sp>
            <p:sp>
              <p:nvSpPr>
                <p:cNvPr id="114862" name="Line 167"/>
                <p:cNvSpPr>
                  <a:spLocks noChangeShapeType="1"/>
                </p:cNvSpPr>
                <p:nvPr/>
              </p:nvSpPr>
              <p:spPr bwMode="auto">
                <a:xfrm>
                  <a:off x="3606" y="2297"/>
                  <a:ext cx="91" cy="136"/>
                </a:xfrm>
                <a:prstGeom prst="line">
                  <a:avLst/>
                </a:prstGeom>
                <a:noFill/>
                <a:ln w="9525">
                  <a:solidFill>
                    <a:schemeClr val="accent2"/>
                  </a:solidFill>
                  <a:round/>
                  <a:headEnd/>
                  <a:tailEnd type="triangle" w="med" len="med"/>
                </a:ln>
              </p:spPr>
              <p:txBody>
                <a:bodyPr/>
                <a:lstStyle/>
                <a:p>
                  <a:endParaRPr lang="en-US"/>
                </a:p>
              </p:txBody>
            </p:sp>
            <p:sp>
              <p:nvSpPr>
                <p:cNvPr id="114863" name="Oval 168"/>
                <p:cNvSpPr>
                  <a:spLocks noChangeArrowheads="1"/>
                </p:cNvSpPr>
                <p:nvPr/>
              </p:nvSpPr>
              <p:spPr bwMode="auto">
                <a:xfrm>
                  <a:off x="476" y="1661"/>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64" name="Oval 169"/>
                <p:cNvSpPr>
                  <a:spLocks noChangeArrowheads="1"/>
                </p:cNvSpPr>
                <p:nvPr/>
              </p:nvSpPr>
              <p:spPr bwMode="auto">
                <a:xfrm>
                  <a:off x="1610" y="2568"/>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65" name="Oval 170"/>
                <p:cNvSpPr>
                  <a:spLocks noChangeArrowheads="1"/>
                </p:cNvSpPr>
                <p:nvPr/>
              </p:nvSpPr>
              <p:spPr bwMode="auto">
                <a:xfrm>
                  <a:off x="2789" y="1706"/>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66" name="Oval 171"/>
                <p:cNvSpPr>
                  <a:spLocks noChangeArrowheads="1"/>
                </p:cNvSpPr>
                <p:nvPr/>
              </p:nvSpPr>
              <p:spPr bwMode="auto">
                <a:xfrm>
                  <a:off x="1610" y="709"/>
                  <a:ext cx="1225" cy="1224"/>
                </a:xfrm>
                <a:prstGeom prst="ellipse">
                  <a:avLst/>
                </a:prstGeom>
                <a:noFill/>
                <a:ln w="9525">
                  <a:solidFill>
                    <a:schemeClr val="tx1"/>
                  </a:solidFill>
                  <a:prstDash val="sysDot"/>
                  <a:round/>
                  <a:headEnd/>
                  <a:tailEnd/>
                </a:ln>
              </p:spPr>
              <p:txBody>
                <a:bodyPr wrap="none" anchor="ctr"/>
                <a:lstStyle/>
                <a:p>
                  <a:pPr algn="ctr" defTabSz="914400"/>
                  <a:endParaRPr lang="ja-JP" altLang="en-US" sz="1000">
                    <a:solidFill>
                      <a:schemeClr val="tx1"/>
                    </a:solidFill>
                    <a:ea typeface="SimSun" pitchFamily="2" charset="-122"/>
                  </a:endParaRPr>
                </a:p>
              </p:txBody>
            </p:sp>
            <p:sp>
              <p:nvSpPr>
                <p:cNvPr id="114867" name="Freeform 172"/>
                <p:cNvSpPr>
                  <a:spLocks/>
                </p:cNvSpPr>
                <p:nvPr/>
              </p:nvSpPr>
              <p:spPr bwMode="auto">
                <a:xfrm>
                  <a:off x="1082" y="1214"/>
                  <a:ext cx="664" cy="583"/>
                </a:xfrm>
                <a:custGeom>
                  <a:avLst/>
                  <a:gdLst>
                    <a:gd name="T0" fmla="*/ 0 w 664"/>
                    <a:gd name="T1" fmla="*/ 583 h 583"/>
                    <a:gd name="T2" fmla="*/ 173 w 664"/>
                    <a:gd name="T3" fmla="*/ 157 h 583"/>
                    <a:gd name="T4" fmla="*/ 664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rgbClr val="CC0000"/>
                  </a:solidFill>
                  <a:round/>
                  <a:headEnd type="none" w="med" len="med"/>
                  <a:tailEnd type="triangle" w="med" len="med"/>
                </a:ln>
              </p:spPr>
              <p:txBody>
                <a:bodyPr/>
                <a:lstStyle/>
                <a:p>
                  <a:endParaRPr lang="en-US"/>
                </a:p>
              </p:txBody>
            </p:sp>
            <p:sp>
              <p:nvSpPr>
                <p:cNvPr id="114868" name="Freeform 173"/>
                <p:cNvSpPr>
                  <a:spLocks/>
                </p:cNvSpPr>
                <p:nvPr/>
              </p:nvSpPr>
              <p:spPr bwMode="auto">
                <a:xfrm>
                  <a:off x="930" y="2704"/>
                  <a:ext cx="816" cy="575"/>
                </a:xfrm>
                <a:custGeom>
                  <a:avLst/>
                  <a:gdLst>
                    <a:gd name="T0" fmla="*/ 0 w 816"/>
                    <a:gd name="T1" fmla="*/ 0 h 575"/>
                    <a:gd name="T2" fmla="*/ 181 w 816"/>
                    <a:gd name="T3" fmla="*/ 499 h 575"/>
                    <a:gd name="T4" fmla="*/ 816 w 816"/>
                    <a:gd name="T5" fmla="*/ 454 h 575"/>
                    <a:gd name="T6" fmla="*/ 0 60000 65536"/>
                    <a:gd name="T7" fmla="*/ 0 60000 65536"/>
                    <a:gd name="T8" fmla="*/ 0 60000 65536"/>
                    <a:gd name="T9" fmla="*/ 0 w 816"/>
                    <a:gd name="T10" fmla="*/ 0 h 575"/>
                    <a:gd name="T11" fmla="*/ 816 w 816"/>
                    <a:gd name="T12" fmla="*/ 575 h 575"/>
                  </a:gdLst>
                  <a:ahLst/>
                  <a:cxnLst>
                    <a:cxn ang="T6">
                      <a:pos x="T0" y="T1"/>
                    </a:cxn>
                    <a:cxn ang="T7">
                      <a:pos x="T2" y="T3"/>
                    </a:cxn>
                    <a:cxn ang="T8">
                      <a:pos x="T4" y="T5"/>
                    </a:cxn>
                  </a:cxnLst>
                  <a:rect l="T9" t="T10" r="T11" b="T12"/>
                  <a:pathLst>
                    <a:path w="816" h="575">
                      <a:moveTo>
                        <a:pt x="0" y="0"/>
                      </a:moveTo>
                      <a:cubicBezTo>
                        <a:pt x="22" y="211"/>
                        <a:pt x="45" y="423"/>
                        <a:pt x="181" y="499"/>
                      </a:cubicBezTo>
                      <a:cubicBezTo>
                        <a:pt x="317" y="575"/>
                        <a:pt x="710" y="461"/>
                        <a:pt x="816" y="454"/>
                      </a:cubicBezTo>
                    </a:path>
                  </a:pathLst>
                </a:custGeom>
                <a:noFill/>
                <a:ln w="9525">
                  <a:solidFill>
                    <a:srgbClr val="CC0000"/>
                  </a:solidFill>
                  <a:round/>
                  <a:headEnd type="none" w="med" len="med"/>
                  <a:tailEnd type="triangle" w="med" len="med"/>
                </a:ln>
              </p:spPr>
              <p:txBody>
                <a:bodyPr/>
                <a:lstStyle/>
                <a:p>
                  <a:endParaRPr lang="en-US"/>
                </a:p>
              </p:txBody>
            </p:sp>
            <p:sp>
              <p:nvSpPr>
                <p:cNvPr id="114869" name="Freeform 174"/>
                <p:cNvSpPr>
                  <a:spLocks/>
                </p:cNvSpPr>
                <p:nvPr/>
              </p:nvSpPr>
              <p:spPr bwMode="auto">
                <a:xfrm>
                  <a:off x="1474" y="2115"/>
                  <a:ext cx="680" cy="589"/>
                </a:xfrm>
                <a:custGeom>
                  <a:avLst/>
                  <a:gdLst>
                    <a:gd name="T0" fmla="*/ 680 w 680"/>
                    <a:gd name="T1" fmla="*/ 589 h 589"/>
                    <a:gd name="T2" fmla="*/ 499 w 680"/>
                    <a:gd name="T3" fmla="*/ 136 h 589"/>
                    <a:gd name="T4" fmla="*/ 0 w 680"/>
                    <a:gd name="T5" fmla="*/ 0 h 589"/>
                    <a:gd name="T6" fmla="*/ 0 60000 65536"/>
                    <a:gd name="T7" fmla="*/ 0 60000 65536"/>
                    <a:gd name="T8" fmla="*/ 0 60000 65536"/>
                    <a:gd name="T9" fmla="*/ 0 w 680"/>
                    <a:gd name="T10" fmla="*/ 0 h 589"/>
                    <a:gd name="T11" fmla="*/ 680 w 680"/>
                    <a:gd name="T12" fmla="*/ 589 h 589"/>
                  </a:gdLst>
                  <a:ahLst/>
                  <a:cxnLst>
                    <a:cxn ang="T6">
                      <a:pos x="T0" y="T1"/>
                    </a:cxn>
                    <a:cxn ang="T7">
                      <a:pos x="T2" y="T3"/>
                    </a:cxn>
                    <a:cxn ang="T8">
                      <a:pos x="T4" y="T5"/>
                    </a:cxn>
                  </a:cxnLst>
                  <a:rect l="T9" t="T10" r="T11" b="T12"/>
                  <a:pathLst>
                    <a:path w="680" h="589">
                      <a:moveTo>
                        <a:pt x="680" y="589"/>
                      </a:moveTo>
                      <a:cubicBezTo>
                        <a:pt x="646" y="411"/>
                        <a:pt x="612" y="234"/>
                        <a:pt x="499" y="136"/>
                      </a:cubicBezTo>
                      <a:cubicBezTo>
                        <a:pt x="386" y="38"/>
                        <a:pt x="193" y="19"/>
                        <a:pt x="0" y="0"/>
                      </a:cubicBezTo>
                    </a:path>
                  </a:pathLst>
                </a:custGeom>
                <a:noFill/>
                <a:ln w="9525">
                  <a:solidFill>
                    <a:srgbClr val="CC0000"/>
                  </a:solidFill>
                  <a:round/>
                  <a:headEnd type="none" w="med" len="med"/>
                  <a:tailEnd type="triangle" w="med" len="med"/>
                </a:ln>
              </p:spPr>
              <p:txBody>
                <a:bodyPr/>
                <a:lstStyle/>
                <a:p>
                  <a:endParaRPr lang="en-US"/>
                </a:p>
              </p:txBody>
            </p:sp>
            <p:sp>
              <p:nvSpPr>
                <p:cNvPr id="114870" name="Freeform 175"/>
                <p:cNvSpPr>
                  <a:spLocks/>
                </p:cNvSpPr>
                <p:nvPr/>
              </p:nvSpPr>
              <p:spPr bwMode="auto">
                <a:xfrm>
                  <a:off x="2653" y="2614"/>
                  <a:ext cx="726" cy="499"/>
                </a:xfrm>
                <a:custGeom>
                  <a:avLst/>
                  <a:gdLst>
                    <a:gd name="T0" fmla="*/ 0 w 726"/>
                    <a:gd name="T1" fmla="*/ 499 h 499"/>
                    <a:gd name="T2" fmla="*/ 499 w 726"/>
                    <a:gd name="T3" fmla="*/ 408 h 499"/>
                    <a:gd name="T4" fmla="*/ 726 w 726"/>
                    <a:gd name="T5" fmla="*/ 0 h 499"/>
                    <a:gd name="T6" fmla="*/ 0 60000 65536"/>
                    <a:gd name="T7" fmla="*/ 0 60000 65536"/>
                    <a:gd name="T8" fmla="*/ 0 60000 65536"/>
                    <a:gd name="T9" fmla="*/ 0 w 726"/>
                    <a:gd name="T10" fmla="*/ 0 h 499"/>
                    <a:gd name="T11" fmla="*/ 726 w 726"/>
                    <a:gd name="T12" fmla="*/ 499 h 499"/>
                  </a:gdLst>
                  <a:ahLst/>
                  <a:cxnLst>
                    <a:cxn ang="T6">
                      <a:pos x="T0" y="T1"/>
                    </a:cxn>
                    <a:cxn ang="T7">
                      <a:pos x="T2" y="T3"/>
                    </a:cxn>
                    <a:cxn ang="T8">
                      <a:pos x="T4" y="T5"/>
                    </a:cxn>
                  </a:cxnLst>
                  <a:rect l="T9" t="T10" r="T11" b="T12"/>
                  <a:pathLst>
                    <a:path w="726" h="499">
                      <a:moveTo>
                        <a:pt x="0" y="499"/>
                      </a:moveTo>
                      <a:cubicBezTo>
                        <a:pt x="189" y="495"/>
                        <a:pt x="378" y="491"/>
                        <a:pt x="499" y="408"/>
                      </a:cubicBezTo>
                      <a:cubicBezTo>
                        <a:pt x="620" y="325"/>
                        <a:pt x="673" y="162"/>
                        <a:pt x="726" y="0"/>
                      </a:cubicBezTo>
                    </a:path>
                  </a:pathLst>
                </a:custGeom>
                <a:noFill/>
                <a:ln w="9525">
                  <a:solidFill>
                    <a:srgbClr val="CC0000"/>
                  </a:solidFill>
                  <a:round/>
                  <a:headEnd type="none" w="med" len="med"/>
                  <a:tailEnd type="triangle" w="med" len="med"/>
                </a:ln>
              </p:spPr>
              <p:txBody>
                <a:bodyPr/>
                <a:lstStyle/>
                <a:p>
                  <a:endParaRPr lang="en-US"/>
                </a:p>
              </p:txBody>
            </p:sp>
            <p:sp>
              <p:nvSpPr>
                <p:cNvPr id="114871" name="Freeform 176"/>
                <p:cNvSpPr>
                  <a:spLocks/>
                </p:cNvSpPr>
                <p:nvPr/>
              </p:nvSpPr>
              <p:spPr bwMode="auto">
                <a:xfrm>
                  <a:off x="2653" y="1117"/>
                  <a:ext cx="615" cy="725"/>
                </a:xfrm>
                <a:custGeom>
                  <a:avLst/>
                  <a:gdLst>
                    <a:gd name="T0" fmla="*/ 403 w 660"/>
                    <a:gd name="T1" fmla="*/ 725 h 725"/>
                    <a:gd name="T2" fmla="*/ 325 w 660"/>
                    <a:gd name="T3" fmla="*/ 234 h 725"/>
                    <a:gd name="T4" fmla="*/ 0 w 660"/>
                    <a:gd name="T5" fmla="*/ 0 h 725"/>
                    <a:gd name="T6" fmla="*/ 0 60000 65536"/>
                    <a:gd name="T7" fmla="*/ 0 60000 65536"/>
                    <a:gd name="T8" fmla="*/ 0 60000 65536"/>
                    <a:gd name="T9" fmla="*/ 0 w 660"/>
                    <a:gd name="T10" fmla="*/ 0 h 725"/>
                    <a:gd name="T11" fmla="*/ 660 w 660"/>
                    <a:gd name="T12" fmla="*/ 725 h 725"/>
                  </a:gdLst>
                  <a:ahLst/>
                  <a:cxnLst>
                    <a:cxn ang="T6">
                      <a:pos x="T0" y="T1"/>
                    </a:cxn>
                    <a:cxn ang="T7">
                      <a:pos x="T2" y="T3"/>
                    </a:cxn>
                    <a:cxn ang="T8">
                      <a:pos x="T4" y="T5"/>
                    </a:cxn>
                  </a:cxnLst>
                  <a:rect l="T9" t="T10" r="T11" b="T12"/>
                  <a:pathLst>
                    <a:path w="660" h="725">
                      <a:moveTo>
                        <a:pt x="660" y="725"/>
                      </a:moveTo>
                      <a:cubicBezTo>
                        <a:pt x="639" y="643"/>
                        <a:pt x="643" y="355"/>
                        <a:pt x="533" y="234"/>
                      </a:cubicBezTo>
                      <a:cubicBezTo>
                        <a:pt x="423" y="113"/>
                        <a:pt x="111" y="49"/>
                        <a:pt x="0" y="0"/>
                      </a:cubicBezTo>
                    </a:path>
                  </a:pathLst>
                </a:custGeom>
                <a:noFill/>
                <a:ln w="9525">
                  <a:solidFill>
                    <a:srgbClr val="CC0000"/>
                  </a:solidFill>
                  <a:round/>
                  <a:headEnd type="none" w="med" len="med"/>
                  <a:tailEnd type="triangle" w="med" len="med"/>
                </a:ln>
              </p:spPr>
              <p:txBody>
                <a:bodyPr/>
                <a:lstStyle/>
                <a:p>
                  <a:endParaRPr lang="en-US"/>
                </a:p>
              </p:txBody>
            </p:sp>
          </p:grpSp>
          <p:sp>
            <p:nvSpPr>
              <p:cNvPr id="114816" name="Text Box 177"/>
              <p:cNvSpPr txBox="1">
                <a:spLocks noChangeArrowheads="1"/>
              </p:cNvSpPr>
              <p:nvPr/>
            </p:nvSpPr>
            <p:spPr bwMode="auto">
              <a:xfrm>
                <a:off x="5676900" y="5297488"/>
                <a:ext cx="973138"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Requirements</a:t>
                </a:r>
              </a:p>
            </p:txBody>
          </p:sp>
          <p:sp>
            <p:nvSpPr>
              <p:cNvPr id="114817" name="Text Box 178"/>
              <p:cNvSpPr txBox="1">
                <a:spLocks noChangeArrowheads="1"/>
              </p:cNvSpPr>
              <p:nvPr/>
            </p:nvSpPr>
            <p:spPr bwMode="auto">
              <a:xfrm>
                <a:off x="6977063" y="5145088"/>
                <a:ext cx="493712"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Tests</a:t>
                </a:r>
              </a:p>
            </p:txBody>
          </p:sp>
          <p:sp>
            <p:nvSpPr>
              <p:cNvPr id="114818" name="Text Box 179"/>
              <p:cNvSpPr txBox="1">
                <a:spLocks noChangeArrowheads="1"/>
              </p:cNvSpPr>
              <p:nvPr/>
            </p:nvSpPr>
            <p:spPr bwMode="auto">
              <a:xfrm>
                <a:off x="6978650" y="6064250"/>
                <a:ext cx="577850"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Design</a:t>
                </a:r>
              </a:p>
            </p:txBody>
          </p:sp>
          <p:sp>
            <p:nvSpPr>
              <p:cNvPr id="114819" name="Text Box 180"/>
              <p:cNvSpPr txBox="1">
                <a:spLocks noChangeArrowheads="1"/>
              </p:cNvSpPr>
              <p:nvPr/>
            </p:nvSpPr>
            <p:spPr bwMode="auto">
              <a:xfrm>
                <a:off x="8050213" y="5375275"/>
                <a:ext cx="485775" cy="244475"/>
              </a:xfrm>
              <a:prstGeom prst="rect">
                <a:avLst/>
              </a:prstGeom>
              <a:noFill/>
              <a:ln w="9525">
                <a:noFill/>
                <a:miter lim="800000"/>
                <a:headEnd/>
                <a:tailEnd/>
              </a:ln>
            </p:spPr>
            <p:txBody>
              <a:bodyPr wrap="none">
                <a:spAutoFit/>
              </a:bodyPr>
              <a:lstStyle/>
              <a:p>
                <a:pPr defTabSz="914400"/>
                <a:r>
                  <a:rPr lang="en-US" altLang="ja-JP" sz="1000">
                    <a:solidFill>
                      <a:schemeClr val="tx1"/>
                    </a:solidFill>
                    <a:ea typeface="SimSun" pitchFamily="2" charset="-122"/>
                  </a:rPr>
                  <a:t>Code</a:t>
                </a:r>
              </a:p>
            </p:txBody>
          </p:sp>
          <p:sp>
            <p:nvSpPr>
              <p:cNvPr id="114821" name="Line 15"/>
              <p:cNvSpPr>
                <a:spLocks noChangeShapeType="1"/>
              </p:cNvSpPr>
              <p:nvPr/>
            </p:nvSpPr>
            <p:spPr bwMode="auto">
              <a:xfrm flipH="1" flipV="1">
                <a:off x="6042025" y="3403600"/>
                <a:ext cx="20638" cy="2527300"/>
              </a:xfrm>
              <a:prstGeom prst="line">
                <a:avLst/>
              </a:prstGeom>
              <a:noFill/>
              <a:ln w="9525">
                <a:solidFill>
                  <a:schemeClr val="tx1"/>
                </a:solidFill>
                <a:prstDash val="dash"/>
                <a:round/>
                <a:headEnd/>
                <a:tailEnd type="triangle" w="med" len="med"/>
              </a:ln>
            </p:spPr>
            <p:txBody>
              <a:bodyPr/>
              <a:lstStyle/>
              <a:p>
                <a:endParaRPr lang="en-US"/>
              </a:p>
            </p:txBody>
          </p:sp>
          <p:sp>
            <p:nvSpPr>
              <p:cNvPr id="114822" name="Line 15"/>
              <p:cNvSpPr>
                <a:spLocks noChangeShapeType="1"/>
              </p:cNvSpPr>
              <p:nvPr/>
            </p:nvSpPr>
            <p:spPr bwMode="auto">
              <a:xfrm flipH="1" flipV="1">
                <a:off x="8474075" y="3425825"/>
                <a:ext cx="20638" cy="2525713"/>
              </a:xfrm>
              <a:prstGeom prst="line">
                <a:avLst/>
              </a:prstGeom>
              <a:noFill/>
              <a:ln w="9525">
                <a:solidFill>
                  <a:schemeClr val="tx1"/>
                </a:solidFill>
                <a:prstDash val="dash"/>
                <a:round/>
                <a:headEnd/>
                <a:tailEnd type="triangle" w="med" len="med"/>
              </a:ln>
            </p:spPr>
            <p:txBody>
              <a:bodyPr/>
              <a:lstStyle/>
              <a:p>
                <a:endParaRPr lang="en-US"/>
              </a:p>
            </p:txBody>
          </p:sp>
        </p:grpSp>
      </p:grpSp>
      <p:sp>
        <p:nvSpPr>
          <p:cNvPr id="4" name="Bent Arrow 3"/>
          <p:cNvSpPr/>
          <p:nvPr/>
        </p:nvSpPr>
        <p:spPr>
          <a:xfrm flipV="1">
            <a:off x="2145955" y="3766434"/>
            <a:ext cx="763038" cy="766762"/>
          </a:xfrm>
          <a:prstGeom prst="bentArrow">
            <a:avLst/>
          </a:prstGeom>
          <a:solidFill>
            <a:schemeClr val="accent1"/>
          </a:solidFill>
          <a:ln w="9525">
            <a:noFill/>
            <a:miter lim="800000"/>
            <a:headEnd/>
            <a:tailEnd/>
          </a:ln>
          <a:effectLst>
            <a:prstShdw prst="shdw17" dist="17961" dir="2700000">
              <a:srgbClr val="006A83"/>
            </a:prstShdw>
          </a:effectLst>
        </p:spPr>
        <p:txBody>
          <a:bodyPr wrap="none" anchor="ctr"/>
          <a:lstStyle/>
          <a:p>
            <a:pPr defTabSz="914400"/>
            <a:endParaRPr lang="en-US" sz="1200" b="1" i="1">
              <a:solidFill>
                <a:srgbClr val="0000CC"/>
              </a:solidFill>
              <a:latin typeface="Arial" pitchFamily="34" charset="0"/>
              <a:ea typeface="SimSun" pitchFamily="2" charset="-122"/>
              <a:cs typeface="Arial" pitchFamily="34" charset="0"/>
            </a:endParaRPr>
          </a:p>
        </p:txBody>
      </p:sp>
    </p:spTree>
    <p:extLst>
      <p:ext uri="{BB962C8B-B14F-4D97-AF65-F5344CB8AC3E}">
        <p14:creationId xmlns:p14="http://schemas.microsoft.com/office/powerpoint/2010/main" val="2342171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dirty="0"/>
              <a:t>Customers are demanding increasing levels of specialization and customization in everything from automobiles to military satellites. Custom-engineering each configuration is expensive and time-consuming, especially when many products have a high degree of commonality, and only small variations. Producing a new product for a new customer or market by copying all engineering artifacts and then modifying the copies—the “clone and own” approach—is not a complete answer because it multiplies the requirements, design, implementation and testing effort. In this session, you learn about how the engineering and manufacturing of complex products and systems is undergoing a revolution and how to prepare and manage it.</a:t>
            </a:r>
          </a:p>
        </p:txBody>
      </p:sp>
      <p:sp>
        <p:nvSpPr>
          <p:cNvPr id="3" name="Title 2"/>
          <p:cNvSpPr>
            <a:spLocks noGrp="1"/>
          </p:cNvSpPr>
          <p:nvPr>
            <p:ph type="title"/>
          </p:nvPr>
        </p:nvSpPr>
        <p:spPr/>
        <p:txBody>
          <a:bodyPr/>
          <a:lstStyle/>
          <a:p>
            <a:r>
              <a:rPr lang="en-US" dirty="0" smtClean="0"/>
              <a:t>Abstract</a:t>
            </a:r>
            <a:endParaRPr lang="en-US" dirty="0"/>
          </a:p>
        </p:txBody>
      </p:sp>
      <p:sp>
        <p:nvSpPr>
          <p:cNvPr id="2" name="Slide Number Placeholder 1"/>
          <p:cNvSpPr>
            <a:spLocks noGrp="1"/>
          </p:cNvSpPr>
          <p:nvPr>
            <p:ph type="sldNum" sz="quarter" idx="14"/>
          </p:nvPr>
        </p:nvSpPr>
        <p:spPr/>
        <p:txBody>
          <a:bodyPr/>
          <a:lstStyle/>
          <a:p>
            <a:pPr>
              <a:defRPr/>
            </a:pPr>
            <a:fld id="{BBF9CAFF-73B2-4161-BB5E-611FF3FBCD8D}" type="slidenum">
              <a:rPr lang="en-US" smtClean="0"/>
              <a:pPr>
                <a:defRPr/>
              </a:pPr>
              <a:t>2</a:t>
            </a:fld>
            <a:endParaRPr lang="en-US" dirty="0"/>
          </a:p>
        </p:txBody>
      </p:sp>
    </p:spTree>
    <p:extLst>
      <p:ext uri="{BB962C8B-B14F-4D97-AF65-F5344CB8AC3E}">
        <p14:creationId xmlns:p14="http://schemas.microsoft.com/office/powerpoint/2010/main" val="13341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97"/>
          <p:cNvSpPr/>
          <p:nvPr/>
        </p:nvSpPr>
        <p:spPr bwMode="auto">
          <a:xfrm>
            <a:off x="3659212" y="2743200"/>
            <a:ext cx="4166647" cy="2818614"/>
          </a:xfrm>
          <a:custGeom>
            <a:avLst/>
            <a:gdLst>
              <a:gd name="connsiteX0" fmla="*/ 0 w 4166647"/>
              <a:gd name="connsiteY0" fmla="*/ 2809188 h 2818614"/>
              <a:gd name="connsiteX1" fmla="*/ 1574276 w 4166647"/>
              <a:gd name="connsiteY1" fmla="*/ 9427 h 2818614"/>
              <a:gd name="connsiteX2" fmla="*/ 4166647 w 4166647"/>
              <a:gd name="connsiteY2" fmla="*/ 0 h 2818614"/>
              <a:gd name="connsiteX3" fmla="*/ 2168165 w 4166647"/>
              <a:gd name="connsiteY3" fmla="*/ 2818614 h 2818614"/>
              <a:gd name="connsiteX4" fmla="*/ 0 w 4166647"/>
              <a:gd name="connsiteY4" fmla="*/ 2809188 h 2818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6647" h="2818614">
                <a:moveTo>
                  <a:pt x="0" y="2809188"/>
                </a:moveTo>
                <a:lnTo>
                  <a:pt x="1574276" y="9427"/>
                </a:lnTo>
                <a:lnTo>
                  <a:pt x="4166647" y="0"/>
                </a:lnTo>
                <a:lnTo>
                  <a:pt x="2168165" y="2818614"/>
                </a:lnTo>
                <a:lnTo>
                  <a:pt x="0" y="2809188"/>
                </a:lnTo>
                <a:close/>
              </a:path>
            </a:pathLst>
          </a:custGeom>
          <a:solidFill>
            <a:srgbClr val="33CC33">
              <a:alpha val="45098"/>
            </a:srgb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a:lstStyle/>
          <a:p>
            <a:pPr algn="ctr">
              <a:buClr>
                <a:srgbClr val="000000"/>
              </a:buClr>
              <a:buSzPct val="100000"/>
              <a:buFont typeface="Times New Roman" pitchFamily="18" charset="0"/>
              <a:buNone/>
              <a:defRPr/>
            </a:pPr>
            <a:endParaRPr lang="en-US"/>
          </a:p>
        </p:txBody>
      </p:sp>
      <p:sp>
        <p:nvSpPr>
          <p:cNvPr id="89" name="Circular Arrow 88"/>
          <p:cNvSpPr/>
          <p:nvPr/>
        </p:nvSpPr>
        <p:spPr bwMode="auto">
          <a:xfrm>
            <a:off x="1022227" y="2520950"/>
            <a:ext cx="8123238" cy="1651000"/>
          </a:xfrm>
          <a:prstGeom prst="circularArrow">
            <a:avLst>
              <a:gd name="adj1" fmla="val 5392"/>
              <a:gd name="adj2" fmla="val 373746"/>
              <a:gd name="adj3" fmla="val 20583314"/>
              <a:gd name="adj4" fmla="val 72597"/>
              <a:gd name="adj5" fmla="val 25000"/>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104453" name="Title 1"/>
          <p:cNvSpPr>
            <a:spLocks noGrp="1"/>
          </p:cNvSpPr>
          <p:nvPr>
            <p:ph type="title"/>
          </p:nvPr>
        </p:nvSpPr>
        <p:spPr>
          <a:xfrm>
            <a:off x="268289" y="9881"/>
            <a:ext cx="8875712" cy="514234"/>
          </a:xfrm>
        </p:spPr>
        <p:txBody>
          <a:bodyPr/>
          <a:lstStyle/>
          <a:p>
            <a:pPr eaLnBrk="1" hangingPunct="1"/>
            <a:r>
              <a:rPr lang="en-US" dirty="0" smtClean="0"/>
              <a:t>Thinking in Product Lines: Platforms, Reuse, Features</a:t>
            </a:r>
          </a:p>
        </p:txBody>
      </p:sp>
      <p:sp>
        <p:nvSpPr>
          <p:cNvPr id="104454" name="Content Placeholder 2"/>
          <p:cNvSpPr>
            <a:spLocks noGrp="1"/>
          </p:cNvSpPr>
          <p:nvPr>
            <p:ph idx="4294967295"/>
          </p:nvPr>
        </p:nvSpPr>
        <p:spPr>
          <a:xfrm>
            <a:off x="169863" y="1241425"/>
            <a:ext cx="1697037" cy="4340225"/>
          </a:xfrm>
          <a:prstGeom prst="rect">
            <a:avLst/>
          </a:prstGeom>
        </p:spPr>
        <p:txBody>
          <a:bodyPr/>
          <a:lstStyle/>
          <a:p>
            <a:pPr marL="0" indent="0" eaLnBrk="1" hangingPunct="1">
              <a:buClrTx/>
              <a:buNone/>
            </a:pPr>
            <a:r>
              <a:rPr lang="en-US" altLang="en-US" sz="1200" b="1" dirty="0" smtClean="0"/>
              <a:t> </a:t>
            </a:r>
          </a:p>
          <a:p>
            <a:pPr eaLnBrk="1" hangingPunct="1"/>
            <a:endParaRPr lang="en-US" altLang="en-US" sz="1200" b="1" dirty="0" smtClean="0"/>
          </a:p>
        </p:txBody>
      </p:sp>
      <p:sp>
        <p:nvSpPr>
          <p:cNvPr id="104455" name="Slide Number Placeholder 3"/>
          <p:cNvSpPr>
            <a:spLocks noGrp="1"/>
          </p:cNvSpPr>
          <p:nvPr>
            <p:ph type="sldNum" sz="quarter" idx="4294967295"/>
          </p:nvPr>
        </p:nvSpPr>
        <p:spPr>
          <a:xfrm>
            <a:off x="268288" y="6537325"/>
            <a:ext cx="366712" cy="184150"/>
          </a:xfrm>
          <a:prstGeom prst="rect">
            <a:avLst/>
          </a:prstGeom>
          <a:noFill/>
          <a:ln>
            <a:miter lim="800000"/>
            <a:headEnd/>
            <a:tailEnd/>
          </a:ln>
        </p:spPr>
        <p:txBody>
          <a:bodyPr/>
          <a:lstStyle/>
          <a:p>
            <a:fld id="{78DCDB05-C96D-437D-AA4E-CCC3E74976F7}" type="slidenum">
              <a:rPr lang="en-US" smtClean="0">
                <a:ea typeface="MS PGothic" pitchFamily="34" charset="-128"/>
              </a:rPr>
              <a:pPr/>
              <a:t>29</a:t>
            </a:fld>
            <a:endParaRPr lang="en-US" smtClean="0">
              <a:ea typeface="MS PGothic" pitchFamily="34" charset="-128"/>
            </a:endParaRPr>
          </a:p>
        </p:txBody>
      </p:sp>
      <p:sp>
        <p:nvSpPr>
          <p:cNvPr id="6" name="Rectangle 5"/>
          <p:cNvSpPr/>
          <p:nvPr/>
        </p:nvSpPr>
        <p:spPr bwMode="auto">
          <a:xfrm>
            <a:off x="1679229" y="1116673"/>
            <a:ext cx="2573519" cy="4402852"/>
          </a:xfrm>
          <a:prstGeom prst="rect">
            <a:avLst/>
          </a:prstGeom>
          <a:ln>
            <a:headEnd type="none" w="med" len="med"/>
            <a:tailEnd type="none" w="med" len="med"/>
          </a:ln>
          <a:extLst/>
        </p:spPr>
        <p:style>
          <a:lnRef idx="0">
            <a:schemeClr val="accent4"/>
          </a:lnRef>
          <a:fillRef idx="3">
            <a:schemeClr val="accent4"/>
          </a:fillRef>
          <a:effectRef idx="3">
            <a:schemeClr val="accent4"/>
          </a:effectRef>
          <a:fontRef idx="minor">
            <a:schemeClr val="lt1"/>
          </a:fontRef>
        </p:style>
        <p:txBody>
          <a:bodyPr/>
          <a:lstStyle/>
          <a:p>
            <a:pPr algn="ctr">
              <a:buClr>
                <a:srgbClr val="000000"/>
              </a:buClr>
              <a:buSzPct val="100000"/>
              <a:buFont typeface="Times New Roman" pitchFamily="18" charset="0"/>
              <a:buNone/>
              <a:defRPr/>
            </a:pPr>
            <a:r>
              <a:rPr lang="en-US" sz="2400" b="1" dirty="0">
                <a:solidFill>
                  <a:schemeClr val="tx2"/>
                </a:solidFill>
              </a:rPr>
              <a:t>Core Platform </a:t>
            </a:r>
            <a:r>
              <a:rPr lang="en-US" dirty="0">
                <a:solidFill>
                  <a:schemeClr val="tx2"/>
                </a:solidFill>
              </a:rPr>
              <a:t>(common components and artifacts)</a:t>
            </a:r>
          </a:p>
        </p:txBody>
      </p:sp>
      <p:sp>
        <p:nvSpPr>
          <p:cNvPr id="11" name="Rectangle 10"/>
          <p:cNvSpPr/>
          <p:nvPr/>
        </p:nvSpPr>
        <p:spPr bwMode="auto">
          <a:xfrm>
            <a:off x="5225651" y="1116673"/>
            <a:ext cx="2573519" cy="1632467"/>
          </a:xfrm>
          <a:prstGeom prst="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a:lstStyle/>
          <a:p>
            <a:pPr algn="ctr">
              <a:buClr>
                <a:srgbClr val="000000"/>
              </a:buClr>
              <a:buSzPct val="100000"/>
              <a:buFont typeface="Times New Roman" pitchFamily="18" charset="0"/>
              <a:buNone/>
              <a:defRPr/>
            </a:pPr>
            <a:r>
              <a:rPr lang="en-US" sz="2400" b="1" dirty="0">
                <a:solidFill>
                  <a:schemeClr val="bg1"/>
                </a:solidFill>
              </a:rPr>
              <a:t>Product A</a:t>
            </a:r>
            <a:endParaRPr lang="en-US" dirty="0">
              <a:solidFill>
                <a:schemeClr val="bg1"/>
              </a:solidFill>
            </a:endParaRPr>
          </a:p>
        </p:txBody>
      </p:sp>
      <p:sp>
        <p:nvSpPr>
          <p:cNvPr id="16" name="Rectangle 15"/>
          <p:cNvSpPr/>
          <p:nvPr/>
        </p:nvSpPr>
        <p:spPr bwMode="auto">
          <a:xfrm>
            <a:off x="5225651" y="3881386"/>
            <a:ext cx="2573519" cy="1638139"/>
          </a:xfrm>
          <a:prstGeom prst="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a:lstStyle/>
          <a:p>
            <a:pPr algn="ctr">
              <a:buClr>
                <a:srgbClr val="000000"/>
              </a:buClr>
              <a:buSzPct val="100000"/>
              <a:buFont typeface="Times New Roman" pitchFamily="18" charset="0"/>
              <a:buNone/>
              <a:defRPr/>
            </a:pPr>
            <a:r>
              <a:rPr lang="en-US" sz="2400" b="1" dirty="0">
                <a:solidFill>
                  <a:schemeClr val="bg1"/>
                </a:solidFill>
              </a:rPr>
              <a:t>Product B</a:t>
            </a:r>
            <a:endParaRPr lang="en-US" dirty="0">
              <a:solidFill>
                <a:schemeClr val="bg1"/>
              </a:solidFill>
            </a:endParaRPr>
          </a:p>
        </p:txBody>
      </p:sp>
      <p:grpSp>
        <p:nvGrpSpPr>
          <p:cNvPr id="104465" name="Group 37"/>
          <p:cNvGrpSpPr>
            <a:grpSpLocks/>
          </p:cNvGrpSpPr>
          <p:nvPr/>
        </p:nvGrpSpPr>
        <p:grpSpPr bwMode="auto">
          <a:xfrm>
            <a:off x="1849315" y="3960813"/>
            <a:ext cx="2162175" cy="1119187"/>
            <a:chOff x="2598843" y="2325002"/>
            <a:chExt cx="2163419" cy="1118266"/>
          </a:xfrm>
        </p:grpSpPr>
        <p:sp>
          <p:nvSpPr>
            <p:cNvPr id="104502" name="Oval 318"/>
            <p:cNvSpPr>
              <a:spLocks noChangeArrowheads="1"/>
            </p:cNvSpPr>
            <p:nvPr/>
          </p:nvSpPr>
          <p:spPr bwMode="auto">
            <a:xfrm>
              <a:off x="2598843" y="2325002"/>
              <a:ext cx="801503" cy="491994"/>
            </a:xfrm>
            <a:prstGeom prst="ellipse">
              <a:avLst/>
            </a:prstGeom>
            <a:solidFill>
              <a:schemeClr val="accent1"/>
            </a:solidFill>
            <a:ln w="9525">
              <a:solidFill>
                <a:schemeClr val="hlink"/>
              </a:solidFill>
              <a:round/>
              <a:headEnd/>
              <a:tailEnd/>
            </a:ln>
          </p:spPr>
          <p:txBody>
            <a:bodyPr wrap="none" anchor="ctr"/>
            <a:lstStyle/>
            <a:p>
              <a:pPr algn="ctr" defTabSz="914400"/>
              <a:r>
                <a:rPr lang="en-US" altLang="en-US" sz="1000" dirty="0">
                  <a:solidFill>
                    <a:schemeClr val="tx2"/>
                  </a:solidFill>
                  <a:ea typeface="SimSun" pitchFamily="2" charset="-122"/>
                </a:rPr>
                <a:t>Requirement</a:t>
              </a:r>
            </a:p>
          </p:txBody>
        </p:sp>
        <p:sp>
          <p:nvSpPr>
            <p:cNvPr id="104503" name="Rectangle 311"/>
            <p:cNvSpPr>
              <a:spLocks noChangeArrowheads="1"/>
            </p:cNvSpPr>
            <p:nvPr/>
          </p:nvSpPr>
          <p:spPr bwMode="auto">
            <a:xfrm>
              <a:off x="2676237" y="3173024"/>
              <a:ext cx="724109" cy="270244"/>
            </a:xfrm>
            <a:prstGeom prst="rect">
              <a:avLst/>
            </a:prstGeom>
            <a:solidFill>
              <a:srgbClr val="CC9900"/>
            </a:solidFill>
            <a:ln w="9525">
              <a:solidFill>
                <a:srgbClr val="996633"/>
              </a:solidFill>
              <a:miter lim="800000"/>
              <a:headEnd/>
              <a:tailEnd/>
            </a:ln>
          </p:spPr>
          <p:txBody>
            <a:bodyPr wrap="none" anchor="ctr"/>
            <a:lstStyle/>
            <a:p>
              <a:pPr algn="ctr" defTabSz="914400"/>
              <a:r>
                <a:rPr lang="en-US" altLang="en-US" sz="1000">
                  <a:solidFill>
                    <a:schemeClr val="tx1"/>
                  </a:solidFill>
                  <a:ea typeface="SimSun" pitchFamily="2" charset="-122"/>
                </a:rPr>
                <a:t>Design</a:t>
              </a:r>
            </a:p>
          </p:txBody>
        </p:sp>
        <p:sp>
          <p:nvSpPr>
            <p:cNvPr id="104504" name="AutoShape 286"/>
            <p:cNvSpPr>
              <a:spLocks noChangeArrowheads="1"/>
            </p:cNvSpPr>
            <p:nvPr/>
          </p:nvSpPr>
          <p:spPr bwMode="auto">
            <a:xfrm>
              <a:off x="3734965" y="3009518"/>
              <a:ext cx="1027297" cy="330838"/>
            </a:xfrm>
            <a:prstGeom prst="pentagon">
              <a:avLst/>
            </a:prstGeom>
            <a:solidFill>
              <a:srgbClr val="CCCCFF"/>
            </a:solidFill>
            <a:ln w="9525">
              <a:solidFill>
                <a:schemeClr val="accent2"/>
              </a:solidFill>
              <a:miter lim="800000"/>
              <a:headEnd/>
              <a:tailEnd/>
            </a:ln>
          </p:spPr>
          <p:txBody>
            <a:bodyPr wrap="none" anchor="ctr"/>
            <a:lstStyle/>
            <a:p>
              <a:pPr algn="ctr" defTabSz="914400"/>
              <a:r>
                <a:rPr lang="en-US" altLang="en-US" sz="1000">
                  <a:solidFill>
                    <a:schemeClr val="tx1"/>
                  </a:solidFill>
                  <a:ea typeface="SimSun" pitchFamily="2" charset="-122"/>
                </a:rPr>
                <a:t>Implementation</a:t>
              </a:r>
            </a:p>
          </p:txBody>
        </p:sp>
        <p:sp>
          <p:nvSpPr>
            <p:cNvPr id="104505" name="AutoShape 278"/>
            <p:cNvSpPr>
              <a:spLocks noChangeArrowheads="1"/>
            </p:cNvSpPr>
            <p:nvPr/>
          </p:nvSpPr>
          <p:spPr bwMode="auto">
            <a:xfrm>
              <a:off x="3734965" y="2399908"/>
              <a:ext cx="492959" cy="278704"/>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r>
                <a:rPr lang="en-US" altLang="en-US" sz="1000">
                  <a:solidFill>
                    <a:schemeClr val="tx1"/>
                  </a:solidFill>
                  <a:ea typeface="SimSun" pitchFamily="2" charset="-122"/>
                </a:rPr>
                <a:t>Test</a:t>
              </a:r>
            </a:p>
          </p:txBody>
        </p:sp>
        <p:cxnSp>
          <p:nvCxnSpPr>
            <p:cNvPr id="104506" name="Straight Arrow Connector 25"/>
            <p:cNvCxnSpPr>
              <a:cxnSpLocks noChangeShapeType="1"/>
            </p:cNvCxnSpPr>
            <p:nvPr/>
          </p:nvCxnSpPr>
          <p:spPr bwMode="auto">
            <a:xfrm flipV="1">
              <a:off x="3469064" y="2490421"/>
              <a:ext cx="348792" cy="48839"/>
            </a:xfrm>
            <a:prstGeom prst="straightConnector1">
              <a:avLst/>
            </a:prstGeom>
            <a:noFill/>
            <a:ln w="28575" algn="ctr">
              <a:solidFill>
                <a:schemeClr val="bg1"/>
              </a:solidFill>
              <a:round/>
              <a:headEnd/>
              <a:tailEnd type="arrow" w="med" len="med"/>
            </a:ln>
          </p:spPr>
        </p:cxnSp>
        <p:cxnSp>
          <p:nvCxnSpPr>
            <p:cNvPr id="104507" name="Straight Arrow Connector 26"/>
            <p:cNvCxnSpPr>
              <a:cxnSpLocks noChangeShapeType="1"/>
            </p:cNvCxnSpPr>
            <p:nvPr/>
          </p:nvCxnSpPr>
          <p:spPr bwMode="auto">
            <a:xfrm flipV="1">
              <a:off x="3452161" y="3260490"/>
              <a:ext cx="348792" cy="48839"/>
            </a:xfrm>
            <a:prstGeom prst="straightConnector1">
              <a:avLst/>
            </a:prstGeom>
            <a:noFill/>
            <a:ln w="28575" algn="ctr">
              <a:solidFill>
                <a:schemeClr val="bg1"/>
              </a:solidFill>
              <a:round/>
              <a:headEnd/>
              <a:tailEnd type="arrow" w="med" len="med"/>
            </a:ln>
          </p:spPr>
        </p:cxnSp>
        <p:cxnSp>
          <p:nvCxnSpPr>
            <p:cNvPr id="104508" name="Straight Arrow Connector 27"/>
            <p:cNvCxnSpPr>
              <a:cxnSpLocks noChangeShapeType="1"/>
            </p:cNvCxnSpPr>
            <p:nvPr/>
          </p:nvCxnSpPr>
          <p:spPr bwMode="auto">
            <a:xfrm>
              <a:off x="2999594" y="2861236"/>
              <a:ext cx="0" cy="265917"/>
            </a:xfrm>
            <a:prstGeom prst="straightConnector1">
              <a:avLst/>
            </a:prstGeom>
            <a:noFill/>
            <a:ln w="28575" algn="ctr">
              <a:solidFill>
                <a:schemeClr val="bg1"/>
              </a:solidFill>
              <a:round/>
              <a:headEnd/>
              <a:tailEnd type="arrow" w="med" len="med"/>
            </a:ln>
          </p:spPr>
        </p:cxnSp>
        <p:cxnSp>
          <p:nvCxnSpPr>
            <p:cNvPr id="104509" name="Straight Arrow Connector 30"/>
            <p:cNvCxnSpPr>
              <a:cxnSpLocks noChangeShapeType="1"/>
            </p:cNvCxnSpPr>
            <p:nvPr/>
          </p:nvCxnSpPr>
          <p:spPr bwMode="auto">
            <a:xfrm>
              <a:off x="4029174" y="2741900"/>
              <a:ext cx="87198" cy="252294"/>
            </a:xfrm>
            <a:prstGeom prst="straightConnector1">
              <a:avLst/>
            </a:prstGeom>
            <a:noFill/>
            <a:ln w="28575" algn="ctr">
              <a:solidFill>
                <a:schemeClr val="bg1"/>
              </a:solidFill>
              <a:round/>
              <a:headEnd type="arrow" w="med" len="med"/>
              <a:tailEnd/>
            </a:ln>
          </p:spPr>
        </p:cxnSp>
        <p:cxnSp>
          <p:nvCxnSpPr>
            <p:cNvPr id="104510" name="Straight Arrow Connector 33"/>
            <p:cNvCxnSpPr>
              <a:cxnSpLocks noChangeShapeType="1"/>
            </p:cNvCxnSpPr>
            <p:nvPr/>
          </p:nvCxnSpPr>
          <p:spPr bwMode="auto">
            <a:xfrm>
              <a:off x="3313148" y="2768153"/>
              <a:ext cx="589549" cy="252294"/>
            </a:xfrm>
            <a:prstGeom prst="straightConnector1">
              <a:avLst/>
            </a:prstGeom>
            <a:noFill/>
            <a:ln w="28575" algn="ctr">
              <a:solidFill>
                <a:schemeClr val="bg1"/>
              </a:solidFill>
              <a:round/>
              <a:headEnd/>
              <a:tailEnd type="arrow" w="med" len="med"/>
            </a:ln>
          </p:spPr>
        </p:cxnSp>
      </p:grpSp>
      <p:grpSp>
        <p:nvGrpSpPr>
          <p:cNvPr id="104466" name="Group 60"/>
          <p:cNvGrpSpPr>
            <a:grpSpLocks/>
          </p:cNvGrpSpPr>
          <p:nvPr/>
        </p:nvGrpSpPr>
        <p:grpSpPr bwMode="auto">
          <a:xfrm>
            <a:off x="1849315" y="2339975"/>
            <a:ext cx="2162175" cy="1117600"/>
            <a:chOff x="2598843" y="2325002"/>
            <a:chExt cx="2163419" cy="1118266"/>
          </a:xfrm>
        </p:grpSpPr>
        <p:sp>
          <p:nvSpPr>
            <p:cNvPr id="104493" name="Oval 318"/>
            <p:cNvSpPr>
              <a:spLocks noChangeArrowheads="1"/>
            </p:cNvSpPr>
            <p:nvPr/>
          </p:nvSpPr>
          <p:spPr bwMode="auto">
            <a:xfrm>
              <a:off x="2598843" y="2325002"/>
              <a:ext cx="801503" cy="491994"/>
            </a:xfrm>
            <a:prstGeom prst="ellipse">
              <a:avLst/>
            </a:prstGeom>
            <a:solidFill>
              <a:schemeClr val="accent1"/>
            </a:solidFill>
            <a:ln w="9525">
              <a:solidFill>
                <a:schemeClr val="hlink"/>
              </a:solidFill>
              <a:round/>
              <a:headEnd/>
              <a:tailEnd/>
            </a:ln>
          </p:spPr>
          <p:txBody>
            <a:bodyPr wrap="none" anchor="ctr"/>
            <a:lstStyle/>
            <a:p>
              <a:pPr algn="ctr" defTabSz="914400"/>
              <a:r>
                <a:rPr lang="en-US" altLang="en-US" sz="1000" dirty="0">
                  <a:solidFill>
                    <a:schemeClr val="tx2"/>
                  </a:solidFill>
                  <a:ea typeface="SimSun" pitchFamily="2" charset="-122"/>
                </a:rPr>
                <a:t>Requirement</a:t>
              </a:r>
            </a:p>
          </p:txBody>
        </p:sp>
        <p:sp>
          <p:nvSpPr>
            <p:cNvPr id="104494" name="Rectangle 311"/>
            <p:cNvSpPr>
              <a:spLocks noChangeArrowheads="1"/>
            </p:cNvSpPr>
            <p:nvPr/>
          </p:nvSpPr>
          <p:spPr bwMode="auto">
            <a:xfrm>
              <a:off x="2676237" y="3173024"/>
              <a:ext cx="724109" cy="270244"/>
            </a:xfrm>
            <a:prstGeom prst="rect">
              <a:avLst/>
            </a:prstGeom>
            <a:solidFill>
              <a:srgbClr val="CC9900"/>
            </a:solidFill>
            <a:ln w="9525">
              <a:solidFill>
                <a:srgbClr val="996633"/>
              </a:solidFill>
              <a:miter lim="800000"/>
              <a:headEnd/>
              <a:tailEnd/>
            </a:ln>
          </p:spPr>
          <p:txBody>
            <a:bodyPr wrap="none" anchor="ctr"/>
            <a:lstStyle/>
            <a:p>
              <a:pPr algn="ctr" defTabSz="914400"/>
              <a:r>
                <a:rPr lang="en-US" altLang="en-US" sz="1000">
                  <a:solidFill>
                    <a:schemeClr val="tx1"/>
                  </a:solidFill>
                  <a:ea typeface="SimSun" pitchFamily="2" charset="-122"/>
                </a:rPr>
                <a:t>Design</a:t>
              </a:r>
            </a:p>
          </p:txBody>
        </p:sp>
        <p:sp>
          <p:nvSpPr>
            <p:cNvPr id="104495" name="AutoShape 286"/>
            <p:cNvSpPr>
              <a:spLocks noChangeArrowheads="1"/>
            </p:cNvSpPr>
            <p:nvPr/>
          </p:nvSpPr>
          <p:spPr bwMode="auto">
            <a:xfrm>
              <a:off x="3734965" y="3009518"/>
              <a:ext cx="1027297" cy="330838"/>
            </a:xfrm>
            <a:prstGeom prst="pentagon">
              <a:avLst/>
            </a:prstGeom>
            <a:solidFill>
              <a:srgbClr val="CCCCFF"/>
            </a:solidFill>
            <a:ln w="9525">
              <a:solidFill>
                <a:schemeClr val="accent2"/>
              </a:solidFill>
              <a:miter lim="800000"/>
              <a:headEnd/>
              <a:tailEnd/>
            </a:ln>
          </p:spPr>
          <p:txBody>
            <a:bodyPr wrap="none" anchor="ctr"/>
            <a:lstStyle/>
            <a:p>
              <a:pPr algn="ctr" defTabSz="914400"/>
              <a:r>
                <a:rPr lang="en-US" altLang="en-US" sz="1000">
                  <a:solidFill>
                    <a:schemeClr val="tx1"/>
                  </a:solidFill>
                  <a:ea typeface="SimSun" pitchFamily="2" charset="-122"/>
                </a:rPr>
                <a:t>Implementation</a:t>
              </a:r>
            </a:p>
          </p:txBody>
        </p:sp>
        <p:sp>
          <p:nvSpPr>
            <p:cNvPr id="104496" name="AutoShape 278"/>
            <p:cNvSpPr>
              <a:spLocks noChangeArrowheads="1"/>
            </p:cNvSpPr>
            <p:nvPr/>
          </p:nvSpPr>
          <p:spPr bwMode="auto">
            <a:xfrm>
              <a:off x="3734965" y="2399908"/>
              <a:ext cx="492959" cy="278704"/>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r>
                <a:rPr lang="en-US" altLang="en-US" sz="1000">
                  <a:solidFill>
                    <a:schemeClr val="tx1"/>
                  </a:solidFill>
                  <a:ea typeface="SimSun" pitchFamily="2" charset="-122"/>
                </a:rPr>
                <a:t>Test</a:t>
              </a:r>
            </a:p>
          </p:txBody>
        </p:sp>
        <p:cxnSp>
          <p:nvCxnSpPr>
            <p:cNvPr id="104497" name="Straight Arrow Connector 65"/>
            <p:cNvCxnSpPr>
              <a:cxnSpLocks noChangeShapeType="1"/>
            </p:cNvCxnSpPr>
            <p:nvPr/>
          </p:nvCxnSpPr>
          <p:spPr bwMode="auto">
            <a:xfrm flipV="1">
              <a:off x="3469064" y="2490421"/>
              <a:ext cx="348792" cy="48839"/>
            </a:xfrm>
            <a:prstGeom prst="straightConnector1">
              <a:avLst/>
            </a:prstGeom>
            <a:noFill/>
            <a:ln w="28575" algn="ctr">
              <a:solidFill>
                <a:schemeClr val="bg1"/>
              </a:solidFill>
              <a:round/>
              <a:headEnd/>
              <a:tailEnd type="arrow" w="med" len="med"/>
            </a:ln>
          </p:spPr>
        </p:cxnSp>
        <p:cxnSp>
          <p:nvCxnSpPr>
            <p:cNvPr id="104498" name="Straight Arrow Connector 66"/>
            <p:cNvCxnSpPr>
              <a:cxnSpLocks noChangeShapeType="1"/>
            </p:cNvCxnSpPr>
            <p:nvPr/>
          </p:nvCxnSpPr>
          <p:spPr bwMode="auto">
            <a:xfrm flipV="1">
              <a:off x="3452161" y="3260490"/>
              <a:ext cx="348792" cy="48839"/>
            </a:xfrm>
            <a:prstGeom prst="straightConnector1">
              <a:avLst/>
            </a:prstGeom>
            <a:noFill/>
            <a:ln w="28575" algn="ctr">
              <a:solidFill>
                <a:schemeClr val="bg1"/>
              </a:solidFill>
              <a:round/>
              <a:headEnd/>
              <a:tailEnd type="arrow" w="med" len="med"/>
            </a:ln>
          </p:spPr>
        </p:cxnSp>
        <p:cxnSp>
          <p:nvCxnSpPr>
            <p:cNvPr id="104499" name="Straight Arrow Connector 67"/>
            <p:cNvCxnSpPr>
              <a:cxnSpLocks noChangeShapeType="1"/>
            </p:cNvCxnSpPr>
            <p:nvPr/>
          </p:nvCxnSpPr>
          <p:spPr bwMode="auto">
            <a:xfrm>
              <a:off x="2999594" y="2861236"/>
              <a:ext cx="0" cy="265917"/>
            </a:xfrm>
            <a:prstGeom prst="straightConnector1">
              <a:avLst/>
            </a:prstGeom>
            <a:noFill/>
            <a:ln w="28575" algn="ctr">
              <a:solidFill>
                <a:schemeClr val="bg1"/>
              </a:solidFill>
              <a:round/>
              <a:headEnd/>
              <a:tailEnd type="arrow" w="med" len="med"/>
            </a:ln>
          </p:spPr>
        </p:cxnSp>
        <p:cxnSp>
          <p:nvCxnSpPr>
            <p:cNvPr id="104500" name="Straight Arrow Connector 68"/>
            <p:cNvCxnSpPr>
              <a:cxnSpLocks noChangeShapeType="1"/>
            </p:cNvCxnSpPr>
            <p:nvPr/>
          </p:nvCxnSpPr>
          <p:spPr bwMode="auto">
            <a:xfrm>
              <a:off x="4029174" y="2741900"/>
              <a:ext cx="87198" cy="252294"/>
            </a:xfrm>
            <a:prstGeom prst="straightConnector1">
              <a:avLst/>
            </a:prstGeom>
            <a:noFill/>
            <a:ln w="28575" algn="ctr">
              <a:solidFill>
                <a:schemeClr val="bg1"/>
              </a:solidFill>
              <a:round/>
              <a:headEnd type="arrow" w="med" len="med"/>
              <a:tailEnd/>
            </a:ln>
          </p:spPr>
        </p:cxnSp>
        <p:cxnSp>
          <p:nvCxnSpPr>
            <p:cNvPr id="104501" name="Straight Arrow Connector 69"/>
            <p:cNvCxnSpPr>
              <a:cxnSpLocks noChangeShapeType="1"/>
            </p:cNvCxnSpPr>
            <p:nvPr/>
          </p:nvCxnSpPr>
          <p:spPr bwMode="auto">
            <a:xfrm>
              <a:off x="3313148" y="2768153"/>
              <a:ext cx="589549" cy="252294"/>
            </a:xfrm>
            <a:prstGeom prst="straightConnector1">
              <a:avLst/>
            </a:prstGeom>
            <a:noFill/>
            <a:ln w="28575" algn="ctr">
              <a:solidFill>
                <a:schemeClr val="bg1"/>
              </a:solidFill>
              <a:round/>
              <a:headEnd/>
              <a:tailEnd type="arrow" w="med" len="med"/>
            </a:ln>
          </p:spPr>
        </p:cxnSp>
      </p:grpSp>
      <p:sp>
        <p:nvSpPr>
          <p:cNvPr id="104467" name="Rectangle 70"/>
          <p:cNvSpPr>
            <a:spLocks noChangeArrowheads="1"/>
          </p:cNvSpPr>
          <p:nvPr/>
        </p:nvSpPr>
        <p:spPr bwMode="auto">
          <a:xfrm>
            <a:off x="1765177" y="2206625"/>
            <a:ext cx="2384425" cy="1490663"/>
          </a:xfrm>
          <a:prstGeom prst="rect">
            <a:avLst/>
          </a:prstGeom>
          <a:noFill/>
          <a:ln w="9525" algn="ctr">
            <a:solidFill>
              <a:schemeClr val="bg1"/>
            </a:solidFill>
            <a:round/>
            <a:headEnd/>
            <a:tailEnd/>
          </a:ln>
        </p:spPr>
        <p:txBody>
          <a:bodyPr/>
          <a:lstStyle/>
          <a:p>
            <a:pPr algn="ctr">
              <a:buClr>
                <a:srgbClr val="000000"/>
              </a:buClr>
              <a:buSzPct val="100000"/>
              <a:buFont typeface="Times New Roman" pitchFamily="18" charset="0"/>
              <a:buNone/>
            </a:pPr>
            <a:endParaRPr lang="en-US"/>
          </a:p>
        </p:txBody>
      </p:sp>
      <p:sp>
        <p:nvSpPr>
          <p:cNvPr id="104468" name="Rectangle 71"/>
          <p:cNvSpPr>
            <a:spLocks noChangeArrowheads="1"/>
          </p:cNvSpPr>
          <p:nvPr/>
        </p:nvSpPr>
        <p:spPr bwMode="auto">
          <a:xfrm>
            <a:off x="1765177" y="3784600"/>
            <a:ext cx="2384425" cy="1490663"/>
          </a:xfrm>
          <a:prstGeom prst="rect">
            <a:avLst/>
          </a:prstGeom>
          <a:noFill/>
          <a:ln w="9525" algn="ctr">
            <a:solidFill>
              <a:schemeClr val="bg1"/>
            </a:solidFill>
            <a:round/>
            <a:headEnd/>
            <a:tailEnd/>
          </a:ln>
        </p:spPr>
        <p:txBody>
          <a:bodyPr/>
          <a:lstStyle/>
          <a:p>
            <a:pPr algn="ctr">
              <a:buClr>
                <a:srgbClr val="000000"/>
              </a:buClr>
              <a:buSzPct val="100000"/>
              <a:buFont typeface="Times New Roman" pitchFamily="18" charset="0"/>
              <a:buNone/>
            </a:pPr>
            <a:endParaRPr lang="en-US"/>
          </a:p>
        </p:txBody>
      </p:sp>
      <p:sp>
        <p:nvSpPr>
          <p:cNvPr id="104469" name="TextBox 72"/>
          <p:cNvSpPr txBox="1">
            <a:spLocks noChangeArrowheads="1"/>
          </p:cNvSpPr>
          <p:nvPr/>
        </p:nvSpPr>
        <p:spPr bwMode="auto">
          <a:xfrm>
            <a:off x="3632077" y="2244725"/>
            <a:ext cx="446088" cy="33972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chemeClr val="bg1"/>
                </a:solidFill>
              </a:rPr>
              <a:t>C1</a:t>
            </a:r>
          </a:p>
        </p:txBody>
      </p:sp>
      <p:sp>
        <p:nvSpPr>
          <p:cNvPr id="104470" name="TextBox 73"/>
          <p:cNvSpPr txBox="1">
            <a:spLocks noChangeArrowheads="1"/>
          </p:cNvSpPr>
          <p:nvPr/>
        </p:nvSpPr>
        <p:spPr bwMode="auto">
          <a:xfrm>
            <a:off x="3651127" y="3867150"/>
            <a:ext cx="446088"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chemeClr val="bg1"/>
                </a:solidFill>
              </a:rPr>
              <a:t>C2</a:t>
            </a:r>
          </a:p>
        </p:txBody>
      </p:sp>
      <p:sp>
        <p:nvSpPr>
          <p:cNvPr id="87" name="Freeform 86"/>
          <p:cNvSpPr/>
          <p:nvPr/>
        </p:nvSpPr>
        <p:spPr bwMode="auto">
          <a:xfrm>
            <a:off x="4262548" y="1113960"/>
            <a:ext cx="970961" cy="4402318"/>
          </a:xfrm>
          <a:custGeom>
            <a:avLst/>
            <a:gdLst>
              <a:gd name="connsiteX0" fmla="*/ 0 w 970961"/>
              <a:gd name="connsiteY0" fmla="*/ 0 h 4402318"/>
              <a:gd name="connsiteX1" fmla="*/ 0 w 970961"/>
              <a:gd name="connsiteY1" fmla="*/ 4402318 h 4402318"/>
              <a:gd name="connsiteX2" fmla="*/ 970961 w 970961"/>
              <a:gd name="connsiteY2" fmla="*/ 867266 h 4402318"/>
              <a:gd name="connsiteX3" fmla="*/ 0 w 970961"/>
              <a:gd name="connsiteY3" fmla="*/ 0 h 4402318"/>
            </a:gdLst>
            <a:ahLst/>
            <a:cxnLst>
              <a:cxn ang="0">
                <a:pos x="connsiteX0" y="connsiteY0"/>
              </a:cxn>
              <a:cxn ang="0">
                <a:pos x="connsiteX1" y="connsiteY1"/>
              </a:cxn>
              <a:cxn ang="0">
                <a:pos x="connsiteX2" y="connsiteY2"/>
              </a:cxn>
              <a:cxn ang="0">
                <a:pos x="connsiteX3" y="connsiteY3"/>
              </a:cxn>
            </a:cxnLst>
            <a:rect l="l" t="t" r="r" b="b"/>
            <a:pathLst>
              <a:path w="970961" h="4402318">
                <a:moveTo>
                  <a:pt x="0" y="0"/>
                </a:moveTo>
                <a:lnTo>
                  <a:pt x="0" y="4402318"/>
                </a:lnTo>
                <a:lnTo>
                  <a:pt x="970961" y="867266"/>
                </a:lnTo>
                <a:lnTo>
                  <a:pt x="0" y="0"/>
                </a:lnTo>
                <a:close/>
              </a:path>
            </a:pathLst>
          </a:custGeom>
          <a:solidFill>
            <a:srgbClr val="9966FF">
              <a:alpha val="43922"/>
            </a:srgbClr>
          </a:solidFill>
          <a:ln>
            <a:headEnd type="none" w="med" len="med"/>
            <a:tailEnd type="none" w="med" len="med"/>
          </a:ln>
          <a:extLst/>
        </p:spPr>
        <p:style>
          <a:lnRef idx="0">
            <a:schemeClr val="accent4"/>
          </a:lnRef>
          <a:fillRef idx="3">
            <a:schemeClr val="accent4"/>
          </a:fillRef>
          <a:effectRef idx="3">
            <a:schemeClr val="accent4"/>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88" name="Freeform 87"/>
          <p:cNvSpPr/>
          <p:nvPr/>
        </p:nvSpPr>
        <p:spPr bwMode="auto">
          <a:xfrm flipV="1">
            <a:off x="4262548" y="1092496"/>
            <a:ext cx="970961" cy="4423782"/>
          </a:xfrm>
          <a:custGeom>
            <a:avLst/>
            <a:gdLst>
              <a:gd name="connsiteX0" fmla="*/ 0 w 970961"/>
              <a:gd name="connsiteY0" fmla="*/ 0 h 4402318"/>
              <a:gd name="connsiteX1" fmla="*/ 0 w 970961"/>
              <a:gd name="connsiteY1" fmla="*/ 4402318 h 4402318"/>
              <a:gd name="connsiteX2" fmla="*/ 970961 w 970961"/>
              <a:gd name="connsiteY2" fmla="*/ 867266 h 4402318"/>
              <a:gd name="connsiteX3" fmla="*/ 0 w 970961"/>
              <a:gd name="connsiteY3" fmla="*/ 0 h 4402318"/>
            </a:gdLst>
            <a:ahLst/>
            <a:cxnLst>
              <a:cxn ang="0">
                <a:pos x="connsiteX0" y="connsiteY0"/>
              </a:cxn>
              <a:cxn ang="0">
                <a:pos x="connsiteX1" y="connsiteY1"/>
              </a:cxn>
              <a:cxn ang="0">
                <a:pos x="connsiteX2" y="connsiteY2"/>
              </a:cxn>
              <a:cxn ang="0">
                <a:pos x="connsiteX3" y="connsiteY3"/>
              </a:cxn>
            </a:cxnLst>
            <a:rect l="l" t="t" r="r" b="b"/>
            <a:pathLst>
              <a:path w="970961" h="4402318">
                <a:moveTo>
                  <a:pt x="0" y="0"/>
                </a:moveTo>
                <a:lnTo>
                  <a:pt x="0" y="4402318"/>
                </a:lnTo>
                <a:lnTo>
                  <a:pt x="970961" y="867266"/>
                </a:lnTo>
                <a:lnTo>
                  <a:pt x="0" y="0"/>
                </a:lnTo>
                <a:close/>
              </a:path>
            </a:pathLst>
          </a:custGeom>
          <a:solidFill>
            <a:srgbClr val="9966FF">
              <a:alpha val="43922"/>
            </a:srgbClr>
          </a:solidFill>
          <a:ln>
            <a:headEnd type="none" w="med" len="med"/>
            <a:tailEnd type="none" w="med" len="med"/>
          </a:ln>
          <a:extLst/>
        </p:spPr>
        <p:style>
          <a:lnRef idx="0">
            <a:schemeClr val="accent4"/>
          </a:lnRef>
          <a:fillRef idx="3">
            <a:schemeClr val="accent4"/>
          </a:fillRef>
          <a:effectRef idx="3">
            <a:schemeClr val="accent4"/>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104477" name="TextBox 89"/>
          <p:cNvSpPr txBox="1">
            <a:spLocks noChangeArrowheads="1"/>
          </p:cNvSpPr>
          <p:nvPr/>
        </p:nvSpPr>
        <p:spPr bwMode="auto">
          <a:xfrm>
            <a:off x="5011615" y="3163888"/>
            <a:ext cx="3390900" cy="3079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400" i="1"/>
              <a:t>Platform Design / Reuse / Harvest Cycle</a:t>
            </a:r>
          </a:p>
        </p:txBody>
      </p:sp>
      <p:graphicFrame>
        <p:nvGraphicFramePr>
          <p:cNvPr id="93" name="Diagram 92"/>
          <p:cNvGraphicFramePr/>
          <p:nvPr>
            <p:extLst>
              <p:ext uri="{D42A27DB-BD31-4B8C-83A1-F6EECF244321}">
                <p14:modId xmlns:p14="http://schemas.microsoft.com/office/powerpoint/2010/main" val="3231413124"/>
              </p:ext>
            </p:extLst>
          </p:nvPr>
        </p:nvGraphicFramePr>
        <p:xfrm>
          <a:off x="3673633" y="5240661"/>
          <a:ext cx="2148790" cy="17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5" name="Freeform 94"/>
          <p:cNvSpPr/>
          <p:nvPr/>
        </p:nvSpPr>
        <p:spPr bwMode="auto">
          <a:xfrm>
            <a:off x="1670156" y="5533534"/>
            <a:ext cx="1998483" cy="1178351"/>
          </a:xfrm>
          <a:custGeom>
            <a:avLst/>
            <a:gdLst>
              <a:gd name="connsiteX0" fmla="*/ 1989056 w 1998483"/>
              <a:gd name="connsiteY0" fmla="*/ 94268 h 1178351"/>
              <a:gd name="connsiteX1" fmla="*/ 1989056 w 1998483"/>
              <a:gd name="connsiteY1" fmla="*/ 1178351 h 1178351"/>
              <a:gd name="connsiteX2" fmla="*/ 0 w 1998483"/>
              <a:gd name="connsiteY2" fmla="*/ 9427 h 1178351"/>
              <a:gd name="connsiteX3" fmla="*/ 1998483 w 1998483"/>
              <a:gd name="connsiteY3" fmla="*/ 0 h 1178351"/>
              <a:gd name="connsiteX4" fmla="*/ 1989056 w 1998483"/>
              <a:gd name="connsiteY4" fmla="*/ 94268 h 117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483" h="1178351">
                <a:moveTo>
                  <a:pt x="1989056" y="94268"/>
                </a:moveTo>
                <a:lnTo>
                  <a:pt x="1989056" y="1178351"/>
                </a:lnTo>
                <a:lnTo>
                  <a:pt x="0" y="9427"/>
                </a:lnTo>
                <a:lnTo>
                  <a:pt x="1998483" y="0"/>
                </a:lnTo>
                <a:lnTo>
                  <a:pt x="1989056" y="94268"/>
                </a:lnTo>
                <a:close/>
              </a:path>
            </a:pathLst>
          </a:custGeom>
          <a:solidFill>
            <a:srgbClr val="33CC33">
              <a:alpha val="45098"/>
            </a:srgb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a:lstStyle/>
          <a:p>
            <a:pPr algn="ctr">
              <a:buClr>
                <a:srgbClr val="000000"/>
              </a:buClr>
              <a:buSzPct val="100000"/>
              <a:buFont typeface="Times New Roman" pitchFamily="18" charset="0"/>
              <a:buNone/>
              <a:defRPr/>
            </a:pPr>
            <a:endParaRPr lang="en-US"/>
          </a:p>
        </p:txBody>
      </p:sp>
      <p:sp>
        <p:nvSpPr>
          <p:cNvPr id="96" name="Freeform 95"/>
          <p:cNvSpPr/>
          <p:nvPr/>
        </p:nvSpPr>
        <p:spPr bwMode="auto">
          <a:xfrm flipH="1">
            <a:off x="5832168" y="5516279"/>
            <a:ext cx="1956003" cy="1219174"/>
          </a:xfrm>
          <a:custGeom>
            <a:avLst/>
            <a:gdLst>
              <a:gd name="connsiteX0" fmla="*/ 1989056 w 1998483"/>
              <a:gd name="connsiteY0" fmla="*/ 94268 h 1178351"/>
              <a:gd name="connsiteX1" fmla="*/ 1989056 w 1998483"/>
              <a:gd name="connsiteY1" fmla="*/ 1178351 h 1178351"/>
              <a:gd name="connsiteX2" fmla="*/ 0 w 1998483"/>
              <a:gd name="connsiteY2" fmla="*/ 9427 h 1178351"/>
              <a:gd name="connsiteX3" fmla="*/ 1998483 w 1998483"/>
              <a:gd name="connsiteY3" fmla="*/ 0 h 1178351"/>
              <a:gd name="connsiteX4" fmla="*/ 1989056 w 1998483"/>
              <a:gd name="connsiteY4" fmla="*/ 94268 h 117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483" h="1178351">
                <a:moveTo>
                  <a:pt x="1989056" y="94268"/>
                </a:moveTo>
                <a:lnTo>
                  <a:pt x="1989056" y="1178351"/>
                </a:lnTo>
                <a:lnTo>
                  <a:pt x="0" y="9427"/>
                </a:lnTo>
                <a:lnTo>
                  <a:pt x="1998483" y="0"/>
                </a:lnTo>
                <a:lnTo>
                  <a:pt x="1989056" y="94268"/>
                </a:lnTo>
                <a:close/>
              </a:path>
            </a:pathLst>
          </a:custGeom>
          <a:solidFill>
            <a:srgbClr val="33CC33">
              <a:alpha val="45098"/>
            </a:srgbClr>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a:lstStyle/>
          <a:p>
            <a:pPr algn="ctr">
              <a:buClr>
                <a:srgbClr val="000000"/>
              </a:buClr>
              <a:buSzPct val="100000"/>
              <a:buFont typeface="Times New Roman" pitchFamily="18" charset="0"/>
              <a:buNone/>
              <a:defRPr/>
            </a:pPr>
            <a:endParaRPr lang="en-US"/>
          </a:p>
        </p:txBody>
      </p:sp>
      <p:pic>
        <p:nvPicPr>
          <p:cNvPr id="75" name="Picture 2"/>
          <p:cNvPicPr>
            <a:picLocks noChangeAspect="1" noChangeArrowheads="1"/>
          </p:cNvPicPr>
          <p:nvPr/>
        </p:nvPicPr>
        <p:blipFill>
          <a:blip r:embed="rId8"/>
          <a:srcRect/>
          <a:stretch>
            <a:fillRect/>
          </a:stretch>
        </p:blipFill>
        <p:spPr bwMode="auto">
          <a:xfrm>
            <a:off x="5856165" y="1549400"/>
            <a:ext cx="987425" cy="577850"/>
          </a:xfrm>
          <a:prstGeom prst="rect">
            <a:avLst/>
          </a:prstGeom>
          <a:solidFill>
            <a:schemeClr val="accent1">
              <a:lumMod val="75000"/>
            </a:schemeClr>
          </a:solidFill>
          <a:ln w="9525">
            <a:solidFill>
              <a:schemeClr val="bg1"/>
            </a:solidFill>
            <a:miter lim="800000"/>
            <a:headEnd/>
            <a:tailEnd/>
          </a:ln>
          <a:effectLst/>
          <a:extLst/>
        </p:spPr>
      </p:pic>
      <p:pic>
        <p:nvPicPr>
          <p:cNvPr id="76" name="Picture 2"/>
          <p:cNvPicPr>
            <a:picLocks noChangeAspect="1" noChangeArrowheads="1"/>
          </p:cNvPicPr>
          <p:nvPr/>
        </p:nvPicPr>
        <p:blipFill>
          <a:blip r:embed="rId8"/>
          <a:srcRect/>
          <a:stretch>
            <a:fillRect/>
          </a:stretch>
        </p:blipFill>
        <p:spPr bwMode="auto">
          <a:xfrm>
            <a:off x="6008565" y="1701800"/>
            <a:ext cx="987425" cy="577850"/>
          </a:xfrm>
          <a:prstGeom prst="rect">
            <a:avLst/>
          </a:prstGeom>
          <a:solidFill>
            <a:schemeClr val="accent1">
              <a:lumMod val="75000"/>
            </a:schemeClr>
          </a:solidFill>
          <a:ln w="9525">
            <a:solidFill>
              <a:schemeClr val="bg1"/>
            </a:solidFill>
            <a:miter lim="800000"/>
            <a:headEnd/>
            <a:tailEnd/>
          </a:ln>
          <a:effectLst/>
          <a:extLst/>
        </p:spPr>
      </p:pic>
      <p:pic>
        <p:nvPicPr>
          <p:cNvPr id="77" name="Picture 2"/>
          <p:cNvPicPr>
            <a:picLocks noChangeAspect="1" noChangeArrowheads="1"/>
          </p:cNvPicPr>
          <p:nvPr/>
        </p:nvPicPr>
        <p:blipFill>
          <a:blip r:embed="rId8"/>
          <a:srcRect/>
          <a:stretch>
            <a:fillRect/>
          </a:stretch>
        </p:blipFill>
        <p:spPr bwMode="auto">
          <a:xfrm>
            <a:off x="6160965" y="1854200"/>
            <a:ext cx="987425" cy="577850"/>
          </a:xfrm>
          <a:prstGeom prst="rect">
            <a:avLst/>
          </a:prstGeom>
          <a:solidFill>
            <a:schemeClr val="accent1">
              <a:lumMod val="75000"/>
            </a:schemeClr>
          </a:solidFill>
          <a:ln w="9525">
            <a:solidFill>
              <a:schemeClr val="bg1"/>
            </a:solidFill>
            <a:miter lim="800000"/>
            <a:headEnd/>
            <a:tailEnd/>
          </a:ln>
          <a:effectLst/>
          <a:extLst/>
        </p:spPr>
      </p:pic>
      <p:pic>
        <p:nvPicPr>
          <p:cNvPr id="78" name="Picture 2"/>
          <p:cNvPicPr>
            <a:picLocks noChangeAspect="1" noChangeArrowheads="1"/>
          </p:cNvPicPr>
          <p:nvPr/>
        </p:nvPicPr>
        <p:blipFill>
          <a:blip r:embed="rId8"/>
          <a:srcRect/>
          <a:stretch>
            <a:fillRect/>
          </a:stretch>
        </p:blipFill>
        <p:spPr bwMode="auto">
          <a:xfrm>
            <a:off x="6313365" y="2006600"/>
            <a:ext cx="987425" cy="577850"/>
          </a:xfrm>
          <a:prstGeom prst="rect">
            <a:avLst/>
          </a:prstGeom>
          <a:solidFill>
            <a:schemeClr val="accent1">
              <a:lumMod val="75000"/>
            </a:schemeClr>
          </a:solidFill>
          <a:ln w="9525">
            <a:solidFill>
              <a:schemeClr val="bg1"/>
            </a:solidFill>
            <a:miter lim="800000"/>
            <a:headEnd/>
            <a:tailEnd/>
          </a:ln>
          <a:effectLst/>
          <a:extLst/>
        </p:spPr>
      </p:pic>
      <p:pic>
        <p:nvPicPr>
          <p:cNvPr id="79" name="Picture 2"/>
          <p:cNvPicPr>
            <a:picLocks noChangeAspect="1" noChangeArrowheads="1"/>
          </p:cNvPicPr>
          <p:nvPr/>
        </p:nvPicPr>
        <p:blipFill>
          <a:blip r:embed="rId8"/>
          <a:srcRect/>
          <a:stretch>
            <a:fillRect/>
          </a:stretch>
        </p:blipFill>
        <p:spPr bwMode="auto">
          <a:xfrm>
            <a:off x="5822827" y="4332288"/>
            <a:ext cx="987425" cy="579437"/>
          </a:xfrm>
          <a:prstGeom prst="rect">
            <a:avLst/>
          </a:prstGeom>
          <a:solidFill>
            <a:schemeClr val="accent1">
              <a:lumMod val="75000"/>
            </a:schemeClr>
          </a:solidFill>
          <a:ln w="9525">
            <a:solidFill>
              <a:schemeClr val="bg1"/>
            </a:solidFill>
            <a:miter lim="800000"/>
            <a:headEnd/>
            <a:tailEnd/>
          </a:ln>
          <a:effectLst/>
          <a:extLst/>
        </p:spPr>
      </p:pic>
      <p:pic>
        <p:nvPicPr>
          <p:cNvPr id="80" name="Picture 2"/>
          <p:cNvPicPr>
            <a:picLocks noChangeAspect="1" noChangeArrowheads="1"/>
          </p:cNvPicPr>
          <p:nvPr/>
        </p:nvPicPr>
        <p:blipFill>
          <a:blip r:embed="rId8"/>
          <a:srcRect/>
          <a:stretch>
            <a:fillRect/>
          </a:stretch>
        </p:blipFill>
        <p:spPr bwMode="auto">
          <a:xfrm>
            <a:off x="5975227" y="4484688"/>
            <a:ext cx="987425" cy="579437"/>
          </a:xfrm>
          <a:prstGeom prst="rect">
            <a:avLst/>
          </a:prstGeom>
          <a:solidFill>
            <a:schemeClr val="accent1">
              <a:lumMod val="75000"/>
            </a:schemeClr>
          </a:solidFill>
          <a:ln w="9525">
            <a:solidFill>
              <a:schemeClr val="bg1"/>
            </a:solidFill>
            <a:miter lim="800000"/>
            <a:headEnd/>
            <a:tailEnd/>
          </a:ln>
          <a:effectLst/>
          <a:extLst/>
        </p:spPr>
      </p:pic>
      <p:pic>
        <p:nvPicPr>
          <p:cNvPr id="81" name="Picture 2"/>
          <p:cNvPicPr>
            <a:picLocks noChangeAspect="1" noChangeArrowheads="1"/>
          </p:cNvPicPr>
          <p:nvPr/>
        </p:nvPicPr>
        <p:blipFill>
          <a:blip r:embed="rId8"/>
          <a:srcRect/>
          <a:stretch>
            <a:fillRect/>
          </a:stretch>
        </p:blipFill>
        <p:spPr bwMode="auto">
          <a:xfrm>
            <a:off x="6127627" y="4637088"/>
            <a:ext cx="987425" cy="579437"/>
          </a:xfrm>
          <a:prstGeom prst="rect">
            <a:avLst/>
          </a:prstGeom>
          <a:solidFill>
            <a:schemeClr val="accent1">
              <a:lumMod val="75000"/>
            </a:schemeClr>
          </a:solidFill>
          <a:ln w="9525">
            <a:solidFill>
              <a:schemeClr val="bg1"/>
            </a:solidFill>
            <a:miter lim="800000"/>
            <a:headEnd/>
            <a:tailEnd/>
          </a:ln>
          <a:effectLst/>
          <a:extLst/>
        </p:spPr>
      </p:pic>
      <p:pic>
        <p:nvPicPr>
          <p:cNvPr id="82" name="Picture 2"/>
          <p:cNvPicPr>
            <a:picLocks noChangeAspect="1" noChangeArrowheads="1"/>
          </p:cNvPicPr>
          <p:nvPr/>
        </p:nvPicPr>
        <p:blipFill>
          <a:blip r:embed="rId8"/>
          <a:srcRect/>
          <a:stretch>
            <a:fillRect/>
          </a:stretch>
        </p:blipFill>
        <p:spPr bwMode="auto">
          <a:xfrm>
            <a:off x="6280027" y="4789488"/>
            <a:ext cx="987425" cy="579437"/>
          </a:xfrm>
          <a:prstGeom prst="rect">
            <a:avLst/>
          </a:prstGeom>
          <a:solidFill>
            <a:schemeClr val="accent1">
              <a:lumMod val="75000"/>
            </a:schemeClr>
          </a:solidFill>
          <a:ln w="9525">
            <a:solidFill>
              <a:schemeClr val="bg1"/>
            </a:solidFill>
            <a:miter lim="800000"/>
            <a:headEnd/>
            <a:tailEnd/>
          </a:ln>
          <a:effectLst/>
          <a:extLst/>
        </p:spPr>
      </p:pic>
    </p:spTree>
    <p:extLst>
      <p:ext uri="{BB962C8B-B14F-4D97-AF65-F5344CB8AC3E}">
        <p14:creationId xmlns:p14="http://schemas.microsoft.com/office/powerpoint/2010/main" val="2587798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263525" y="134938"/>
            <a:ext cx="8620125" cy="393700"/>
          </a:xfrm>
        </p:spPr>
        <p:txBody>
          <a:bodyPr/>
          <a:lstStyle/>
          <a:p>
            <a:pPr eaLnBrk="1" hangingPunct="1"/>
            <a:r>
              <a:rPr lang="en-US" dirty="0" smtClean="0"/>
              <a:t>IBM Rational solution with product line</a:t>
            </a:r>
          </a:p>
        </p:txBody>
      </p:sp>
      <p:sp>
        <p:nvSpPr>
          <p:cNvPr id="106499" name="Slide Number Placeholder 3"/>
          <p:cNvSpPr>
            <a:spLocks noGrp="1"/>
          </p:cNvSpPr>
          <p:nvPr>
            <p:ph type="sldNum" sz="quarter" idx="4294967295"/>
          </p:nvPr>
        </p:nvSpPr>
        <p:spPr>
          <a:xfrm>
            <a:off x="268288" y="6646863"/>
            <a:ext cx="366712" cy="184150"/>
          </a:xfrm>
          <a:prstGeom prst="rect">
            <a:avLst/>
          </a:prstGeom>
          <a:noFill/>
          <a:ln>
            <a:miter lim="800000"/>
            <a:headEnd/>
            <a:tailEnd/>
          </a:ln>
        </p:spPr>
        <p:txBody>
          <a:bodyPr/>
          <a:lstStyle/>
          <a:p>
            <a:fld id="{8CC4E8D1-F105-4F91-988D-15BD57C47596}" type="slidenum">
              <a:rPr lang="en-US" smtClean="0">
                <a:ea typeface="MS PGothic" pitchFamily="34" charset="-128"/>
              </a:rPr>
              <a:pPr/>
              <a:t>30</a:t>
            </a:fld>
            <a:endParaRPr lang="en-US" smtClean="0">
              <a:ea typeface="MS PGothic" pitchFamily="34" charset="-128"/>
            </a:endParaRPr>
          </a:p>
        </p:txBody>
      </p:sp>
      <p:grpSp>
        <p:nvGrpSpPr>
          <p:cNvPr id="4" name="Group 3"/>
          <p:cNvGrpSpPr/>
          <p:nvPr/>
        </p:nvGrpSpPr>
        <p:grpSpPr>
          <a:xfrm>
            <a:off x="86289" y="542925"/>
            <a:ext cx="8946586" cy="2974975"/>
            <a:chOff x="86289" y="542925"/>
            <a:chExt cx="8946586" cy="2974975"/>
          </a:xfrm>
        </p:grpSpPr>
        <p:grpSp>
          <p:nvGrpSpPr>
            <p:cNvPr id="3" name="Group 2"/>
            <p:cNvGrpSpPr/>
            <p:nvPr/>
          </p:nvGrpSpPr>
          <p:grpSpPr>
            <a:xfrm>
              <a:off x="86289" y="711144"/>
              <a:ext cx="3250800" cy="2177180"/>
              <a:chOff x="86289" y="711144"/>
              <a:chExt cx="3250800" cy="2177180"/>
            </a:xfrm>
          </p:grpSpPr>
          <p:sp>
            <p:nvSpPr>
              <p:cNvPr id="6" name="Rectangle 5"/>
              <p:cNvSpPr/>
              <p:nvPr/>
            </p:nvSpPr>
            <p:spPr bwMode="auto">
              <a:xfrm>
                <a:off x="86289" y="711144"/>
                <a:ext cx="3250800" cy="2177180"/>
              </a:xfrm>
              <a:prstGeom prst="rect">
                <a:avLst/>
              </a:prstGeom>
              <a:ln>
                <a:headEnd type="none" w="med" len="med"/>
                <a:tailEnd type="none" w="med" len="med"/>
              </a:ln>
              <a:extLst/>
            </p:spPr>
            <p:style>
              <a:lnRef idx="0">
                <a:schemeClr val="accent4"/>
              </a:lnRef>
              <a:fillRef idx="3">
                <a:schemeClr val="accent4"/>
              </a:fillRef>
              <a:effectRef idx="3">
                <a:schemeClr val="accent4"/>
              </a:effectRef>
              <a:fontRef idx="minor">
                <a:schemeClr val="lt1"/>
              </a:fontRef>
            </p:style>
            <p:txBody>
              <a:bodyPr/>
              <a:lstStyle/>
              <a:p>
                <a:pPr>
                  <a:buClr>
                    <a:srgbClr val="000000"/>
                  </a:buClr>
                  <a:buSzPct val="100000"/>
                  <a:buFont typeface="Times New Roman" pitchFamily="18" charset="0"/>
                  <a:buNone/>
                  <a:defRPr/>
                </a:pPr>
                <a:r>
                  <a:rPr lang="en-US" sz="2400" b="1" dirty="0">
                    <a:solidFill>
                      <a:schemeClr val="tx1"/>
                    </a:solidFill>
                  </a:rPr>
                  <a:t>Core Platform</a:t>
                </a:r>
                <a:endParaRPr lang="en-US" dirty="0">
                  <a:solidFill>
                    <a:schemeClr val="tx1"/>
                  </a:solidFill>
                </a:endParaRPr>
              </a:p>
            </p:txBody>
          </p:sp>
          <p:pic>
            <p:nvPicPr>
              <p:cNvPr id="106503" name="Picture 2"/>
              <p:cNvPicPr>
                <a:picLocks noChangeAspect="1" noChangeArrowheads="1"/>
              </p:cNvPicPr>
              <p:nvPr/>
            </p:nvPicPr>
            <p:blipFill>
              <a:blip r:embed="rId3"/>
              <a:srcRect/>
              <a:stretch>
                <a:fillRect/>
              </a:stretch>
            </p:blipFill>
            <p:spPr bwMode="auto">
              <a:xfrm>
                <a:off x="1257300" y="1217613"/>
                <a:ext cx="985838" cy="619125"/>
              </a:xfrm>
              <a:prstGeom prst="rect">
                <a:avLst/>
              </a:prstGeom>
              <a:noFill/>
              <a:ln w="9525">
                <a:solidFill>
                  <a:schemeClr val="bg1"/>
                </a:solidFill>
                <a:miter lim="800000"/>
                <a:headEnd/>
                <a:tailEnd/>
              </a:ln>
            </p:spPr>
          </p:pic>
          <p:pic>
            <p:nvPicPr>
              <p:cNvPr id="106504" name="Picture 2"/>
              <p:cNvPicPr>
                <a:picLocks noChangeAspect="1" noChangeArrowheads="1"/>
              </p:cNvPicPr>
              <p:nvPr/>
            </p:nvPicPr>
            <p:blipFill>
              <a:blip r:embed="rId3"/>
              <a:srcRect/>
              <a:stretch>
                <a:fillRect/>
              </a:stretch>
            </p:blipFill>
            <p:spPr bwMode="auto">
              <a:xfrm>
                <a:off x="2262188" y="2100263"/>
                <a:ext cx="987425" cy="617537"/>
              </a:xfrm>
              <a:prstGeom prst="rect">
                <a:avLst/>
              </a:prstGeom>
              <a:noFill/>
              <a:ln w="9525">
                <a:solidFill>
                  <a:schemeClr val="bg1"/>
                </a:solidFill>
                <a:miter lim="800000"/>
                <a:headEnd/>
                <a:tailEnd/>
              </a:ln>
            </p:spPr>
          </p:pic>
          <p:pic>
            <p:nvPicPr>
              <p:cNvPr id="106505" name="Picture 2"/>
              <p:cNvPicPr>
                <a:picLocks noChangeAspect="1" noChangeArrowheads="1"/>
              </p:cNvPicPr>
              <p:nvPr/>
            </p:nvPicPr>
            <p:blipFill>
              <a:blip r:embed="rId3"/>
              <a:srcRect/>
              <a:stretch>
                <a:fillRect/>
              </a:stretch>
            </p:blipFill>
            <p:spPr bwMode="auto">
              <a:xfrm>
                <a:off x="1265238" y="2100263"/>
                <a:ext cx="987425" cy="617537"/>
              </a:xfrm>
              <a:prstGeom prst="rect">
                <a:avLst/>
              </a:prstGeom>
              <a:noFill/>
              <a:ln w="9525">
                <a:solidFill>
                  <a:schemeClr val="bg1"/>
                </a:solidFill>
                <a:miter lim="800000"/>
                <a:headEnd/>
                <a:tailEnd/>
              </a:ln>
            </p:spPr>
          </p:pic>
          <p:pic>
            <p:nvPicPr>
              <p:cNvPr id="106506" name="Picture 2"/>
              <p:cNvPicPr>
                <a:picLocks noChangeAspect="1" noChangeArrowheads="1"/>
              </p:cNvPicPr>
              <p:nvPr/>
            </p:nvPicPr>
            <p:blipFill>
              <a:blip r:embed="rId3"/>
              <a:srcRect/>
              <a:stretch>
                <a:fillRect/>
              </a:stretch>
            </p:blipFill>
            <p:spPr bwMode="auto">
              <a:xfrm>
                <a:off x="227013" y="2098675"/>
                <a:ext cx="985837" cy="617538"/>
              </a:xfrm>
              <a:prstGeom prst="rect">
                <a:avLst/>
              </a:prstGeom>
              <a:noFill/>
              <a:ln w="9525">
                <a:solidFill>
                  <a:schemeClr val="bg1"/>
                </a:solidFill>
                <a:miter lim="800000"/>
                <a:headEnd/>
                <a:tailEnd/>
              </a:ln>
            </p:spPr>
          </p:pic>
          <p:cxnSp>
            <p:nvCxnSpPr>
              <p:cNvPr id="106507" name="Straight Connector 13"/>
              <p:cNvCxnSpPr>
                <a:cxnSpLocks noChangeShapeType="1"/>
              </p:cNvCxnSpPr>
              <p:nvPr/>
            </p:nvCxnSpPr>
            <p:spPr bwMode="auto">
              <a:xfrm>
                <a:off x="1751013" y="1836738"/>
                <a:ext cx="7937" cy="263525"/>
              </a:xfrm>
              <a:prstGeom prst="line">
                <a:avLst/>
              </a:prstGeom>
              <a:noFill/>
              <a:ln w="19050" algn="ctr">
                <a:solidFill>
                  <a:schemeClr val="bg1"/>
                </a:solidFill>
                <a:round/>
                <a:headEnd/>
                <a:tailEnd/>
              </a:ln>
            </p:spPr>
          </p:cxnSp>
          <p:cxnSp>
            <p:nvCxnSpPr>
              <p:cNvPr id="106508" name="Straight Connector 20"/>
              <p:cNvCxnSpPr>
                <a:cxnSpLocks noChangeShapeType="1"/>
              </p:cNvCxnSpPr>
              <p:nvPr/>
            </p:nvCxnSpPr>
            <p:spPr bwMode="auto">
              <a:xfrm flipH="1">
                <a:off x="720725" y="1968500"/>
                <a:ext cx="2035175" cy="0"/>
              </a:xfrm>
              <a:prstGeom prst="line">
                <a:avLst/>
              </a:prstGeom>
              <a:noFill/>
              <a:ln w="19050" algn="ctr">
                <a:solidFill>
                  <a:schemeClr val="bg1"/>
                </a:solidFill>
                <a:round/>
                <a:headEnd/>
                <a:tailEnd/>
              </a:ln>
            </p:spPr>
          </p:cxnSp>
          <p:cxnSp>
            <p:nvCxnSpPr>
              <p:cNvPr id="106509" name="Straight Connector 23"/>
              <p:cNvCxnSpPr>
                <a:cxnSpLocks noChangeShapeType="1"/>
              </p:cNvCxnSpPr>
              <p:nvPr/>
            </p:nvCxnSpPr>
            <p:spPr bwMode="auto">
              <a:xfrm>
                <a:off x="720725" y="1968500"/>
                <a:ext cx="0" cy="130175"/>
              </a:xfrm>
              <a:prstGeom prst="line">
                <a:avLst/>
              </a:prstGeom>
              <a:noFill/>
              <a:ln w="19050" algn="ctr">
                <a:solidFill>
                  <a:schemeClr val="bg1"/>
                </a:solidFill>
                <a:round/>
                <a:headEnd/>
                <a:tailEnd/>
              </a:ln>
            </p:spPr>
          </p:cxnSp>
          <p:cxnSp>
            <p:nvCxnSpPr>
              <p:cNvPr id="106510" name="Straight Connector 28"/>
              <p:cNvCxnSpPr>
                <a:cxnSpLocks noChangeShapeType="1"/>
              </p:cNvCxnSpPr>
              <p:nvPr/>
            </p:nvCxnSpPr>
            <p:spPr bwMode="auto">
              <a:xfrm>
                <a:off x="2755900" y="1968500"/>
                <a:ext cx="0" cy="131763"/>
              </a:xfrm>
              <a:prstGeom prst="line">
                <a:avLst/>
              </a:prstGeom>
              <a:noFill/>
              <a:ln w="19050" algn="ctr">
                <a:solidFill>
                  <a:schemeClr val="bg1"/>
                </a:solidFill>
                <a:round/>
                <a:headEnd/>
                <a:tailEnd/>
              </a:ln>
            </p:spPr>
          </p:cxnSp>
        </p:grpSp>
        <p:grpSp>
          <p:nvGrpSpPr>
            <p:cNvPr id="106511" name="Group 34"/>
            <p:cNvGrpSpPr>
              <a:grpSpLocks/>
            </p:cNvGrpSpPr>
            <p:nvPr/>
          </p:nvGrpSpPr>
          <p:grpSpPr bwMode="auto">
            <a:xfrm>
              <a:off x="3706813" y="715963"/>
              <a:ext cx="3327400" cy="2178050"/>
              <a:chOff x="3706869" y="716755"/>
              <a:chExt cx="3328016" cy="2177180"/>
            </a:xfrm>
          </p:grpSpPr>
          <p:sp>
            <p:nvSpPr>
              <p:cNvPr id="110" name="Rectangle 109"/>
              <p:cNvSpPr/>
              <p:nvPr/>
            </p:nvSpPr>
            <p:spPr bwMode="auto">
              <a:xfrm>
                <a:off x="3706869" y="716755"/>
                <a:ext cx="3328016" cy="2177180"/>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a:lstStyle/>
              <a:p>
                <a:pPr>
                  <a:buClr>
                    <a:srgbClr val="000000"/>
                  </a:buClr>
                  <a:buSzPct val="100000"/>
                  <a:buFont typeface="Times New Roman" pitchFamily="18" charset="0"/>
                  <a:buNone/>
                  <a:defRPr/>
                </a:pPr>
                <a:r>
                  <a:rPr lang="en-US" sz="2400" b="1" dirty="0">
                    <a:solidFill>
                      <a:schemeClr val="tx1"/>
                    </a:solidFill>
                  </a:rPr>
                  <a:t>Product A</a:t>
                </a:r>
                <a:endParaRPr lang="en-US" dirty="0">
                  <a:solidFill>
                    <a:schemeClr val="tx1"/>
                  </a:solidFill>
                </a:endParaRPr>
              </a:p>
            </p:txBody>
          </p:sp>
          <p:pic>
            <p:nvPicPr>
              <p:cNvPr id="106643" name="Picture 2"/>
              <p:cNvPicPr>
                <a:picLocks noChangeAspect="1" noChangeArrowheads="1"/>
              </p:cNvPicPr>
              <p:nvPr/>
            </p:nvPicPr>
            <p:blipFill>
              <a:blip r:embed="rId3"/>
              <a:srcRect/>
              <a:stretch>
                <a:fillRect/>
              </a:stretch>
            </p:blipFill>
            <p:spPr bwMode="auto">
              <a:xfrm>
                <a:off x="4877364" y="1223930"/>
                <a:ext cx="987025" cy="618117"/>
              </a:xfrm>
              <a:prstGeom prst="rect">
                <a:avLst/>
              </a:prstGeom>
              <a:noFill/>
              <a:ln w="9525">
                <a:solidFill>
                  <a:schemeClr val="bg1"/>
                </a:solidFill>
                <a:miter lim="800000"/>
                <a:headEnd/>
                <a:tailEnd/>
              </a:ln>
            </p:spPr>
          </p:pic>
          <p:pic>
            <p:nvPicPr>
              <p:cNvPr id="106644" name="Picture 2"/>
              <p:cNvPicPr>
                <a:picLocks noChangeAspect="1" noChangeArrowheads="1"/>
              </p:cNvPicPr>
              <p:nvPr/>
            </p:nvPicPr>
            <p:blipFill>
              <a:blip r:embed="rId3"/>
              <a:srcRect/>
              <a:stretch>
                <a:fillRect/>
              </a:stretch>
            </p:blipFill>
            <p:spPr bwMode="auto">
              <a:xfrm>
                <a:off x="5882934" y="2105333"/>
                <a:ext cx="987025" cy="618117"/>
              </a:xfrm>
              <a:prstGeom prst="rect">
                <a:avLst/>
              </a:prstGeom>
              <a:noFill/>
              <a:ln w="9525">
                <a:solidFill>
                  <a:schemeClr val="bg1"/>
                </a:solidFill>
                <a:miter lim="800000"/>
                <a:headEnd/>
                <a:tailEnd/>
              </a:ln>
            </p:spPr>
          </p:pic>
          <p:pic>
            <p:nvPicPr>
              <p:cNvPr id="106645" name="Picture 2"/>
              <p:cNvPicPr>
                <a:picLocks noChangeAspect="1" noChangeArrowheads="1"/>
              </p:cNvPicPr>
              <p:nvPr/>
            </p:nvPicPr>
            <p:blipFill>
              <a:blip r:embed="rId3"/>
              <a:srcRect/>
              <a:stretch>
                <a:fillRect/>
              </a:stretch>
            </p:blipFill>
            <p:spPr bwMode="auto">
              <a:xfrm>
                <a:off x="4885551" y="2105333"/>
                <a:ext cx="987025" cy="618117"/>
              </a:xfrm>
              <a:prstGeom prst="rect">
                <a:avLst/>
              </a:prstGeom>
              <a:noFill/>
              <a:ln w="9525">
                <a:solidFill>
                  <a:schemeClr val="bg1"/>
                </a:solidFill>
                <a:miter lim="800000"/>
                <a:headEnd/>
                <a:tailEnd/>
              </a:ln>
            </p:spPr>
          </p:pic>
          <p:pic>
            <p:nvPicPr>
              <p:cNvPr id="106646" name="Picture 2"/>
              <p:cNvPicPr>
                <a:picLocks noChangeAspect="1" noChangeArrowheads="1"/>
              </p:cNvPicPr>
              <p:nvPr/>
            </p:nvPicPr>
            <p:blipFill>
              <a:blip r:embed="rId3"/>
              <a:srcRect/>
              <a:stretch>
                <a:fillRect/>
              </a:stretch>
            </p:blipFill>
            <p:spPr bwMode="auto">
              <a:xfrm>
                <a:off x="3847033" y="2104494"/>
                <a:ext cx="987025" cy="618117"/>
              </a:xfrm>
              <a:prstGeom prst="rect">
                <a:avLst/>
              </a:prstGeom>
              <a:noFill/>
              <a:ln w="9525">
                <a:solidFill>
                  <a:schemeClr val="bg1"/>
                </a:solidFill>
                <a:miter lim="800000"/>
                <a:headEnd/>
                <a:tailEnd/>
              </a:ln>
            </p:spPr>
          </p:pic>
          <p:cxnSp>
            <p:nvCxnSpPr>
              <p:cNvPr id="106647" name="Straight Connector 114"/>
              <p:cNvCxnSpPr>
                <a:cxnSpLocks noChangeShapeType="1"/>
              </p:cNvCxnSpPr>
              <p:nvPr/>
            </p:nvCxnSpPr>
            <p:spPr bwMode="auto">
              <a:xfrm>
                <a:off x="5370877" y="1842047"/>
                <a:ext cx="8187" cy="263286"/>
              </a:xfrm>
              <a:prstGeom prst="line">
                <a:avLst/>
              </a:prstGeom>
              <a:noFill/>
              <a:ln w="19050" algn="ctr">
                <a:solidFill>
                  <a:schemeClr val="bg1"/>
                </a:solidFill>
                <a:round/>
                <a:headEnd/>
                <a:tailEnd/>
              </a:ln>
            </p:spPr>
          </p:cxnSp>
          <p:cxnSp>
            <p:nvCxnSpPr>
              <p:cNvPr id="106648" name="Straight Connector 115"/>
              <p:cNvCxnSpPr>
                <a:cxnSpLocks noChangeShapeType="1"/>
              </p:cNvCxnSpPr>
              <p:nvPr/>
            </p:nvCxnSpPr>
            <p:spPr bwMode="auto">
              <a:xfrm flipH="1">
                <a:off x="4340545" y="1973690"/>
                <a:ext cx="2035901" cy="0"/>
              </a:xfrm>
              <a:prstGeom prst="line">
                <a:avLst/>
              </a:prstGeom>
              <a:noFill/>
              <a:ln w="19050" algn="ctr">
                <a:solidFill>
                  <a:schemeClr val="bg1"/>
                </a:solidFill>
                <a:round/>
                <a:headEnd/>
                <a:tailEnd/>
              </a:ln>
            </p:spPr>
          </p:cxnSp>
          <p:cxnSp>
            <p:nvCxnSpPr>
              <p:cNvPr id="106649" name="Straight Connector 116"/>
              <p:cNvCxnSpPr>
                <a:cxnSpLocks noChangeShapeType="1"/>
              </p:cNvCxnSpPr>
              <p:nvPr/>
            </p:nvCxnSpPr>
            <p:spPr bwMode="auto">
              <a:xfrm>
                <a:off x="4340545" y="1973690"/>
                <a:ext cx="1" cy="130804"/>
              </a:xfrm>
              <a:prstGeom prst="line">
                <a:avLst/>
              </a:prstGeom>
              <a:noFill/>
              <a:ln w="19050" algn="ctr">
                <a:solidFill>
                  <a:schemeClr val="bg1"/>
                </a:solidFill>
                <a:round/>
                <a:headEnd/>
                <a:tailEnd/>
              </a:ln>
            </p:spPr>
          </p:cxnSp>
          <p:cxnSp>
            <p:nvCxnSpPr>
              <p:cNvPr id="106650" name="Straight Connector 117"/>
              <p:cNvCxnSpPr>
                <a:cxnSpLocks noChangeShapeType="1"/>
              </p:cNvCxnSpPr>
              <p:nvPr/>
            </p:nvCxnSpPr>
            <p:spPr bwMode="auto">
              <a:xfrm>
                <a:off x="6376446" y="1973690"/>
                <a:ext cx="1" cy="131643"/>
              </a:xfrm>
              <a:prstGeom prst="line">
                <a:avLst/>
              </a:prstGeom>
              <a:noFill/>
              <a:ln w="19050" algn="ctr">
                <a:solidFill>
                  <a:schemeClr val="bg1"/>
                </a:solidFill>
                <a:round/>
                <a:headEnd/>
                <a:tailEnd/>
              </a:ln>
            </p:spPr>
          </p:cxnSp>
        </p:grpSp>
        <p:grpSp>
          <p:nvGrpSpPr>
            <p:cNvPr id="106512" name="Group 35"/>
            <p:cNvGrpSpPr>
              <a:grpSpLocks/>
            </p:cNvGrpSpPr>
            <p:nvPr/>
          </p:nvGrpSpPr>
          <p:grpSpPr bwMode="auto">
            <a:xfrm>
              <a:off x="5705475" y="542925"/>
              <a:ext cx="3327400" cy="2176463"/>
              <a:chOff x="4218926" y="3346395"/>
              <a:chExt cx="3328016" cy="2177180"/>
            </a:xfrm>
          </p:grpSpPr>
          <p:sp>
            <p:nvSpPr>
              <p:cNvPr id="201" name="Rectangle 200"/>
              <p:cNvSpPr/>
              <p:nvPr/>
            </p:nvSpPr>
            <p:spPr bwMode="auto">
              <a:xfrm>
                <a:off x="4218926" y="3346395"/>
                <a:ext cx="3328016" cy="2177180"/>
              </a:xfrm>
              <a:prstGeom prst="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a:lstStyle/>
              <a:p>
                <a:pPr algn="r">
                  <a:buClr>
                    <a:srgbClr val="000000"/>
                  </a:buClr>
                  <a:buSzPct val="100000"/>
                  <a:buFont typeface="Times New Roman" pitchFamily="18" charset="0"/>
                  <a:buNone/>
                  <a:defRPr/>
                </a:pPr>
                <a:r>
                  <a:rPr lang="en-US" sz="2400" b="1" dirty="0">
                    <a:solidFill>
                      <a:schemeClr val="tx1"/>
                    </a:solidFill>
                  </a:rPr>
                  <a:t>Product C</a:t>
                </a:r>
                <a:endParaRPr lang="en-US" dirty="0">
                  <a:solidFill>
                    <a:schemeClr val="tx1"/>
                  </a:solidFill>
                </a:endParaRPr>
              </a:p>
            </p:txBody>
          </p:sp>
          <p:pic>
            <p:nvPicPr>
              <p:cNvPr id="106632" name="Picture 2"/>
              <p:cNvPicPr>
                <a:picLocks noChangeAspect="1" noChangeArrowheads="1"/>
              </p:cNvPicPr>
              <p:nvPr/>
            </p:nvPicPr>
            <p:blipFill>
              <a:blip r:embed="rId3"/>
              <a:srcRect/>
              <a:stretch>
                <a:fillRect/>
              </a:stretch>
            </p:blipFill>
            <p:spPr bwMode="auto">
              <a:xfrm>
                <a:off x="5389421" y="3853570"/>
                <a:ext cx="987025" cy="618117"/>
              </a:xfrm>
              <a:prstGeom prst="rect">
                <a:avLst/>
              </a:prstGeom>
              <a:noFill/>
              <a:ln w="9525">
                <a:solidFill>
                  <a:schemeClr val="bg1"/>
                </a:solidFill>
                <a:miter lim="800000"/>
                <a:headEnd/>
                <a:tailEnd/>
              </a:ln>
            </p:spPr>
          </p:pic>
          <p:pic>
            <p:nvPicPr>
              <p:cNvPr id="106633" name="Picture 2"/>
              <p:cNvPicPr>
                <a:picLocks noChangeAspect="1" noChangeArrowheads="1"/>
              </p:cNvPicPr>
              <p:nvPr/>
            </p:nvPicPr>
            <p:blipFill>
              <a:blip r:embed="rId3"/>
              <a:srcRect/>
              <a:stretch>
                <a:fillRect/>
              </a:stretch>
            </p:blipFill>
            <p:spPr bwMode="auto">
              <a:xfrm>
                <a:off x="6394991" y="4734973"/>
                <a:ext cx="987025" cy="618117"/>
              </a:xfrm>
              <a:prstGeom prst="rect">
                <a:avLst/>
              </a:prstGeom>
              <a:noFill/>
              <a:ln w="9525">
                <a:solidFill>
                  <a:schemeClr val="bg1"/>
                </a:solidFill>
                <a:miter lim="800000"/>
                <a:headEnd/>
                <a:tailEnd/>
              </a:ln>
            </p:spPr>
          </p:pic>
          <p:pic>
            <p:nvPicPr>
              <p:cNvPr id="106634" name="Picture 2"/>
              <p:cNvPicPr>
                <a:picLocks noChangeAspect="1" noChangeArrowheads="1"/>
              </p:cNvPicPr>
              <p:nvPr/>
            </p:nvPicPr>
            <p:blipFill>
              <a:blip r:embed="rId3"/>
              <a:srcRect/>
              <a:stretch>
                <a:fillRect/>
              </a:stretch>
            </p:blipFill>
            <p:spPr bwMode="auto">
              <a:xfrm>
                <a:off x="5397608" y="4734973"/>
                <a:ext cx="987025" cy="618117"/>
              </a:xfrm>
              <a:prstGeom prst="rect">
                <a:avLst/>
              </a:prstGeom>
              <a:noFill/>
              <a:ln w="9525">
                <a:solidFill>
                  <a:schemeClr val="bg1"/>
                </a:solidFill>
                <a:miter lim="800000"/>
                <a:headEnd/>
                <a:tailEnd/>
              </a:ln>
            </p:spPr>
          </p:pic>
          <p:pic>
            <p:nvPicPr>
              <p:cNvPr id="106635" name="Picture 2"/>
              <p:cNvPicPr>
                <a:picLocks noChangeAspect="1" noChangeArrowheads="1"/>
              </p:cNvPicPr>
              <p:nvPr/>
            </p:nvPicPr>
            <p:blipFill>
              <a:blip r:embed="rId3"/>
              <a:srcRect/>
              <a:stretch>
                <a:fillRect/>
              </a:stretch>
            </p:blipFill>
            <p:spPr bwMode="auto">
              <a:xfrm>
                <a:off x="4359090" y="4734134"/>
                <a:ext cx="987025" cy="618117"/>
              </a:xfrm>
              <a:prstGeom prst="rect">
                <a:avLst/>
              </a:prstGeom>
              <a:noFill/>
              <a:ln w="9525">
                <a:solidFill>
                  <a:schemeClr val="bg1"/>
                </a:solidFill>
                <a:miter lim="800000"/>
                <a:headEnd/>
                <a:tailEnd/>
              </a:ln>
            </p:spPr>
          </p:pic>
          <p:cxnSp>
            <p:nvCxnSpPr>
              <p:cNvPr id="106636" name="Straight Connector 205"/>
              <p:cNvCxnSpPr>
                <a:cxnSpLocks noChangeShapeType="1"/>
              </p:cNvCxnSpPr>
              <p:nvPr/>
            </p:nvCxnSpPr>
            <p:spPr bwMode="auto">
              <a:xfrm>
                <a:off x="5882934" y="4471687"/>
                <a:ext cx="8187" cy="263286"/>
              </a:xfrm>
              <a:prstGeom prst="line">
                <a:avLst/>
              </a:prstGeom>
              <a:noFill/>
              <a:ln w="19050" algn="ctr">
                <a:solidFill>
                  <a:schemeClr val="bg1"/>
                </a:solidFill>
                <a:round/>
                <a:headEnd/>
                <a:tailEnd/>
              </a:ln>
            </p:spPr>
          </p:cxnSp>
          <p:cxnSp>
            <p:nvCxnSpPr>
              <p:cNvPr id="106637" name="Straight Connector 206"/>
              <p:cNvCxnSpPr>
                <a:cxnSpLocks noChangeShapeType="1"/>
              </p:cNvCxnSpPr>
              <p:nvPr/>
            </p:nvCxnSpPr>
            <p:spPr bwMode="auto">
              <a:xfrm flipH="1">
                <a:off x="4852602" y="4603330"/>
                <a:ext cx="2035901" cy="0"/>
              </a:xfrm>
              <a:prstGeom prst="line">
                <a:avLst/>
              </a:prstGeom>
              <a:noFill/>
              <a:ln w="19050" algn="ctr">
                <a:solidFill>
                  <a:schemeClr val="bg1"/>
                </a:solidFill>
                <a:round/>
                <a:headEnd/>
                <a:tailEnd/>
              </a:ln>
            </p:spPr>
          </p:cxnSp>
          <p:cxnSp>
            <p:nvCxnSpPr>
              <p:cNvPr id="106638" name="Straight Connector 207"/>
              <p:cNvCxnSpPr>
                <a:cxnSpLocks noChangeShapeType="1"/>
              </p:cNvCxnSpPr>
              <p:nvPr/>
            </p:nvCxnSpPr>
            <p:spPr bwMode="auto">
              <a:xfrm>
                <a:off x="4852602" y="4603330"/>
                <a:ext cx="1" cy="130804"/>
              </a:xfrm>
              <a:prstGeom prst="line">
                <a:avLst/>
              </a:prstGeom>
              <a:noFill/>
              <a:ln w="19050" algn="ctr">
                <a:solidFill>
                  <a:schemeClr val="bg1"/>
                </a:solidFill>
                <a:round/>
                <a:headEnd/>
                <a:tailEnd/>
              </a:ln>
            </p:spPr>
          </p:cxnSp>
          <p:cxnSp>
            <p:nvCxnSpPr>
              <p:cNvPr id="106639" name="Straight Connector 208"/>
              <p:cNvCxnSpPr>
                <a:cxnSpLocks noChangeShapeType="1"/>
              </p:cNvCxnSpPr>
              <p:nvPr/>
            </p:nvCxnSpPr>
            <p:spPr bwMode="auto">
              <a:xfrm>
                <a:off x="6888503" y="4603330"/>
                <a:ext cx="1" cy="131643"/>
              </a:xfrm>
              <a:prstGeom prst="line">
                <a:avLst/>
              </a:prstGeom>
              <a:noFill/>
              <a:ln w="19050" algn="ctr">
                <a:solidFill>
                  <a:schemeClr val="bg1"/>
                </a:solidFill>
                <a:round/>
                <a:headEnd/>
                <a:tailEnd/>
              </a:ln>
            </p:spPr>
          </p:cxnSp>
        </p:grpSp>
        <p:grpSp>
          <p:nvGrpSpPr>
            <p:cNvPr id="106513" name="Group 36"/>
            <p:cNvGrpSpPr>
              <a:grpSpLocks/>
            </p:cNvGrpSpPr>
            <p:nvPr/>
          </p:nvGrpSpPr>
          <p:grpSpPr bwMode="auto">
            <a:xfrm>
              <a:off x="5219700" y="1477963"/>
              <a:ext cx="3328988" cy="2039937"/>
              <a:chOff x="291525" y="3226129"/>
              <a:chExt cx="3328016" cy="2177180"/>
            </a:xfrm>
          </p:grpSpPr>
          <p:sp>
            <p:nvSpPr>
              <p:cNvPr id="191" name="Rectangle 190"/>
              <p:cNvSpPr/>
              <p:nvPr/>
            </p:nvSpPr>
            <p:spPr bwMode="auto">
              <a:xfrm>
                <a:off x="291525" y="3226129"/>
                <a:ext cx="3328016" cy="2177180"/>
              </a:xfrm>
              <a:prstGeom prst="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a:lstStyle/>
              <a:p>
                <a:pPr>
                  <a:buClr>
                    <a:srgbClr val="000000"/>
                  </a:buClr>
                  <a:buSzPct val="100000"/>
                  <a:buFont typeface="Times New Roman" pitchFamily="18" charset="0"/>
                  <a:buNone/>
                  <a:defRPr/>
                </a:pPr>
                <a:r>
                  <a:rPr lang="en-US" sz="2400" b="1" dirty="0">
                    <a:solidFill>
                      <a:schemeClr val="tx1"/>
                    </a:solidFill>
                  </a:rPr>
                  <a:t>Product B</a:t>
                </a:r>
                <a:endParaRPr lang="en-US" dirty="0">
                  <a:solidFill>
                    <a:schemeClr val="tx1"/>
                  </a:solidFill>
                </a:endParaRPr>
              </a:p>
            </p:txBody>
          </p:sp>
          <p:pic>
            <p:nvPicPr>
              <p:cNvPr id="106621" name="Picture 2"/>
              <p:cNvPicPr>
                <a:picLocks noChangeAspect="1" noChangeArrowheads="1"/>
              </p:cNvPicPr>
              <p:nvPr/>
            </p:nvPicPr>
            <p:blipFill>
              <a:blip r:embed="rId4"/>
              <a:srcRect/>
              <a:stretch>
                <a:fillRect/>
              </a:stretch>
            </p:blipFill>
            <p:spPr bwMode="auto">
              <a:xfrm>
                <a:off x="1474630" y="3855580"/>
                <a:ext cx="987025" cy="618117"/>
              </a:xfrm>
              <a:prstGeom prst="rect">
                <a:avLst/>
              </a:prstGeom>
              <a:noFill/>
              <a:ln w="9525">
                <a:solidFill>
                  <a:schemeClr val="bg1"/>
                </a:solidFill>
                <a:miter lim="800000"/>
                <a:headEnd/>
                <a:tailEnd/>
              </a:ln>
            </p:spPr>
          </p:pic>
          <p:pic>
            <p:nvPicPr>
              <p:cNvPr id="106622" name="Picture 2"/>
              <p:cNvPicPr>
                <a:picLocks noChangeAspect="1" noChangeArrowheads="1"/>
              </p:cNvPicPr>
              <p:nvPr/>
            </p:nvPicPr>
            <p:blipFill>
              <a:blip r:embed="rId4"/>
              <a:srcRect/>
              <a:stretch>
                <a:fillRect/>
              </a:stretch>
            </p:blipFill>
            <p:spPr bwMode="auto">
              <a:xfrm>
                <a:off x="2480200" y="4736983"/>
                <a:ext cx="987025" cy="618117"/>
              </a:xfrm>
              <a:prstGeom prst="rect">
                <a:avLst/>
              </a:prstGeom>
              <a:noFill/>
              <a:ln w="9525">
                <a:solidFill>
                  <a:schemeClr val="bg1"/>
                </a:solidFill>
                <a:miter lim="800000"/>
                <a:headEnd/>
                <a:tailEnd/>
              </a:ln>
            </p:spPr>
          </p:pic>
          <p:pic>
            <p:nvPicPr>
              <p:cNvPr id="106623" name="Picture 2"/>
              <p:cNvPicPr>
                <a:picLocks noChangeAspect="1" noChangeArrowheads="1"/>
              </p:cNvPicPr>
              <p:nvPr/>
            </p:nvPicPr>
            <p:blipFill>
              <a:blip r:embed="rId4"/>
              <a:srcRect/>
              <a:stretch>
                <a:fillRect/>
              </a:stretch>
            </p:blipFill>
            <p:spPr bwMode="auto">
              <a:xfrm>
                <a:off x="1482817" y="4736983"/>
                <a:ext cx="987025" cy="618117"/>
              </a:xfrm>
              <a:prstGeom prst="rect">
                <a:avLst/>
              </a:prstGeom>
              <a:noFill/>
              <a:ln w="9525">
                <a:solidFill>
                  <a:schemeClr val="bg1"/>
                </a:solidFill>
                <a:miter lim="800000"/>
                <a:headEnd/>
                <a:tailEnd/>
              </a:ln>
            </p:spPr>
          </p:pic>
          <p:pic>
            <p:nvPicPr>
              <p:cNvPr id="106624" name="Picture 2"/>
              <p:cNvPicPr>
                <a:picLocks noChangeAspect="1" noChangeArrowheads="1"/>
              </p:cNvPicPr>
              <p:nvPr/>
            </p:nvPicPr>
            <p:blipFill>
              <a:blip r:embed="rId4"/>
              <a:srcRect/>
              <a:stretch>
                <a:fillRect/>
              </a:stretch>
            </p:blipFill>
            <p:spPr bwMode="auto">
              <a:xfrm>
                <a:off x="444299" y="4736144"/>
                <a:ext cx="987025" cy="618117"/>
              </a:xfrm>
              <a:prstGeom prst="rect">
                <a:avLst/>
              </a:prstGeom>
              <a:noFill/>
              <a:ln w="9525">
                <a:solidFill>
                  <a:schemeClr val="bg1"/>
                </a:solidFill>
                <a:miter lim="800000"/>
                <a:headEnd/>
                <a:tailEnd/>
              </a:ln>
            </p:spPr>
          </p:pic>
          <p:cxnSp>
            <p:nvCxnSpPr>
              <p:cNvPr id="106625" name="Straight Connector 195"/>
              <p:cNvCxnSpPr>
                <a:cxnSpLocks noChangeShapeType="1"/>
              </p:cNvCxnSpPr>
              <p:nvPr/>
            </p:nvCxnSpPr>
            <p:spPr bwMode="auto">
              <a:xfrm>
                <a:off x="1968143" y="4473697"/>
                <a:ext cx="8187" cy="263286"/>
              </a:xfrm>
              <a:prstGeom prst="line">
                <a:avLst/>
              </a:prstGeom>
              <a:noFill/>
              <a:ln w="19050" algn="ctr">
                <a:solidFill>
                  <a:schemeClr val="bg1"/>
                </a:solidFill>
                <a:round/>
                <a:headEnd/>
                <a:tailEnd/>
              </a:ln>
            </p:spPr>
          </p:cxnSp>
          <p:cxnSp>
            <p:nvCxnSpPr>
              <p:cNvPr id="106626" name="Straight Connector 196"/>
              <p:cNvCxnSpPr>
                <a:cxnSpLocks noChangeShapeType="1"/>
              </p:cNvCxnSpPr>
              <p:nvPr/>
            </p:nvCxnSpPr>
            <p:spPr bwMode="auto">
              <a:xfrm flipH="1">
                <a:off x="937811" y="4605340"/>
                <a:ext cx="2035901" cy="0"/>
              </a:xfrm>
              <a:prstGeom prst="line">
                <a:avLst/>
              </a:prstGeom>
              <a:noFill/>
              <a:ln w="19050" algn="ctr">
                <a:solidFill>
                  <a:schemeClr val="bg1"/>
                </a:solidFill>
                <a:round/>
                <a:headEnd/>
                <a:tailEnd/>
              </a:ln>
            </p:spPr>
          </p:cxnSp>
          <p:cxnSp>
            <p:nvCxnSpPr>
              <p:cNvPr id="106627" name="Straight Connector 197"/>
              <p:cNvCxnSpPr>
                <a:cxnSpLocks noChangeShapeType="1"/>
              </p:cNvCxnSpPr>
              <p:nvPr/>
            </p:nvCxnSpPr>
            <p:spPr bwMode="auto">
              <a:xfrm>
                <a:off x="937811" y="4605340"/>
                <a:ext cx="1" cy="130804"/>
              </a:xfrm>
              <a:prstGeom prst="line">
                <a:avLst/>
              </a:prstGeom>
              <a:noFill/>
              <a:ln w="19050" algn="ctr">
                <a:solidFill>
                  <a:schemeClr val="bg1"/>
                </a:solidFill>
                <a:round/>
                <a:headEnd/>
                <a:tailEnd/>
              </a:ln>
            </p:spPr>
          </p:cxnSp>
          <p:cxnSp>
            <p:nvCxnSpPr>
              <p:cNvPr id="106628" name="Straight Connector 198"/>
              <p:cNvCxnSpPr>
                <a:cxnSpLocks noChangeShapeType="1"/>
              </p:cNvCxnSpPr>
              <p:nvPr/>
            </p:nvCxnSpPr>
            <p:spPr bwMode="auto">
              <a:xfrm>
                <a:off x="2973712" y="4605340"/>
                <a:ext cx="1" cy="131643"/>
              </a:xfrm>
              <a:prstGeom prst="line">
                <a:avLst/>
              </a:prstGeom>
              <a:noFill/>
              <a:ln w="19050" algn="ctr">
                <a:solidFill>
                  <a:schemeClr val="bg1"/>
                </a:solidFill>
                <a:round/>
                <a:headEnd/>
                <a:tailEnd/>
              </a:ln>
            </p:spPr>
          </p:cxnSp>
        </p:grpSp>
      </p:grpSp>
      <p:grpSp>
        <p:nvGrpSpPr>
          <p:cNvPr id="5" name="Group 4"/>
          <p:cNvGrpSpPr/>
          <p:nvPr/>
        </p:nvGrpSpPr>
        <p:grpSpPr>
          <a:xfrm>
            <a:off x="858645" y="4446588"/>
            <a:ext cx="7449365" cy="2352633"/>
            <a:chOff x="858645" y="4446588"/>
            <a:chExt cx="7449365" cy="2352633"/>
          </a:xfrm>
        </p:grpSpPr>
        <p:sp>
          <p:nvSpPr>
            <p:cNvPr id="106497" name="Freeform 302"/>
            <p:cNvSpPr>
              <a:spLocks/>
            </p:cNvSpPr>
            <p:nvPr/>
          </p:nvSpPr>
          <p:spPr bwMode="auto">
            <a:xfrm>
              <a:off x="5053013" y="4543425"/>
              <a:ext cx="1897062" cy="1409700"/>
            </a:xfrm>
            <a:custGeom>
              <a:avLst/>
              <a:gdLst>
                <a:gd name="T0" fmla="*/ 2147483647 w 660"/>
                <a:gd name="T1" fmla="*/ 2147483647 h 725"/>
                <a:gd name="T2" fmla="*/ 2147483647 w 660"/>
                <a:gd name="T3" fmla="*/ 2147483647 h 725"/>
                <a:gd name="T4" fmla="*/ 0 w 660"/>
                <a:gd name="T5" fmla="*/ 0 h 725"/>
                <a:gd name="T6" fmla="*/ 0 60000 65536"/>
                <a:gd name="T7" fmla="*/ 0 60000 65536"/>
                <a:gd name="T8" fmla="*/ 0 60000 65536"/>
                <a:gd name="T9" fmla="*/ 0 w 660"/>
                <a:gd name="T10" fmla="*/ 0 h 725"/>
                <a:gd name="T11" fmla="*/ 660 w 660"/>
                <a:gd name="T12" fmla="*/ 725 h 725"/>
              </a:gdLst>
              <a:ahLst/>
              <a:cxnLst>
                <a:cxn ang="T6">
                  <a:pos x="T0" y="T1"/>
                </a:cxn>
                <a:cxn ang="T7">
                  <a:pos x="T2" y="T3"/>
                </a:cxn>
                <a:cxn ang="T8">
                  <a:pos x="T4" y="T5"/>
                </a:cxn>
              </a:cxnLst>
              <a:rect l="T9" t="T10" r="T11" b="T12"/>
              <a:pathLst>
                <a:path w="660" h="725">
                  <a:moveTo>
                    <a:pt x="660" y="725"/>
                  </a:moveTo>
                  <a:cubicBezTo>
                    <a:pt x="639" y="643"/>
                    <a:pt x="643" y="355"/>
                    <a:pt x="533" y="234"/>
                  </a:cubicBezTo>
                  <a:cubicBezTo>
                    <a:pt x="423" y="113"/>
                    <a:pt x="111" y="49"/>
                    <a:pt x="0" y="0"/>
                  </a:cubicBezTo>
                </a:path>
              </a:pathLst>
            </a:custGeom>
            <a:noFill/>
            <a:ln w="9525">
              <a:solidFill>
                <a:srgbClr val="CC0000"/>
              </a:solidFill>
              <a:round/>
              <a:headEnd type="none" w="med" len="med"/>
              <a:tailEnd type="triangle" w="med" len="med"/>
            </a:ln>
          </p:spPr>
          <p:txBody>
            <a:bodyPr/>
            <a:lstStyle/>
            <a:p>
              <a:endParaRPr lang="en-US"/>
            </a:p>
          </p:txBody>
        </p:sp>
        <p:sp>
          <p:nvSpPr>
            <p:cNvPr id="106526" name="Oval 257"/>
            <p:cNvSpPr>
              <a:spLocks noChangeArrowheads="1"/>
            </p:cNvSpPr>
            <p:nvPr/>
          </p:nvSpPr>
          <p:spPr bwMode="auto">
            <a:xfrm>
              <a:off x="2906713" y="5099050"/>
              <a:ext cx="282575" cy="133350"/>
            </a:xfrm>
            <a:prstGeom prst="ellipse">
              <a:avLst/>
            </a:prstGeom>
            <a:solidFill>
              <a:schemeClr val="accent1"/>
            </a:solidFill>
            <a:ln w="9525">
              <a:solidFill>
                <a:schemeClr val="hlink"/>
              </a:solidFill>
              <a:round/>
              <a:headEnd/>
              <a:tailEnd/>
            </a:ln>
          </p:spPr>
          <p:txBody>
            <a:bodyPr wrap="none" anchor="ctr"/>
            <a:lstStyle/>
            <a:p>
              <a:pPr defTabSz="914400"/>
              <a:endParaRPr lang="en-US" altLang="en-US" sz="1200" b="1" i="1">
                <a:solidFill>
                  <a:schemeClr val="bg1"/>
                </a:solidFill>
                <a:ea typeface="SimSun" pitchFamily="2" charset="-122"/>
              </a:endParaRPr>
            </a:p>
          </p:txBody>
        </p:sp>
        <p:sp>
          <p:nvSpPr>
            <p:cNvPr id="106527" name="Oval 258"/>
            <p:cNvSpPr>
              <a:spLocks noChangeArrowheads="1"/>
            </p:cNvSpPr>
            <p:nvPr/>
          </p:nvSpPr>
          <p:spPr bwMode="auto">
            <a:xfrm>
              <a:off x="3359150" y="5259388"/>
              <a:ext cx="282575" cy="134937"/>
            </a:xfrm>
            <a:prstGeom prst="ellipse">
              <a:avLst/>
            </a:prstGeom>
            <a:solidFill>
              <a:schemeClr val="accent1"/>
            </a:solidFill>
            <a:ln w="9525">
              <a:solidFill>
                <a:schemeClr val="hlink"/>
              </a:solidFill>
              <a:round/>
              <a:headEnd/>
              <a:tailEnd/>
            </a:ln>
          </p:spPr>
          <p:txBody>
            <a:bodyPr wrap="none" anchor="ctr"/>
            <a:lstStyle/>
            <a:p>
              <a:pPr defTabSz="914400"/>
              <a:endParaRPr lang="en-US" altLang="en-US" sz="1200" b="1" i="1">
                <a:solidFill>
                  <a:schemeClr val="bg1"/>
                </a:solidFill>
                <a:ea typeface="SimSun" pitchFamily="2" charset="-122"/>
              </a:endParaRPr>
            </a:p>
          </p:txBody>
        </p:sp>
        <p:sp>
          <p:nvSpPr>
            <p:cNvPr id="106528" name="Oval 259"/>
            <p:cNvSpPr>
              <a:spLocks noChangeArrowheads="1"/>
            </p:cNvSpPr>
            <p:nvPr/>
          </p:nvSpPr>
          <p:spPr bwMode="auto">
            <a:xfrm>
              <a:off x="3246438" y="5478463"/>
              <a:ext cx="282575" cy="134937"/>
            </a:xfrm>
            <a:prstGeom prst="ellipse">
              <a:avLst/>
            </a:prstGeom>
            <a:solidFill>
              <a:schemeClr val="accent1"/>
            </a:solidFill>
            <a:ln w="9525">
              <a:solidFill>
                <a:schemeClr val="hlink"/>
              </a:solidFill>
              <a:round/>
              <a:headEnd/>
              <a:tailEnd/>
            </a:ln>
          </p:spPr>
          <p:txBody>
            <a:bodyPr wrap="none" anchor="ctr"/>
            <a:lstStyle/>
            <a:p>
              <a:pPr defTabSz="914400"/>
              <a:endParaRPr lang="en-US" altLang="en-US" sz="1200" b="1" i="1">
                <a:solidFill>
                  <a:schemeClr val="bg1"/>
                </a:solidFill>
                <a:ea typeface="SimSun" pitchFamily="2" charset="-122"/>
              </a:endParaRPr>
            </a:p>
          </p:txBody>
        </p:sp>
        <p:sp>
          <p:nvSpPr>
            <p:cNvPr id="106529" name="Freeform 260"/>
            <p:cNvSpPr>
              <a:spLocks/>
            </p:cNvSpPr>
            <p:nvPr/>
          </p:nvSpPr>
          <p:spPr bwMode="auto">
            <a:xfrm>
              <a:off x="2660650" y="5422900"/>
              <a:ext cx="131763" cy="111125"/>
            </a:xfrm>
            <a:custGeom>
              <a:avLst/>
              <a:gdLst>
                <a:gd name="T0" fmla="*/ 2147483647 w 106"/>
                <a:gd name="T1" fmla="*/ 0 h 182"/>
                <a:gd name="T2" fmla="*/ 2147483647 w 106"/>
                <a:gd name="T3" fmla="*/ 2147483647 h 182"/>
                <a:gd name="T4" fmla="*/ 2147483647 w 106"/>
                <a:gd name="T5" fmla="*/ 2147483647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chemeClr val="hlink"/>
              </a:solidFill>
              <a:round/>
              <a:headEnd type="none" w="med" len="med"/>
              <a:tailEnd type="triangle" w="med" len="med"/>
            </a:ln>
          </p:spPr>
          <p:txBody>
            <a:bodyPr/>
            <a:lstStyle/>
            <a:p>
              <a:endParaRPr lang="en-US"/>
            </a:p>
          </p:txBody>
        </p:sp>
        <p:sp>
          <p:nvSpPr>
            <p:cNvPr id="106530" name="Freeform 261"/>
            <p:cNvSpPr>
              <a:spLocks/>
            </p:cNvSpPr>
            <p:nvPr/>
          </p:nvSpPr>
          <p:spPr bwMode="auto">
            <a:xfrm>
              <a:off x="3019425" y="5616575"/>
              <a:ext cx="339725" cy="25400"/>
            </a:xfrm>
            <a:custGeom>
              <a:avLst/>
              <a:gdLst>
                <a:gd name="T0" fmla="*/ 0 w 273"/>
                <a:gd name="T1" fmla="*/ 0 h 45"/>
                <a:gd name="T2" fmla="*/ 2147483647 w 273"/>
                <a:gd name="T3" fmla="*/ 2147483647 h 45"/>
                <a:gd name="T4" fmla="*/ 2147483647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chemeClr val="hlink"/>
              </a:solidFill>
              <a:round/>
              <a:headEnd type="none" w="med" len="med"/>
              <a:tailEnd type="triangle" w="med" len="med"/>
            </a:ln>
          </p:spPr>
          <p:txBody>
            <a:bodyPr/>
            <a:lstStyle/>
            <a:p>
              <a:endParaRPr lang="en-US"/>
            </a:p>
          </p:txBody>
        </p:sp>
        <p:sp>
          <p:nvSpPr>
            <p:cNvPr id="106531" name="Freeform 262"/>
            <p:cNvSpPr>
              <a:spLocks/>
            </p:cNvSpPr>
            <p:nvPr/>
          </p:nvSpPr>
          <p:spPr bwMode="auto">
            <a:xfrm>
              <a:off x="2963863" y="5446713"/>
              <a:ext cx="395287" cy="57150"/>
            </a:xfrm>
            <a:custGeom>
              <a:avLst/>
              <a:gdLst>
                <a:gd name="T0" fmla="*/ 2147483647 w 318"/>
                <a:gd name="T1" fmla="*/ 2147483647 h 97"/>
                <a:gd name="T2" fmla="*/ 2147483647 w 318"/>
                <a:gd name="T3" fmla="*/ 2147483647 h 97"/>
                <a:gd name="T4" fmla="*/ 0 w 318"/>
                <a:gd name="T5" fmla="*/ 2147483647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chemeClr val="hlink"/>
              </a:solidFill>
              <a:round/>
              <a:headEnd type="none" w="med" len="med"/>
              <a:tailEnd type="triangle" w="med" len="med"/>
            </a:ln>
          </p:spPr>
          <p:txBody>
            <a:bodyPr/>
            <a:lstStyle/>
            <a:p>
              <a:endParaRPr lang="en-US"/>
            </a:p>
          </p:txBody>
        </p:sp>
        <p:sp>
          <p:nvSpPr>
            <p:cNvPr id="106532" name="Freeform 263"/>
            <p:cNvSpPr>
              <a:spLocks/>
            </p:cNvSpPr>
            <p:nvPr/>
          </p:nvSpPr>
          <p:spPr bwMode="auto">
            <a:xfrm>
              <a:off x="3470275" y="5370513"/>
              <a:ext cx="169863" cy="133350"/>
            </a:xfrm>
            <a:custGeom>
              <a:avLst/>
              <a:gdLst>
                <a:gd name="T0" fmla="*/ 0 w 151"/>
                <a:gd name="T1" fmla="*/ 2147483647 h 181"/>
                <a:gd name="T2" fmla="*/ 2147483647 w 151"/>
                <a:gd name="T3" fmla="*/ 2147483647 h 181"/>
                <a:gd name="T4" fmla="*/ 2147483647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chemeClr val="hlink"/>
              </a:solidFill>
              <a:round/>
              <a:headEnd type="none" w="med" len="med"/>
              <a:tailEnd type="triangle" w="med" len="med"/>
            </a:ln>
          </p:spPr>
          <p:txBody>
            <a:bodyPr/>
            <a:lstStyle/>
            <a:p>
              <a:endParaRPr lang="en-US"/>
            </a:p>
          </p:txBody>
        </p:sp>
        <p:sp>
          <p:nvSpPr>
            <p:cNvPr id="106533" name="Freeform 264"/>
            <p:cNvSpPr>
              <a:spLocks/>
            </p:cNvSpPr>
            <p:nvPr/>
          </p:nvSpPr>
          <p:spPr bwMode="auto">
            <a:xfrm>
              <a:off x="2641600" y="5154613"/>
              <a:ext cx="265113" cy="133350"/>
            </a:xfrm>
            <a:custGeom>
              <a:avLst/>
              <a:gdLst>
                <a:gd name="T0" fmla="*/ 2147483647 w 212"/>
                <a:gd name="T1" fmla="*/ 2147483647 h 226"/>
                <a:gd name="T2" fmla="*/ 2147483647 w 212"/>
                <a:gd name="T3" fmla="*/ 2147483647 h 226"/>
                <a:gd name="T4" fmla="*/ 2147483647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chemeClr val="hlink"/>
              </a:solidFill>
              <a:round/>
              <a:headEnd type="none" w="med" len="med"/>
              <a:tailEnd type="triangle" w="med" len="med"/>
            </a:ln>
          </p:spPr>
          <p:txBody>
            <a:bodyPr/>
            <a:lstStyle/>
            <a:p>
              <a:endParaRPr lang="en-US"/>
            </a:p>
          </p:txBody>
        </p:sp>
        <p:sp>
          <p:nvSpPr>
            <p:cNvPr id="106534" name="Freeform 265"/>
            <p:cNvSpPr>
              <a:spLocks/>
            </p:cNvSpPr>
            <p:nvPr/>
          </p:nvSpPr>
          <p:spPr bwMode="auto">
            <a:xfrm>
              <a:off x="3189288" y="5167313"/>
              <a:ext cx="280987" cy="92075"/>
            </a:xfrm>
            <a:custGeom>
              <a:avLst/>
              <a:gdLst>
                <a:gd name="T0" fmla="*/ 0 w 226"/>
                <a:gd name="T1" fmla="*/ 2147483647 h 159"/>
                <a:gd name="T2" fmla="*/ 2147483647 w 226"/>
                <a:gd name="T3" fmla="*/ 2147483647 h 159"/>
                <a:gd name="T4" fmla="*/ 2147483647 w 226"/>
                <a:gd name="T5" fmla="*/ 2147483647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chemeClr val="hlink"/>
              </a:solidFill>
              <a:round/>
              <a:headEnd type="none" w="med" len="med"/>
              <a:tailEnd type="triangle" w="med" len="med"/>
            </a:ln>
          </p:spPr>
          <p:txBody>
            <a:bodyPr/>
            <a:lstStyle/>
            <a:p>
              <a:endParaRPr lang="en-US"/>
            </a:p>
          </p:txBody>
        </p:sp>
        <p:sp>
          <p:nvSpPr>
            <p:cNvPr id="106535" name="Freeform 266"/>
            <p:cNvSpPr>
              <a:spLocks/>
            </p:cNvSpPr>
            <p:nvPr/>
          </p:nvSpPr>
          <p:spPr bwMode="auto">
            <a:xfrm>
              <a:off x="4075113" y="5965825"/>
              <a:ext cx="130175" cy="111125"/>
            </a:xfrm>
            <a:custGeom>
              <a:avLst/>
              <a:gdLst>
                <a:gd name="T0" fmla="*/ 2147483647 w 106"/>
                <a:gd name="T1" fmla="*/ 0 h 182"/>
                <a:gd name="T2" fmla="*/ 2147483647 w 106"/>
                <a:gd name="T3" fmla="*/ 2147483647 h 182"/>
                <a:gd name="T4" fmla="*/ 2147483647 w 106"/>
                <a:gd name="T5" fmla="*/ 2147483647 h 182"/>
                <a:gd name="T6" fmla="*/ 0 60000 65536"/>
                <a:gd name="T7" fmla="*/ 0 60000 65536"/>
                <a:gd name="T8" fmla="*/ 0 60000 65536"/>
                <a:gd name="T9" fmla="*/ 0 w 106"/>
                <a:gd name="T10" fmla="*/ 0 h 182"/>
                <a:gd name="T11" fmla="*/ 106 w 106"/>
                <a:gd name="T12" fmla="*/ 182 h 182"/>
              </a:gdLst>
              <a:ahLst/>
              <a:cxnLst>
                <a:cxn ang="T6">
                  <a:pos x="T0" y="T1"/>
                </a:cxn>
                <a:cxn ang="T7">
                  <a:pos x="T2" y="T3"/>
                </a:cxn>
                <a:cxn ang="T8">
                  <a:pos x="T4" y="T5"/>
                </a:cxn>
              </a:cxnLst>
              <a:rect l="T9" t="T10" r="T11" b="T12"/>
              <a:pathLst>
                <a:path w="106" h="182">
                  <a:moveTo>
                    <a:pt x="15" y="0"/>
                  </a:moveTo>
                  <a:cubicBezTo>
                    <a:pt x="7" y="30"/>
                    <a:pt x="0" y="61"/>
                    <a:pt x="15" y="91"/>
                  </a:cubicBezTo>
                  <a:cubicBezTo>
                    <a:pt x="30" y="121"/>
                    <a:pt x="91" y="167"/>
                    <a:pt x="106" y="182"/>
                  </a:cubicBezTo>
                </a:path>
              </a:pathLst>
            </a:custGeom>
            <a:noFill/>
            <a:ln w="9525">
              <a:solidFill>
                <a:srgbClr val="996633"/>
              </a:solidFill>
              <a:round/>
              <a:headEnd type="none" w="med" len="med"/>
              <a:tailEnd type="triangle" w="med" len="med"/>
            </a:ln>
          </p:spPr>
          <p:txBody>
            <a:bodyPr/>
            <a:lstStyle/>
            <a:p>
              <a:endParaRPr lang="en-US"/>
            </a:p>
          </p:txBody>
        </p:sp>
        <p:sp>
          <p:nvSpPr>
            <p:cNvPr id="106536" name="Freeform 267"/>
            <p:cNvSpPr>
              <a:spLocks/>
            </p:cNvSpPr>
            <p:nvPr/>
          </p:nvSpPr>
          <p:spPr bwMode="auto">
            <a:xfrm>
              <a:off x="4487863" y="6154738"/>
              <a:ext cx="339725" cy="55562"/>
            </a:xfrm>
            <a:custGeom>
              <a:avLst/>
              <a:gdLst>
                <a:gd name="T0" fmla="*/ 0 w 273"/>
                <a:gd name="T1" fmla="*/ 0 h 45"/>
                <a:gd name="T2" fmla="*/ 2147483647 w 273"/>
                <a:gd name="T3" fmla="*/ 2147483647 h 45"/>
                <a:gd name="T4" fmla="*/ 2147483647 w 273"/>
                <a:gd name="T5" fmla="*/ 0 h 45"/>
                <a:gd name="T6" fmla="*/ 0 60000 65536"/>
                <a:gd name="T7" fmla="*/ 0 60000 65536"/>
                <a:gd name="T8" fmla="*/ 0 60000 65536"/>
                <a:gd name="T9" fmla="*/ 0 w 273"/>
                <a:gd name="T10" fmla="*/ 0 h 45"/>
                <a:gd name="T11" fmla="*/ 273 w 273"/>
                <a:gd name="T12" fmla="*/ 45 h 45"/>
              </a:gdLst>
              <a:ahLst/>
              <a:cxnLst>
                <a:cxn ang="T6">
                  <a:pos x="T0" y="T1"/>
                </a:cxn>
                <a:cxn ang="T7">
                  <a:pos x="T2" y="T3"/>
                </a:cxn>
                <a:cxn ang="T8">
                  <a:pos x="T4" y="T5"/>
                </a:cxn>
              </a:cxnLst>
              <a:rect l="T9" t="T10" r="T11" b="T12"/>
              <a:pathLst>
                <a:path w="273" h="45">
                  <a:moveTo>
                    <a:pt x="0" y="0"/>
                  </a:moveTo>
                  <a:cubicBezTo>
                    <a:pt x="23" y="22"/>
                    <a:pt x="46" y="45"/>
                    <a:pt x="91" y="45"/>
                  </a:cubicBezTo>
                  <a:cubicBezTo>
                    <a:pt x="136" y="45"/>
                    <a:pt x="243" y="7"/>
                    <a:pt x="273" y="0"/>
                  </a:cubicBezTo>
                </a:path>
              </a:pathLst>
            </a:custGeom>
            <a:noFill/>
            <a:ln w="9525">
              <a:solidFill>
                <a:srgbClr val="996633"/>
              </a:solidFill>
              <a:round/>
              <a:headEnd type="none" w="med" len="med"/>
              <a:tailEnd type="triangle" w="med" len="med"/>
            </a:ln>
          </p:spPr>
          <p:txBody>
            <a:bodyPr/>
            <a:lstStyle/>
            <a:p>
              <a:endParaRPr lang="en-US"/>
            </a:p>
          </p:txBody>
        </p:sp>
        <p:sp>
          <p:nvSpPr>
            <p:cNvPr id="106537" name="Freeform 268"/>
            <p:cNvSpPr>
              <a:spLocks/>
            </p:cNvSpPr>
            <p:nvPr/>
          </p:nvSpPr>
          <p:spPr bwMode="auto">
            <a:xfrm>
              <a:off x="4373563" y="5991225"/>
              <a:ext cx="398462" cy="55563"/>
            </a:xfrm>
            <a:custGeom>
              <a:avLst/>
              <a:gdLst>
                <a:gd name="T0" fmla="*/ 2147483647 w 318"/>
                <a:gd name="T1" fmla="*/ 2147483647 h 97"/>
                <a:gd name="T2" fmla="*/ 2147483647 w 318"/>
                <a:gd name="T3" fmla="*/ 2147483647 h 97"/>
                <a:gd name="T4" fmla="*/ 0 w 318"/>
                <a:gd name="T5" fmla="*/ 2147483647 h 97"/>
                <a:gd name="T6" fmla="*/ 0 60000 65536"/>
                <a:gd name="T7" fmla="*/ 0 60000 65536"/>
                <a:gd name="T8" fmla="*/ 0 60000 65536"/>
                <a:gd name="T9" fmla="*/ 0 w 318"/>
                <a:gd name="T10" fmla="*/ 0 h 97"/>
                <a:gd name="T11" fmla="*/ 318 w 318"/>
                <a:gd name="T12" fmla="*/ 97 h 97"/>
              </a:gdLst>
              <a:ahLst/>
              <a:cxnLst>
                <a:cxn ang="T6">
                  <a:pos x="T0" y="T1"/>
                </a:cxn>
                <a:cxn ang="T7">
                  <a:pos x="T2" y="T3"/>
                </a:cxn>
                <a:cxn ang="T8">
                  <a:pos x="T4" y="T5"/>
                </a:cxn>
              </a:cxnLst>
              <a:rect l="T9" t="T10" r="T11" b="T12"/>
              <a:pathLst>
                <a:path w="318" h="97">
                  <a:moveTo>
                    <a:pt x="318" y="52"/>
                  </a:moveTo>
                  <a:cubicBezTo>
                    <a:pt x="253" y="26"/>
                    <a:pt x="189" y="0"/>
                    <a:pt x="136" y="7"/>
                  </a:cubicBezTo>
                  <a:cubicBezTo>
                    <a:pt x="83" y="14"/>
                    <a:pt x="41" y="55"/>
                    <a:pt x="0" y="97"/>
                  </a:cubicBezTo>
                </a:path>
              </a:pathLst>
            </a:custGeom>
            <a:noFill/>
            <a:ln w="9525">
              <a:solidFill>
                <a:srgbClr val="996633"/>
              </a:solidFill>
              <a:round/>
              <a:headEnd type="none" w="med" len="med"/>
              <a:tailEnd type="triangle" w="med" len="med"/>
            </a:ln>
          </p:spPr>
          <p:txBody>
            <a:bodyPr/>
            <a:lstStyle/>
            <a:p>
              <a:endParaRPr lang="en-US"/>
            </a:p>
          </p:txBody>
        </p:sp>
        <p:sp>
          <p:nvSpPr>
            <p:cNvPr id="106538" name="Freeform 269"/>
            <p:cNvSpPr>
              <a:spLocks/>
            </p:cNvSpPr>
            <p:nvPr/>
          </p:nvSpPr>
          <p:spPr bwMode="auto">
            <a:xfrm>
              <a:off x="4995863" y="5915025"/>
              <a:ext cx="171450" cy="133350"/>
            </a:xfrm>
            <a:custGeom>
              <a:avLst/>
              <a:gdLst>
                <a:gd name="T0" fmla="*/ 0 w 151"/>
                <a:gd name="T1" fmla="*/ 2147483647 h 181"/>
                <a:gd name="T2" fmla="*/ 2147483647 w 151"/>
                <a:gd name="T3" fmla="*/ 2147483647 h 181"/>
                <a:gd name="T4" fmla="*/ 2147483647 w 151"/>
                <a:gd name="T5" fmla="*/ 0 h 181"/>
                <a:gd name="T6" fmla="*/ 0 60000 65536"/>
                <a:gd name="T7" fmla="*/ 0 60000 65536"/>
                <a:gd name="T8" fmla="*/ 0 60000 65536"/>
                <a:gd name="T9" fmla="*/ 0 w 151"/>
                <a:gd name="T10" fmla="*/ 0 h 181"/>
                <a:gd name="T11" fmla="*/ 151 w 151"/>
                <a:gd name="T12" fmla="*/ 181 h 181"/>
              </a:gdLst>
              <a:ahLst/>
              <a:cxnLst>
                <a:cxn ang="T6">
                  <a:pos x="T0" y="T1"/>
                </a:cxn>
                <a:cxn ang="T7">
                  <a:pos x="T2" y="T3"/>
                </a:cxn>
                <a:cxn ang="T8">
                  <a:pos x="T4" y="T5"/>
                </a:cxn>
              </a:cxnLst>
              <a:rect l="T9" t="T10" r="T11" b="T12"/>
              <a:pathLst>
                <a:path w="151" h="181">
                  <a:moveTo>
                    <a:pt x="0" y="181"/>
                  </a:moveTo>
                  <a:cubicBezTo>
                    <a:pt x="60" y="151"/>
                    <a:pt x="121" y="121"/>
                    <a:pt x="136" y="91"/>
                  </a:cubicBezTo>
                  <a:cubicBezTo>
                    <a:pt x="151" y="61"/>
                    <a:pt x="121" y="30"/>
                    <a:pt x="91" y="0"/>
                  </a:cubicBezTo>
                </a:path>
              </a:pathLst>
            </a:custGeom>
            <a:noFill/>
            <a:ln w="9525">
              <a:solidFill>
                <a:srgbClr val="996633"/>
              </a:solidFill>
              <a:round/>
              <a:headEnd type="none" w="med" len="med"/>
              <a:tailEnd type="triangle" w="med" len="med"/>
            </a:ln>
          </p:spPr>
          <p:txBody>
            <a:bodyPr/>
            <a:lstStyle/>
            <a:p>
              <a:endParaRPr lang="en-US"/>
            </a:p>
          </p:txBody>
        </p:sp>
        <p:sp>
          <p:nvSpPr>
            <p:cNvPr id="106539" name="Freeform 270"/>
            <p:cNvSpPr>
              <a:spLocks/>
            </p:cNvSpPr>
            <p:nvPr/>
          </p:nvSpPr>
          <p:spPr bwMode="auto">
            <a:xfrm>
              <a:off x="4056063" y="5694363"/>
              <a:ext cx="263525" cy="136525"/>
            </a:xfrm>
            <a:custGeom>
              <a:avLst/>
              <a:gdLst>
                <a:gd name="T0" fmla="*/ 2147483647 w 212"/>
                <a:gd name="T1" fmla="*/ 2147483647 h 226"/>
                <a:gd name="T2" fmla="*/ 2147483647 w 212"/>
                <a:gd name="T3" fmla="*/ 2147483647 h 226"/>
                <a:gd name="T4" fmla="*/ 2147483647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sp>
          <p:nvSpPr>
            <p:cNvPr id="106540" name="Freeform 271"/>
            <p:cNvSpPr>
              <a:spLocks/>
            </p:cNvSpPr>
            <p:nvPr/>
          </p:nvSpPr>
          <p:spPr bwMode="auto">
            <a:xfrm>
              <a:off x="4600575" y="5708650"/>
              <a:ext cx="282575" cy="96838"/>
            </a:xfrm>
            <a:custGeom>
              <a:avLst/>
              <a:gdLst>
                <a:gd name="T0" fmla="*/ 0 w 226"/>
                <a:gd name="T1" fmla="*/ 2147483647 h 159"/>
                <a:gd name="T2" fmla="*/ 2147483647 w 226"/>
                <a:gd name="T3" fmla="*/ 2147483647 h 159"/>
                <a:gd name="T4" fmla="*/ 2147483647 w 226"/>
                <a:gd name="T5" fmla="*/ 2147483647 h 159"/>
                <a:gd name="T6" fmla="*/ 0 60000 65536"/>
                <a:gd name="T7" fmla="*/ 0 60000 65536"/>
                <a:gd name="T8" fmla="*/ 0 60000 65536"/>
                <a:gd name="T9" fmla="*/ 0 w 226"/>
                <a:gd name="T10" fmla="*/ 0 h 159"/>
                <a:gd name="T11" fmla="*/ 226 w 226"/>
                <a:gd name="T12" fmla="*/ 159 h 159"/>
              </a:gdLst>
              <a:ahLst/>
              <a:cxnLst>
                <a:cxn ang="T6">
                  <a:pos x="T0" y="T1"/>
                </a:cxn>
                <a:cxn ang="T7">
                  <a:pos x="T2" y="T3"/>
                </a:cxn>
                <a:cxn ang="T8">
                  <a:pos x="T4" y="T5"/>
                </a:cxn>
              </a:cxnLst>
              <a:rect l="T9" t="T10" r="T11" b="T12"/>
              <a:pathLst>
                <a:path w="226" h="159">
                  <a:moveTo>
                    <a:pt x="0" y="23"/>
                  </a:moveTo>
                  <a:cubicBezTo>
                    <a:pt x="72" y="11"/>
                    <a:pt x="144" y="0"/>
                    <a:pt x="181" y="23"/>
                  </a:cubicBezTo>
                  <a:cubicBezTo>
                    <a:pt x="218" y="46"/>
                    <a:pt x="222" y="102"/>
                    <a:pt x="226" y="159"/>
                  </a:cubicBezTo>
                </a:path>
              </a:pathLst>
            </a:custGeom>
            <a:noFill/>
            <a:ln w="9525">
              <a:solidFill>
                <a:srgbClr val="996633"/>
              </a:solidFill>
              <a:round/>
              <a:headEnd type="none" w="med" len="med"/>
              <a:tailEnd type="triangle" w="med" len="med"/>
            </a:ln>
          </p:spPr>
          <p:txBody>
            <a:bodyPr/>
            <a:lstStyle/>
            <a:p>
              <a:endParaRPr lang="en-US"/>
            </a:p>
          </p:txBody>
        </p:sp>
        <p:sp>
          <p:nvSpPr>
            <p:cNvPr id="106541" name="Rectangle 272"/>
            <p:cNvSpPr>
              <a:spLocks noChangeArrowheads="1"/>
            </p:cNvSpPr>
            <p:nvPr/>
          </p:nvSpPr>
          <p:spPr bwMode="auto">
            <a:xfrm>
              <a:off x="4206875" y="6048375"/>
              <a:ext cx="284163" cy="136525"/>
            </a:xfrm>
            <a:prstGeom prst="rect">
              <a:avLst/>
            </a:prstGeom>
            <a:solidFill>
              <a:srgbClr val="CC9900"/>
            </a:solidFill>
            <a:ln w="9525">
              <a:solidFill>
                <a:srgbClr val="996633"/>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2" name="Rectangle 273"/>
            <p:cNvSpPr>
              <a:spLocks noChangeArrowheads="1"/>
            </p:cNvSpPr>
            <p:nvPr/>
          </p:nvSpPr>
          <p:spPr bwMode="auto">
            <a:xfrm>
              <a:off x="4772025" y="5805488"/>
              <a:ext cx="280988" cy="133350"/>
            </a:xfrm>
            <a:prstGeom prst="rect">
              <a:avLst/>
            </a:prstGeom>
            <a:solidFill>
              <a:srgbClr val="CC9900"/>
            </a:solidFill>
            <a:ln w="9525">
              <a:solidFill>
                <a:srgbClr val="996633"/>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3" name="Rectangle 274"/>
            <p:cNvSpPr>
              <a:spLocks noChangeArrowheads="1"/>
            </p:cNvSpPr>
            <p:nvPr/>
          </p:nvSpPr>
          <p:spPr bwMode="auto">
            <a:xfrm>
              <a:off x="4714875" y="6021388"/>
              <a:ext cx="280988" cy="133350"/>
            </a:xfrm>
            <a:prstGeom prst="rect">
              <a:avLst/>
            </a:prstGeom>
            <a:solidFill>
              <a:srgbClr val="CC9900"/>
            </a:solidFill>
            <a:ln w="9525">
              <a:solidFill>
                <a:srgbClr val="996633"/>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4" name="Rectangle 275"/>
            <p:cNvSpPr>
              <a:spLocks noChangeArrowheads="1"/>
            </p:cNvSpPr>
            <p:nvPr/>
          </p:nvSpPr>
          <p:spPr bwMode="auto">
            <a:xfrm>
              <a:off x="4319588" y="5641975"/>
              <a:ext cx="280987" cy="133350"/>
            </a:xfrm>
            <a:prstGeom prst="rect">
              <a:avLst/>
            </a:prstGeom>
            <a:solidFill>
              <a:srgbClr val="CC9900"/>
            </a:solidFill>
            <a:ln w="9525">
              <a:solidFill>
                <a:srgbClr val="996633"/>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5" name="AutoShape 276"/>
            <p:cNvSpPr>
              <a:spLocks noChangeArrowheads="1"/>
            </p:cNvSpPr>
            <p:nvPr/>
          </p:nvSpPr>
          <p:spPr bwMode="auto">
            <a:xfrm>
              <a:off x="4714875" y="4883150"/>
              <a:ext cx="280988" cy="13335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r>
                <a:rPr lang="en-US" altLang="en-US" sz="900" b="1">
                  <a:solidFill>
                    <a:schemeClr val="tx1"/>
                  </a:solidFill>
                  <a:ea typeface="SimSun" pitchFamily="2" charset="-122"/>
                </a:rPr>
                <a:t>T1</a:t>
              </a:r>
            </a:p>
          </p:txBody>
        </p:sp>
        <p:sp>
          <p:nvSpPr>
            <p:cNvPr id="106546" name="AutoShape 277"/>
            <p:cNvSpPr>
              <a:spLocks noChangeArrowheads="1"/>
            </p:cNvSpPr>
            <p:nvPr/>
          </p:nvSpPr>
          <p:spPr bwMode="auto">
            <a:xfrm>
              <a:off x="4827588" y="4637088"/>
              <a:ext cx="280987" cy="134937"/>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7" name="AutoShape 278"/>
            <p:cNvSpPr>
              <a:spLocks noChangeArrowheads="1"/>
            </p:cNvSpPr>
            <p:nvPr/>
          </p:nvSpPr>
          <p:spPr bwMode="auto">
            <a:xfrm>
              <a:off x="4319588" y="4473575"/>
              <a:ext cx="280987" cy="138113"/>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8" name="AutoShape 279"/>
            <p:cNvSpPr>
              <a:spLocks noChangeArrowheads="1"/>
            </p:cNvSpPr>
            <p:nvPr/>
          </p:nvSpPr>
          <p:spPr bwMode="auto">
            <a:xfrm>
              <a:off x="3867150" y="4691063"/>
              <a:ext cx="280988" cy="136525"/>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49" name="AutoShape 280"/>
            <p:cNvSpPr>
              <a:spLocks noChangeArrowheads="1"/>
            </p:cNvSpPr>
            <p:nvPr/>
          </p:nvSpPr>
          <p:spPr bwMode="auto">
            <a:xfrm>
              <a:off x="4149725" y="4910138"/>
              <a:ext cx="280988" cy="133350"/>
            </a:xfrm>
            <a:prstGeom prst="triangle">
              <a:avLst>
                <a:gd name="adj" fmla="val 50000"/>
              </a:avLst>
            </a:prstGeom>
            <a:solidFill>
              <a:srgbClr val="EAEAEA"/>
            </a:solidFill>
            <a:ln w="9525">
              <a:solidFill>
                <a:schemeClr val="tx1"/>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50" name="Line 281"/>
            <p:cNvSpPr>
              <a:spLocks noChangeShapeType="1"/>
            </p:cNvSpPr>
            <p:nvPr/>
          </p:nvSpPr>
          <p:spPr bwMode="auto">
            <a:xfrm flipV="1">
              <a:off x="4319588" y="4611688"/>
              <a:ext cx="112712" cy="322262"/>
            </a:xfrm>
            <a:prstGeom prst="line">
              <a:avLst/>
            </a:prstGeom>
            <a:noFill/>
            <a:ln w="9525">
              <a:solidFill>
                <a:schemeClr val="tx1"/>
              </a:solidFill>
              <a:round/>
              <a:headEnd/>
              <a:tailEnd type="triangle" w="med" len="med"/>
            </a:ln>
          </p:spPr>
          <p:txBody>
            <a:bodyPr/>
            <a:lstStyle/>
            <a:p>
              <a:endParaRPr lang="en-US"/>
            </a:p>
          </p:txBody>
        </p:sp>
        <p:sp>
          <p:nvSpPr>
            <p:cNvPr id="106551" name="Line 282"/>
            <p:cNvSpPr>
              <a:spLocks noChangeShapeType="1"/>
            </p:cNvSpPr>
            <p:nvPr/>
          </p:nvSpPr>
          <p:spPr bwMode="auto">
            <a:xfrm flipH="1" flipV="1">
              <a:off x="4037013" y="4826000"/>
              <a:ext cx="168275" cy="136525"/>
            </a:xfrm>
            <a:prstGeom prst="line">
              <a:avLst/>
            </a:prstGeom>
            <a:noFill/>
            <a:ln w="9525">
              <a:solidFill>
                <a:schemeClr val="tx1"/>
              </a:solidFill>
              <a:round/>
              <a:headEnd/>
              <a:tailEnd type="triangle" w="med" len="med"/>
            </a:ln>
          </p:spPr>
          <p:txBody>
            <a:bodyPr/>
            <a:lstStyle/>
            <a:p>
              <a:endParaRPr lang="en-US"/>
            </a:p>
          </p:txBody>
        </p:sp>
        <p:sp>
          <p:nvSpPr>
            <p:cNvPr id="106552" name="Line 283"/>
            <p:cNvSpPr>
              <a:spLocks noChangeShapeType="1"/>
            </p:cNvSpPr>
            <p:nvPr/>
          </p:nvSpPr>
          <p:spPr bwMode="auto">
            <a:xfrm flipV="1">
              <a:off x="4373563" y="4962525"/>
              <a:ext cx="398462" cy="25400"/>
            </a:xfrm>
            <a:prstGeom prst="line">
              <a:avLst/>
            </a:prstGeom>
            <a:noFill/>
            <a:ln w="9525">
              <a:solidFill>
                <a:schemeClr val="tx1"/>
              </a:solidFill>
              <a:round/>
              <a:headEnd/>
              <a:tailEnd type="triangle" w="med" len="med"/>
            </a:ln>
          </p:spPr>
          <p:txBody>
            <a:bodyPr/>
            <a:lstStyle/>
            <a:p>
              <a:endParaRPr lang="en-US"/>
            </a:p>
          </p:txBody>
        </p:sp>
        <p:sp>
          <p:nvSpPr>
            <p:cNvPr id="106553" name="Line 284"/>
            <p:cNvSpPr>
              <a:spLocks noChangeShapeType="1"/>
            </p:cNvSpPr>
            <p:nvPr/>
          </p:nvSpPr>
          <p:spPr bwMode="auto">
            <a:xfrm flipV="1">
              <a:off x="4940300" y="4772025"/>
              <a:ext cx="0" cy="161925"/>
            </a:xfrm>
            <a:prstGeom prst="line">
              <a:avLst/>
            </a:prstGeom>
            <a:noFill/>
            <a:ln w="9525">
              <a:solidFill>
                <a:schemeClr val="tx1"/>
              </a:solidFill>
              <a:round/>
              <a:headEnd/>
              <a:tailEnd type="triangle" w="med" len="med"/>
            </a:ln>
          </p:spPr>
          <p:txBody>
            <a:bodyPr/>
            <a:lstStyle/>
            <a:p>
              <a:endParaRPr lang="en-US"/>
            </a:p>
          </p:txBody>
        </p:sp>
        <p:sp>
          <p:nvSpPr>
            <p:cNvPr id="106554" name="AutoShape 285"/>
            <p:cNvSpPr>
              <a:spLocks noChangeArrowheads="1"/>
            </p:cNvSpPr>
            <p:nvPr/>
          </p:nvSpPr>
          <p:spPr bwMode="auto">
            <a:xfrm>
              <a:off x="5732463" y="5097463"/>
              <a:ext cx="282575" cy="125412"/>
            </a:xfrm>
            <a:prstGeom prst="pentagon">
              <a:avLst/>
            </a:prstGeom>
            <a:solidFill>
              <a:srgbClr val="CCCCFF"/>
            </a:solidFill>
            <a:ln w="9525">
              <a:solidFill>
                <a:schemeClr val="accent2"/>
              </a:solidFill>
              <a:miter lim="800000"/>
              <a:headEnd/>
              <a:tailEnd/>
            </a:ln>
          </p:spPr>
          <p:txBody>
            <a:bodyPr wrap="none" anchor="ctr"/>
            <a:lstStyle/>
            <a:p>
              <a:pPr algn="ctr" defTabSz="914400"/>
              <a:r>
                <a:rPr lang="en-US" altLang="en-US" sz="1000" b="1">
                  <a:solidFill>
                    <a:schemeClr val="tx1"/>
                  </a:solidFill>
                  <a:ea typeface="SimSun" pitchFamily="2" charset="-122"/>
                </a:rPr>
                <a:t>I1</a:t>
              </a:r>
            </a:p>
          </p:txBody>
        </p:sp>
        <p:sp>
          <p:nvSpPr>
            <p:cNvPr id="106555" name="AutoShape 286"/>
            <p:cNvSpPr>
              <a:spLocks noChangeArrowheads="1"/>
            </p:cNvSpPr>
            <p:nvPr/>
          </p:nvSpPr>
          <p:spPr bwMode="auto">
            <a:xfrm>
              <a:off x="5394325" y="5287963"/>
              <a:ext cx="282575"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56" name="AutoShape 287"/>
            <p:cNvSpPr>
              <a:spLocks noChangeArrowheads="1"/>
            </p:cNvSpPr>
            <p:nvPr/>
          </p:nvSpPr>
          <p:spPr bwMode="auto">
            <a:xfrm>
              <a:off x="6072188" y="5262563"/>
              <a:ext cx="280987"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57" name="AutoShape 288"/>
            <p:cNvSpPr>
              <a:spLocks noChangeArrowheads="1"/>
            </p:cNvSpPr>
            <p:nvPr/>
          </p:nvSpPr>
          <p:spPr bwMode="auto">
            <a:xfrm>
              <a:off x="5845175" y="5451475"/>
              <a:ext cx="282575"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58" name="AutoShape 289"/>
            <p:cNvSpPr>
              <a:spLocks noChangeArrowheads="1"/>
            </p:cNvSpPr>
            <p:nvPr/>
          </p:nvSpPr>
          <p:spPr bwMode="auto">
            <a:xfrm>
              <a:off x="6240463" y="5451475"/>
              <a:ext cx="282575"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59" name="Line 290"/>
            <p:cNvSpPr>
              <a:spLocks noChangeShapeType="1"/>
            </p:cNvSpPr>
            <p:nvPr/>
          </p:nvSpPr>
          <p:spPr bwMode="auto">
            <a:xfrm flipV="1">
              <a:off x="5618163" y="5232400"/>
              <a:ext cx="227012" cy="82550"/>
            </a:xfrm>
            <a:prstGeom prst="line">
              <a:avLst/>
            </a:prstGeom>
            <a:noFill/>
            <a:ln w="9525">
              <a:solidFill>
                <a:schemeClr val="accent2"/>
              </a:solidFill>
              <a:round/>
              <a:headEnd type="triangle" w="med" len="med"/>
              <a:tailEnd/>
            </a:ln>
          </p:spPr>
          <p:txBody>
            <a:bodyPr/>
            <a:lstStyle/>
            <a:p>
              <a:endParaRPr lang="en-US"/>
            </a:p>
          </p:txBody>
        </p:sp>
        <p:sp>
          <p:nvSpPr>
            <p:cNvPr id="106560" name="Line 291"/>
            <p:cNvSpPr>
              <a:spLocks noChangeShapeType="1"/>
            </p:cNvSpPr>
            <p:nvPr/>
          </p:nvSpPr>
          <p:spPr bwMode="auto">
            <a:xfrm>
              <a:off x="5900738" y="5232400"/>
              <a:ext cx="227012" cy="55563"/>
            </a:xfrm>
            <a:prstGeom prst="line">
              <a:avLst/>
            </a:prstGeom>
            <a:noFill/>
            <a:ln w="9525">
              <a:solidFill>
                <a:schemeClr val="accent2"/>
              </a:solidFill>
              <a:round/>
              <a:headEnd/>
              <a:tailEnd type="triangle" w="med" len="med"/>
            </a:ln>
          </p:spPr>
          <p:txBody>
            <a:bodyPr/>
            <a:lstStyle/>
            <a:p>
              <a:endParaRPr lang="en-US"/>
            </a:p>
          </p:txBody>
        </p:sp>
        <p:sp>
          <p:nvSpPr>
            <p:cNvPr id="106561" name="Line 292"/>
            <p:cNvSpPr>
              <a:spLocks noChangeShapeType="1"/>
            </p:cNvSpPr>
            <p:nvPr/>
          </p:nvSpPr>
          <p:spPr bwMode="auto">
            <a:xfrm flipH="1">
              <a:off x="6072188" y="5397500"/>
              <a:ext cx="111125" cy="80963"/>
            </a:xfrm>
            <a:prstGeom prst="line">
              <a:avLst/>
            </a:prstGeom>
            <a:noFill/>
            <a:ln w="9525">
              <a:solidFill>
                <a:schemeClr val="accent2"/>
              </a:solidFill>
              <a:round/>
              <a:headEnd/>
              <a:tailEnd type="triangle" w="med" len="med"/>
            </a:ln>
          </p:spPr>
          <p:txBody>
            <a:bodyPr/>
            <a:lstStyle/>
            <a:p>
              <a:endParaRPr lang="en-US"/>
            </a:p>
          </p:txBody>
        </p:sp>
        <p:sp>
          <p:nvSpPr>
            <p:cNvPr id="106562" name="Line 293"/>
            <p:cNvSpPr>
              <a:spLocks noChangeShapeType="1"/>
            </p:cNvSpPr>
            <p:nvPr/>
          </p:nvSpPr>
          <p:spPr bwMode="auto">
            <a:xfrm>
              <a:off x="6240463" y="5397500"/>
              <a:ext cx="112712" cy="80963"/>
            </a:xfrm>
            <a:prstGeom prst="line">
              <a:avLst/>
            </a:prstGeom>
            <a:noFill/>
            <a:ln w="9525">
              <a:solidFill>
                <a:schemeClr val="accent2"/>
              </a:solidFill>
              <a:round/>
              <a:headEnd/>
              <a:tailEnd type="triangle" w="med" len="med"/>
            </a:ln>
          </p:spPr>
          <p:txBody>
            <a:bodyPr/>
            <a:lstStyle/>
            <a:p>
              <a:endParaRPr lang="en-US"/>
            </a:p>
          </p:txBody>
        </p:sp>
        <p:sp>
          <p:nvSpPr>
            <p:cNvPr id="106563" name="Oval 294"/>
            <p:cNvSpPr>
              <a:spLocks noChangeArrowheads="1"/>
            </p:cNvSpPr>
            <p:nvPr/>
          </p:nvSpPr>
          <p:spPr bwMode="auto">
            <a:xfrm>
              <a:off x="2343150" y="5016500"/>
              <a:ext cx="1524000" cy="733425"/>
            </a:xfrm>
            <a:prstGeom prst="ellipse">
              <a:avLst/>
            </a:prstGeom>
            <a:noFill/>
            <a:ln w="9525">
              <a:solidFill>
                <a:schemeClr val="tx1"/>
              </a:solidFill>
              <a:prstDash val="sysDot"/>
              <a:round/>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64" name="Oval 295"/>
            <p:cNvSpPr>
              <a:spLocks noChangeArrowheads="1"/>
            </p:cNvSpPr>
            <p:nvPr/>
          </p:nvSpPr>
          <p:spPr bwMode="auto">
            <a:xfrm>
              <a:off x="3756025" y="5559425"/>
              <a:ext cx="1525588" cy="733425"/>
            </a:xfrm>
            <a:prstGeom prst="ellipse">
              <a:avLst/>
            </a:prstGeom>
            <a:noFill/>
            <a:ln w="9525">
              <a:solidFill>
                <a:schemeClr val="tx1"/>
              </a:solidFill>
              <a:prstDash val="sysDot"/>
              <a:round/>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65" name="Oval 296"/>
            <p:cNvSpPr>
              <a:spLocks noChangeArrowheads="1"/>
            </p:cNvSpPr>
            <p:nvPr/>
          </p:nvSpPr>
          <p:spPr bwMode="auto">
            <a:xfrm>
              <a:off x="5222875" y="5041900"/>
              <a:ext cx="1525588" cy="733425"/>
            </a:xfrm>
            <a:prstGeom prst="ellipse">
              <a:avLst/>
            </a:prstGeom>
            <a:noFill/>
            <a:ln w="9525">
              <a:solidFill>
                <a:schemeClr val="tx1"/>
              </a:solidFill>
              <a:prstDash val="sysDot"/>
              <a:round/>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66" name="Oval 297"/>
            <p:cNvSpPr>
              <a:spLocks noChangeArrowheads="1"/>
            </p:cNvSpPr>
            <p:nvPr/>
          </p:nvSpPr>
          <p:spPr bwMode="auto">
            <a:xfrm>
              <a:off x="3756025" y="4446588"/>
              <a:ext cx="1525588" cy="733425"/>
            </a:xfrm>
            <a:prstGeom prst="ellipse">
              <a:avLst/>
            </a:prstGeom>
            <a:noFill/>
            <a:ln w="9525">
              <a:solidFill>
                <a:schemeClr val="tx1"/>
              </a:solidFill>
              <a:prstDash val="sysDot"/>
              <a:round/>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67" name="Freeform 298"/>
            <p:cNvSpPr>
              <a:spLocks/>
            </p:cNvSpPr>
            <p:nvPr/>
          </p:nvSpPr>
          <p:spPr bwMode="auto">
            <a:xfrm>
              <a:off x="3097213" y="4746625"/>
              <a:ext cx="827087" cy="352425"/>
            </a:xfrm>
            <a:custGeom>
              <a:avLst/>
              <a:gdLst>
                <a:gd name="T0" fmla="*/ 0 w 664"/>
                <a:gd name="T1" fmla="*/ 2147483647 h 583"/>
                <a:gd name="T2" fmla="*/ 2147483647 w 664"/>
                <a:gd name="T3" fmla="*/ 2147483647 h 583"/>
                <a:gd name="T4" fmla="*/ 2147483647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rgbClr val="CC0000"/>
              </a:solidFill>
              <a:round/>
              <a:headEnd type="none" w="med" len="med"/>
              <a:tailEnd type="triangle" w="med" len="med"/>
            </a:ln>
          </p:spPr>
          <p:txBody>
            <a:bodyPr/>
            <a:lstStyle/>
            <a:p>
              <a:endParaRPr lang="en-US"/>
            </a:p>
          </p:txBody>
        </p:sp>
        <p:sp>
          <p:nvSpPr>
            <p:cNvPr id="106568" name="Freeform 299"/>
            <p:cNvSpPr>
              <a:spLocks/>
            </p:cNvSpPr>
            <p:nvPr/>
          </p:nvSpPr>
          <p:spPr bwMode="auto">
            <a:xfrm>
              <a:off x="2908300" y="5641975"/>
              <a:ext cx="1016000" cy="346075"/>
            </a:xfrm>
            <a:custGeom>
              <a:avLst/>
              <a:gdLst>
                <a:gd name="T0" fmla="*/ 0 w 816"/>
                <a:gd name="T1" fmla="*/ 0 h 575"/>
                <a:gd name="T2" fmla="*/ 2147483647 w 816"/>
                <a:gd name="T3" fmla="*/ 2147483647 h 575"/>
                <a:gd name="T4" fmla="*/ 2147483647 w 816"/>
                <a:gd name="T5" fmla="*/ 2147483647 h 575"/>
                <a:gd name="T6" fmla="*/ 0 60000 65536"/>
                <a:gd name="T7" fmla="*/ 0 60000 65536"/>
                <a:gd name="T8" fmla="*/ 0 60000 65536"/>
                <a:gd name="T9" fmla="*/ 0 w 816"/>
                <a:gd name="T10" fmla="*/ 0 h 575"/>
                <a:gd name="T11" fmla="*/ 816 w 816"/>
                <a:gd name="T12" fmla="*/ 575 h 575"/>
              </a:gdLst>
              <a:ahLst/>
              <a:cxnLst>
                <a:cxn ang="T6">
                  <a:pos x="T0" y="T1"/>
                </a:cxn>
                <a:cxn ang="T7">
                  <a:pos x="T2" y="T3"/>
                </a:cxn>
                <a:cxn ang="T8">
                  <a:pos x="T4" y="T5"/>
                </a:cxn>
              </a:cxnLst>
              <a:rect l="T9" t="T10" r="T11" b="T12"/>
              <a:pathLst>
                <a:path w="816" h="575">
                  <a:moveTo>
                    <a:pt x="0" y="0"/>
                  </a:moveTo>
                  <a:cubicBezTo>
                    <a:pt x="22" y="211"/>
                    <a:pt x="45" y="423"/>
                    <a:pt x="181" y="499"/>
                  </a:cubicBezTo>
                  <a:cubicBezTo>
                    <a:pt x="317" y="575"/>
                    <a:pt x="710" y="461"/>
                    <a:pt x="816" y="454"/>
                  </a:cubicBezTo>
                </a:path>
              </a:pathLst>
            </a:custGeom>
            <a:noFill/>
            <a:ln w="9525">
              <a:solidFill>
                <a:srgbClr val="CC0000"/>
              </a:solidFill>
              <a:round/>
              <a:headEnd type="none" w="med" len="med"/>
              <a:tailEnd type="triangle" w="med" len="med"/>
            </a:ln>
          </p:spPr>
          <p:txBody>
            <a:bodyPr/>
            <a:lstStyle/>
            <a:p>
              <a:endParaRPr lang="en-US"/>
            </a:p>
          </p:txBody>
        </p:sp>
        <p:sp>
          <p:nvSpPr>
            <p:cNvPr id="106569" name="Freeform 300"/>
            <p:cNvSpPr>
              <a:spLocks/>
            </p:cNvSpPr>
            <p:nvPr/>
          </p:nvSpPr>
          <p:spPr bwMode="auto">
            <a:xfrm>
              <a:off x="3640138" y="5370513"/>
              <a:ext cx="733425" cy="338137"/>
            </a:xfrm>
            <a:custGeom>
              <a:avLst/>
              <a:gdLst>
                <a:gd name="T0" fmla="*/ 2147483647 w 680"/>
                <a:gd name="T1" fmla="*/ 2147483647 h 589"/>
                <a:gd name="T2" fmla="*/ 2147483647 w 680"/>
                <a:gd name="T3" fmla="*/ 2147483647 h 589"/>
                <a:gd name="T4" fmla="*/ 0 w 680"/>
                <a:gd name="T5" fmla="*/ 0 h 589"/>
                <a:gd name="T6" fmla="*/ 0 60000 65536"/>
                <a:gd name="T7" fmla="*/ 0 60000 65536"/>
                <a:gd name="T8" fmla="*/ 0 60000 65536"/>
                <a:gd name="T9" fmla="*/ 0 w 680"/>
                <a:gd name="T10" fmla="*/ 0 h 589"/>
                <a:gd name="T11" fmla="*/ 680 w 680"/>
                <a:gd name="T12" fmla="*/ 589 h 589"/>
              </a:gdLst>
              <a:ahLst/>
              <a:cxnLst>
                <a:cxn ang="T6">
                  <a:pos x="T0" y="T1"/>
                </a:cxn>
                <a:cxn ang="T7">
                  <a:pos x="T2" y="T3"/>
                </a:cxn>
                <a:cxn ang="T8">
                  <a:pos x="T4" y="T5"/>
                </a:cxn>
              </a:cxnLst>
              <a:rect l="T9" t="T10" r="T11" b="T12"/>
              <a:pathLst>
                <a:path w="680" h="589">
                  <a:moveTo>
                    <a:pt x="680" y="589"/>
                  </a:moveTo>
                  <a:cubicBezTo>
                    <a:pt x="646" y="411"/>
                    <a:pt x="612" y="234"/>
                    <a:pt x="499" y="136"/>
                  </a:cubicBezTo>
                  <a:cubicBezTo>
                    <a:pt x="386" y="38"/>
                    <a:pt x="193" y="19"/>
                    <a:pt x="0" y="0"/>
                  </a:cubicBezTo>
                </a:path>
              </a:pathLst>
            </a:custGeom>
            <a:noFill/>
            <a:ln w="9525">
              <a:solidFill>
                <a:srgbClr val="CC0000"/>
              </a:solidFill>
              <a:round/>
              <a:headEnd type="none" w="med" len="med"/>
              <a:tailEnd type="triangle" w="med" len="med"/>
            </a:ln>
          </p:spPr>
          <p:txBody>
            <a:bodyPr/>
            <a:lstStyle/>
            <a:p>
              <a:endParaRPr lang="en-US"/>
            </a:p>
          </p:txBody>
        </p:sp>
        <p:sp>
          <p:nvSpPr>
            <p:cNvPr id="106570" name="Freeform 301"/>
            <p:cNvSpPr>
              <a:spLocks/>
            </p:cNvSpPr>
            <p:nvPr/>
          </p:nvSpPr>
          <p:spPr bwMode="auto">
            <a:xfrm>
              <a:off x="5053013" y="5586413"/>
              <a:ext cx="904875" cy="298450"/>
            </a:xfrm>
            <a:custGeom>
              <a:avLst/>
              <a:gdLst>
                <a:gd name="T0" fmla="*/ 0 w 726"/>
                <a:gd name="T1" fmla="*/ 2147483647 h 499"/>
                <a:gd name="T2" fmla="*/ 2147483647 w 726"/>
                <a:gd name="T3" fmla="*/ 2147483647 h 499"/>
                <a:gd name="T4" fmla="*/ 2147483647 w 726"/>
                <a:gd name="T5" fmla="*/ 0 h 499"/>
                <a:gd name="T6" fmla="*/ 0 60000 65536"/>
                <a:gd name="T7" fmla="*/ 0 60000 65536"/>
                <a:gd name="T8" fmla="*/ 0 60000 65536"/>
                <a:gd name="T9" fmla="*/ 0 w 726"/>
                <a:gd name="T10" fmla="*/ 0 h 499"/>
                <a:gd name="T11" fmla="*/ 726 w 726"/>
                <a:gd name="T12" fmla="*/ 499 h 499"/>
              </a:gdLst>
              <a:ahLst/>
              <a:cxnLst>
                <a:cxn ang="T6">
                  <a:pos x="T0" y="T1"/>
                </a:cxn>
                <a:cxn ang="T7">
                  <a:pos x="T2" y="T3"/>
                </a:cxn>
                <a:cxn ang="T8">
                  <a:pos x="T4" y="T5"/>
                </a:cxn>
              </a:cxnLst>
              <a:rect l="T9" t="T10" r="T11" b="T12"/>
              <a:pathLst>
                <a:path w="726" h="499">
                  <a:moveTo>
                    <a:pt x="0" y="499"/>
                  </a:moveTo>
                  <a:cubicBezTo>
                    <a:pt x="189" y="495"/>
                    <a:pt x="378" y="491"/>
                    <a:pt x="499" y="408"/>
                  </a:cubicBezTo>
                  <a:cubicBezTo>
                    <a:pt x="620" y="325"/>
                    <a:pt x="673" y="162"/>
                    <a:pt x="726" y="0"/>
                  </a:cubicBezTo>
                </a:path>
              </a:pathLst>
            </a:custGeom>
            <a:noFill/>
            <a:ln w="9525">
              <a:solidFill>
                <a:srgbClr val="CC0000"/>
              </a:solidFill>
              <a:round/>
              <a:headEnd type="none" w="med" len="med"/>
              <a:tailEnd type="triangle" w="med" len="med"/>
            </a:ln>
          </p:spPr>
          <p:txBody>
            <a:bodyPr/>
            <a:lstStyle/>
            <a:p>
              <a:endParaRPr lang="en-US"/>
            </a:p>
          </p:txBody>
        </p:sp>
        <p:sp>
          <p:nvSpPr>
            <p:cNvPr id="106571" name="Freeform 302"/>
            <p:cNvSpPr>
              <a:spLocks/>
            </p:cNvSpPr>
            <p:nvPr/>
          </p:nvSpPr>
          <p:spPr bwMode="auto">
            <a:xfrm>
              <a:off x="5053013" y="4691063"/>
              <a:ext cx="766762" cy="431800"/>
            </a:xfrm>
            <a:custGeom>
              <a:avLst/>
              <a:gdLst>
                <a:gd name="T0" fmla="*/ 2147483647 w 660"/>
                <a:gd name="T1" fmla="*/ 2147483647 h 725"/>
                <a:gd name="T2" fmla="*/ 2147483647 w 660"/>
                <a:gd name="T3" fmla="*/ 2147483647 h 725"/>
                <a:gd name="T4" fmla="*/ 0 w 660"/>
                <a:gd name="T5" fmla="*/ 0 h 725"/>
                <a:gd name="T6" fmla="*/ 0 60000 65536"/>
                <a:gd name="T7" fmla="*/ 0 60000 65536"/>
                <a:gd name="T8" fmla="*/ 0 60000 65536"/>
                <a:gd name="T9" fmla="*/ 0 w 660"/>
                <a:gd name="T10" fmla="*/ 0 h 725"/>
                <a:gd name="T11" fmla="*/ 660 w 660"/>
                <a:gd name="T12" fmla="*/ 725 h 725"/>
              </a:gdLst>
              <a:ahLst/>
              <a:cxnLst>
                <a:cxn ang="T6">
                  <a:pos x="T0" y="T1"/>
                </a:cxn>
                <a:cxn ang="T7">
                  <a:pos x="T2" y="T3"/>
                </a:cxn>
                <a:cxn ang="T8">
                  <a:pos x="T4" y="T5"/>
                </a:cxn>
              </a:cxnLst>
              <a:rect l="T9" t="T10" r="T11" b="T12"/>
              <a:pathLst>
                <a:path w="660" h="725">
                  <a:moveTo>
                    <a:pt x="660" y="725"/>
                  </a:moveTo>
                  <a:cubicBezTo>
                    <a:pt x="639" y="643"/>
                    <a:pt x="643" y="355"/>
                    <a:pt x="533" y="234"/>
                  </a:cubicBezTo>
                  <a:cubicBezTo>
                    <a:pt x="423" y="113"/>
                    <a:pt x="111" y="49"/>
                    <a:pt x="0" y="0"/>
                  </a:cubicBezTo>
                </a:path>
              </a:pathLst>
            </a:custGeom>
            <a:noFill/>
            <a:ln w="9525">
              <a:solidFill>
                <a:srgbClr val="CC0000"/>
              </a:solidFill>
              <a:round/>
              <a:headEnd type="none" w="med" len="med"/>
              <a:tailEnd type="triangle" w="med" len="med"/>
            </a:ln>
          </p:spPr>
          <p:txBody>
            <a:bodyPr/>
            <a:lstStyle/>
            <a:p>
              <a:endParaRPr lang="en-US"/>
            </a:p>
          </p:txBody>
        </p:sp>
        <p:sp>
          <p:nvSpPr>
            <p:cNvPr id="106572" name="Oval 308"/>
            <p:cNvSpPr>
              <a:spLocks noChangeArrowheads="1"/>
            </p:cNvSpPr>
            <p:nvPr/>
          </p:nvSpPr>
          <p:spPr bwMode="auto">
            <a:xfrm>
              <a:off x="2727325" y="5527675"/>
              <a:ext cx="357188" cy="209550"/>
            </a:xfrm>
            <a:prstGeom prst="ellipse">
              <a:avLst/>
            </a:prstGeom>
            <a:solidFill>
              <a:schemeClr val="accent1"/>
            </a:solidFill>
            <a:ln w="9525">
              <a:solidFill>
                <a:schemeClr val="hlink"/>
              </a:solidFill>
              <a:round/>
              <a:headEnd/>
              <a:tailEnd/>
            </a:ln>
          </p:spPr>
          <p:txBody>
            <a:bodyPr wrap="none" anchor="ctr"/>
            <a:lstStyle/>
            <a:p>
              <a:pPr algn="ctr" defTabSz="914400"/>
              <a:r>
                <a:rPr lang="en-US" altLang="en-US" sz="900" b="1">
                  <a:solidFill>
                    <a:schemeClr val="bg1"/>
                  </a:solidFill>
                  <a:ea typeface="SimSun" pitchFamily="2" charset="-122"/>
                </a:rPr>
                <a:t>R1</a:t>
              </a:r>
            </a:p>
          </p:txBody>
        </p:sp>
        <p:sp>
          <p:nvSpPr>
            <p:cNvPr id="106573" name="Rectangle 311"/>
            <p:cNvSpPr>
              <a:spLocks noChangeArrowheads="1"/>
            </p:cNvSpPr>
            <p:nvPr/>
          </p:nvSpPr>
          <p:spPr bwMode="auto">
            <a:xfrm>
              <a:off x="3913188" y="5843588"/>
              <a:ext cx="282575" cy="134937"/>
            </a:xfrm>
            <a:prstGeom prst="rect">
              <a:avLst/>
            </a:prstGeom>
            <a:solidFill>
              <a:srgbClr val="CC9900"/>
            </a:solidFill>
            <a:ln w="9525">
              <a:solidFill>
                <a:srgbClr val="996633"/>
              </a:solidFill>
              <a:miter lim="800000"/>
              <a:headEnd/>
              <a:tailEnd/>
            </a:ln>
          </p:spPr>
          <p:txBody>
            <a:bodyPr wrap="none" anchor="ctr"/>
            <a:lstStyle/>
            <a:p>
              <a:pPr algn="ctr" defTabSz="914400"/>
              <a:r>
                <a:rPr lang="en-US" altLang="en-US" sz="900" b="1">
                  <a:solidFill>
                    <a:schemeClr val="tx1"/>
                  </a:solidFill>
                  <a:ea typeface="SimSun" pitchFamily="2" charset="-122"/>
                </a:rPr>
                <a:t>D1</a:t>
              </a:r>
            </a:p>
          </p:txBody>
        </p:sp>
        <p:sp>
          <p:nvSpPr>
            <p:cNvPr id="106574" name="Oval 318"/>
            <p:cNvSpPr>
              <a:spLocks noChangeArrowheads="1"/>
            </p:cNvSpPr>
            <p:nvPr/>
          </p:nvSpPr>
          <p:spPr bwMode="auto">
            <a:xfrm>
              <a:off x="2495550" y="5207000"/>
              <a:ext cx="357188" cy="214313"/>
            </a:xfrm>
            <a:prstGeom prst="ellipse">
              <a:avLst/>
            </a:prstGeom>
            <a:solidFill>
              <a:schemeClr val="accent1"/>
            </a:solidFill>
            <a:ln w="9525">
              <a:solidFill>
                <a:schemeClr val="hlink"/>
              </a:solidFill>
              <a:round/>
              <a:headEnd/>
              <a:tailEnd/>
            </a:ln>
          </p:spPr>
          <p:txBody>
            <a:bodyPr wrap="none" anchor="ctr"/>
            <a:lstStyle/>
            <a:p>
              <a:pPr algn="ctr" defTabSz="914400"/>
              <a:r>
                <a:rPr lang="en-US" altLang="en-US" sz="900" b="1">
                  <a:solidFill>
                    <a:schemeClr val="bg1"/>
                  </a:solidFill>
                  <a:ea typeface="SimSun" pitchFamily="2" charset="-122"/>
                </a:rPr>
                <a:t>R2</a:t>
              </a:r>
            </a:p>
          </p:txBody>
        </p:sp>
        <p:sp>
          <p:nvSpPr>
            <p:cNvPr id="399" name="Rounded Rectangle 398"/>
            <p:cNvSpPr/>
            <p:nvPr/>
          </p:nvSpPr>
          <p:spPr bwMode="auto">
            <a:xfrm>
              <a:off x="6577362" y="5337751"/>
              <a:ext cx="1497559"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Component Implementation</a:t>
              </a:r>
            </a:p>
          </p:txBody>
        </p:sp>
        <p:sp>
          <p:nvSpPr>
            <p:cNvPr id="400" name="Rounded Rectangle 399"/>
            <p:cNvSpPr/>
            <p:nvPr/>
          </p:nvSpPr>
          <p:spPr bwMode="auto">
            <a:xfrm>
              <a:off x="3957079" y="6293117"/>
              <a:ext cx="1230639"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Architecture &amp; Design</a:t>
              </a:r>
            </a:p>
          </p:txBody>
        </p:sp>
        <p:sp>
          <p:nvSpPr>
            <p:cNvPr id="401" name="Rounded Rectangle 400"/>
            <p:cNvSpPr/>
            <p:nvPr/>
          </p:nvSpPr>
          <p:spPr bwMode="auto">
            <a:xfrm>
              <a:off x="4112994" y="5072638"/>
              <a:ext cx="1109487"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Verification &amp; Test</a:t>
              </a:r>
            </a:p>
          </p:txBody>
        </p:sp>
        <p:sp>
          <p:nvSpPr>
            <p:cNvPr id="402" name="Rounded Rectangle 401"/>
            <p:cNvSpPr/>
            <p:nvPr/>
          </p:nvSpPr>
          <p:spPr bwMode="auto">
            <a:xfrm>
              <a:off x="1044930" y="5144715"/>
              <a:ext cx="1385970"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Requirements Management</a:t>
              </a:r>
            </a:p>
          </p:txBody>
        </p:sp>
        <p:sp>
          <p:nvSpPr>
            <p:cNvPr id="106596" name="AutoShape 285"/>
            <p:cNvSpPr>
              <a:spLocks noChangeArrowheads="1"/>
            </p:cNvSpPr>
            <p:nvPr/>
          </p:nvSpPr>
          <p:spPr bwMode="auto">
            <a:xfrm>
              <a:off x="6099175" y="5886450"/>
              <a:ext cx="282575" cy="125413"/>
            </a:xfrm>
            <a:prstGeom prst="pentagon">
              <a:avLst/>
            </a:prstGeom>
            <a:solidFill>
              <a:srgbClr val="CCCCFF"/>
            </a:solidFill>
            <a:ln w="9525">
              <a:solidFill>
                <a:schemeClr val="accent2"/>
              </a:solidFill>
              <a:miter lim="800000"/>
              <a:headEnd/>
              <a:tailEnd/>
            </a:ln>
          </p:spPr>
          <p:txBody>
            <a:bodyPr wrap="none" anchor="ctr"/>
            <a:lstStyle/>
            <a:p>
              <a:pPr algn="ctr" defTabSz="914400"/>
              <a:r>
                <a:rPr lang="en-US" altLang="en-US" sz="900" b="1">
                  <a:solidFill>
                    <a:schemeClr val="tx1"/>
                  </a:solidFill>
                  <a:ea typeface="SimSun" pitchFamily="2" charset="-122"/>
                </a:rPr>
                <a:t>SW1</a:t>
              </a:r>
            </a:p>
          </p:txBody>
        </p:sp>
        <p:sp>
          <p:nvSpPr>
            <p:cNvPr id="106597" name="AutoShape 286"/>
            <p:cNvSpPr>
              <a:spLocks noChangeArrowheads="1"/>
            </p:cNvSpPr>
            <p:nvPr/>
          </p:nvSpPr>
          <p:spPr bwMode="auto">
            <a:xfrm>
              <a:off x="5761038" y="6076950"/>
              <a:ext cx="282575"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98" name="AutoShape 287"/>
            <p:cNvSpPr>
              <a:spLocks noChangeArrowheads="1"/>
            </p:cNvSpPr>
            <p:nvPr/>
          </p:nvSpPr>
          <p:spPr bwMode="auto">
            <a:xfrm>
              <a:off x="6438900" y="6051550"/>
              <a:ext cx="280988"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599" name="AutoShape 288"/>
            <p:cNvSpPr>
              <a:spLocks noChangeArrowheads="1"/>
            </p:cNvSpPr>
            <p:nvPr/>
          </p:nvSpPr>
          <p:spPr bwMode="auto">
            <a:xfrm>
              <a:off x="6211888" y="6240463"/>
              <a:ext cx="282575"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600" name="AutoShape 289"/>
            <p:cNvSpPr>
              <a:spLocks noChangeArrowheads="1"/>
            </p:cNvSpPr>
            <p:nvPr/>
          </p:nvSpPr>
          <p:spPr bwMode="auto">
            <a:xfrm>
              <a:off x="6607175" y="6240463"/>
              <a:ext cx="282575" cy="127000"/>
            </a:xfrm>
            <a:prstGeom prst="pentagon">
              <a:avLst/>
            </a:prstGeom>
            <a:solidFill>
              <a:srgbClr val="CCCCFF"/>
            </a:solidFill>
            <a:ln w="9525">
              <a:solidFill>
                <a:schemeClr val="accent2"/>
              </a:solidFill>
              <a:miter lim="800000"/>
              <a:headEnd/>
              <a:tailEnd/>
            </a:ln>
          </p:spPr>
          <p:txBody>
            <a:bodyPr wrap="none" anchor="ctr"/>
            <a:lstStyle/>
            <a:p>
              <a:pPr algn="ctr" defTabSz="914400"/>
              <a:endParaRPr lang="en-US" altLang="en-US" sz="2400">
                <a:solidFill>
                  <a:schemeClr val="tx1"/>
                </a:solidFill>
                <a:ea typeface="SimSun" pitchFamily="2" charset="-122"/>
              </a:endParaRPr>
            </a:p>
          </p:txBody>
        </p:sp>
        <p:sp>
          <p:nvSpPr>
            <p:cNvPr id="106601" name="Line 290"/>
            <p:cNvSpPr>
              <a:spLocks noChangeShapeType="1"/>
            </p:cNvSpPr>
            <p:nvPr/>
          </p:nvSpPr>
          <p:spPr bwMode="auto">
            <a:xfrm flipV="1">
              <a:off x="5984875" y="6021388"/>
              <a:ext cx="227013" cy="82550"/>
            </a:xfrm>
            <a:prstGeom prst="line">
              <a:avLst/>
            </a:prstGeom>
            <a:noFill/>
            <a:ln w="9525">
              <a:solidFill>
                <a:schemeClr val="accent2"/>
              </a:solidFill>
              <a:round/>
              <a:headEnd type="triangle" w="med" len="med"/>
              <a:tailEnd/>
            </a:ln>
          </p:spPr>
          <p:txBody>
            <a:bodyPr/>
            <a:lstStyle/>
            <a:p>
              <a:endParaRPr lang="en-US"/>
            </a:p>
          </p:txBody>
        </p:sp>
        <p:sp>
          <p:nvSpPr>
            <p:cNvPr id="106602" name="Line 291"/>
            <p:cNvSpPr>
              <a:spLocks noChangeShapeType="1"/>
            </p:cNvSpPr>
            <p:nvPr/>
          </p:nvSpPr>
          <p:spPr bwMode="auto">
            <a:xfrm>
              <a:off x="6267450" y="6021388"/>
              <a:ext cx="227013" cy="55562"/>
            </a:xfrm>
            <a:prstGeom prst="line">
              <a:avLst/>
            </a:prstGeom>
            <a:noFill/>
            <a:ln w="9525">
              <a:solidFill>
                <a:schemeClr val="accent2"/>
              </a:solidFill>
              <a:round/>
              <a:headEnd/>
              <a:tailEnd type="triangle" w="med" len="med"/>
            </a:ln>
          </p:spPr>
          <p:txBody>
            <a:bodyPr/>
            <a:lstStyle/>
            <a:p>
              <a:endParaRPr lang="en-US"/>
            </a:p>
          </p:txBody>
        </p:sp>
        <p:sp>
          <p:nvSpPr>
            <p:cNvPr id="106603" name="Line 292"/>
            <p:cNvSpPr>
              <a:spLocks noChangeShapeType="1"/>
            </p:cNvSpPr>
            <p:nvPr/>
          </p:nvSpPr>
          <p:spPr bwMode="auto">
            <a:xfrm flipH="1">
              <a:off x="6438900" y="6186488"/>
              <a:ext cx="111125" cy="80962"/>
            </a:xfrm>
            <a:prstGeom prst="line">
              <a:avLst/>
            </a:prstGeom>
            <a:noFill/>
            <a:ln w="9525">
              <a:solidFill>
                <a:schemeClr val="accent2"/>
              </a:solidFill>
              <a:round/>
              <a:headEnd/>
              <a:tailEnd type="triangle" w="med" len="med"/>
            </a:ln>
          </p:spPr>
          <p:txBody>
            <a:bodyPr/>
            <a:lstStyle/>
            <a:p>
              <a:endParaRPr lang="en-US"/>
            </a:p>
          </p:txBody>
        </p:sp>
        <p:sp>
          <p:nvSpPr>
            <p:cNvPr id="106604" name="Line 293"/>
            <p:cNvSpPr>
              <a:spLocks noChangeShapeType="1"/>
            </p:cNvSpPr>
            <p:nvPr/>
          </p:nvSpPr>
          <p:spPr bwMode="auto">
            <a:xfrm>
              <a:off x="6607175" y="6186488"/>
              <a:ext cx="112713" cy="80962"/>
            </a:xfrm>
            <a:prstGeom prst="line">
              <a:avLst/>
            </a:prstGeom>
            <a:noFill/>
            <a:ln w="9525">
              <a:solidFill>
                <a:schemeClr val="accent2"/>
              </a:solidFill>
              <a:round/>
              <a:headEnd/>
              <a:tailEnd type="triangle" w="med" len="med"/>
            </a:ln>
          </p:spPr>
          <p:txBody>
            <a:bodyPr/>
            <a:lstStyle/>
            <a:p>
              <a:endParaRPr lang="en-US"/>
            </a:p>
          </p:txBody>
        </p:sp>
        <p:sp>
          <p:nvSpPr>
            <p:cNvPr id="106605" name="Oval 296"/>
            <p:cNvSpPr>
              <a:spLocks noChangeArrowheads="1"/>
            </p:cNvSpPr>
            <p:nvPr/>
          </p:nvSpPr>
          <p:spPr bwMode="auto">
            <a:xfrm>
              <a:off x="5589588" y="5830888"/>
              <a:ext cx="1525587" cy="733425"/>
            </a:xfrm>
            <a:prstGeom prst="ellipse">
              <a:avLst/>
            </a:prstGeom>
            <a:noFill/>
            <a:ln w="9525">
              <a:solidFill>
                <a:schemeClr val="tx1"/>
              </a:solidFill>
              <a:prstDash val="sysDot"/>
              <a:round/>
              <a:headEnd/>
              <a:tailEnd/>
            </a:ln>
          </p:spPr>
          <p:txBody>
            <a:bodyPr wrap="none" anchor="ctr"/>
            <a:lstStyle/>
            <a:p>
              <a:pPr algn="ctr" defTabSz="914400"/>
              <a:endParaRPr lang="en-US" altLang="en-US" sz="2400">
                <a:solidFill>
                  <a:schemeClr val="tx1"/>
                </a:solidFill>
                <a:ea typeface="SimSun" pitchFamily="2" charset="-122"/>
              </a:endParaRPr>
            </a:p>
          </p:txBody>
        </p:sp>
        <p:sp>
          <p:nvSpPr>
            <p:cNvPr id="413" name="Rounded Rectangle 412"/>
            <p:cNvSpPr/>
            <p:nvPr/>
          </p:nvSpPr>
          <p:spPr bwMode="auto">
            <a:xfrm>
              <a:off x="6810451" y="6293117"/>
              <a:ext cx="1497559"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Software Implementation</a:t>
              </a:r>
            </a:p>
          </p:txBody>
        </p:sp>
        <p:sp>
          <p:nvSpPr>
            <p:cNvPr id="106609" name="Freeform 301"/>
            <p:cNvSpPr>
              <a:spLocks/>
            </p:cNvSpPr>
            <p:nvPr/>
          </p:nvSpPr>
          <p:spPr bwMode="auto">
            <a:xfrm rot="1880181">
              <a:off x="5013325" y="6165850"/>
              <a:ext cx="1063625" cy="298450"/>
            </a:xfrm>
            <a:custGeom>
              <a:avLst/>
              <a:gdLst>
                <a:gd name="T0" fmla="*/ 0 w 726"/>
                <a:gd name="T1" fmla="*/ 2147483647 h 499"/>
                <a:gd name="T2" fmla="*/ 2147483647 w 726"/>
                <a:gd name="T3" fmla="*/ 2147483647 h 499"/>
                <a:gd name="T4" fmla="*/ 2147483647 w 726"/>
                <a:gd name="T5" fmla="*/ 0 h 499"/>
                <a:gd name="T6" fmla="*/ 0 60000 65536"/>
                <a:gd name="T7" fmla="*/ 0 60000 65536"/>
                <a:gd name="T8" fmla="*/ 0 60000 65536"/>
                <a:gd name="T9" fmla="*/ 0 w 726"/>
                <a:gd name="T10" fmla="*/ 0 h 499"/>
                <a:gd name="T11" fmla="*/ 726 w 726"/>
                <a:gd name="T12" fmla="*/ 499 h 499"/>
              </a:gdLst>
              <a:ahLst/>
              <a:cxnLst>
                <a:cxn ang="T6">
                  <a:pos x="T0" y="T1"/>
                </a:cxn>
                <a:cxn ang="T7">
                  <a:pos x="T2" y="T3"/>
                </a:cxn>
                <a:cxn ang="T8">
                  <a:pos x="T4" y="T5"/>
                </a:cxn>
              </a:cxnLst>
              <a:rect l="T9" t="T10" r="T11" b="T12"/>
              <a:pathLst>
                <a:path w="726" h="499">
                  <a:moveTo>
                    <a:pt x="0" y="499"/>
                  </a:moveTo>
                  <a:cubicBezTo>
                    <a:pt x="189" y="495"/>
                    <a:pt x="378" y="491"/>
                    <a:pt x="499" y="408"/>
                  </a:cubicBezTo>
                  <a:cubicBezTo>
                    <a:pt x="620" y="325"/>
                    <a:pt x="673" y="162"/>
                    <a:pt x="726" y="0"/>
                  </a:cubicBezTo>
                </a:path>
              </a:pathLst>
            </a:custGeom>
            <a:noFill/>
            <a:ln w="9525">
              <a:solidFill>
                <a:srgbClr val="CC0000"/>
              </a:solidFill>
              <a:round/>
              <a:headEnd type="none" w="med" len="med"/>
              <a:tailEnd type="triangle" w="med" len="med"/>
            </a:ln>
          </p:spPr>
          <p:txBody>
            <a:bodyPr/>
            <a:lstStyle/>
            <a:p>
              <a:endParaRPr lang="en-US"/>
            </a:p>
          </p:txBody>
        </p:sp>
        <p:sp>
          <p:nvSpPr>
            <p:cNvPr id="1024" name="Rounded Rectangular Callout 1023"/>
            <p:cNvSpPr/>
            <p:nvPr/>
          </p:nvSpPr>
          <p:spPr bwMode="auto">
            <a:xfrm>
              <a:off x="858645" y="5872163"/>
              <a:ext cx="1636906" cy="325437"/>
            </a:xfrm>
            <a:prstGeom prst="wedgeRoundRectCallout">
              <a:avLst>
                <a:gd name="adj1" fmla="val 63313"/>
                <a:gd name="adj2" fmla="val -170862"/>
                <a:gd name="adj3" fmla="val 16667"/>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a:lstStyle/>
            <a:p>
              <a:pPr algn="ctr">
                <a:buClr>
                  <a:srgbClr val="000000"/>
                </a:buClr>
                <a:buSzPct val="100000"/>
                <a:buFont typeface="Times New Roman" pitchFamily="18" charset="0"/>
                <a:buNone/>
                <a:defRPr/>
              </a:pPr>
              <a:r>
                <a:rPr lang="en-US" sz="1200" dirty="0">
                  <a:solidFill>
                    <a:srgbClr val="000000"/>
                  </a:solidFill>
                </a:rPr>
                <a:t>Internal Traceability</a:t>
              </a:r>
            </a:p>
          </p:txBody>
        </p:sp>
        <p:sp>
          <p:nvSpPr>
            <p:cNvPr id="417" name="Rounded Rectangular Callout 416"/>
            <p:cNvSpPr/>
            <p:nvPr/>
          </p:nvSpPr>
          <p:spPr bwMode="auto">
            <a:xfrm>
              <a:off x="1443323" y="6303963"/>
              <a:ext cx="1464977" cy="415925"/>
            </a:xfrm>
            <a:prstGeom prst="wedgeRoundRectCallout">
              <a:avLst>
                <a:gd name="adj1" fmla="val 60426"/>
                <a:gd name="adj2" fmla="val -132866"/>
                <a:gd name="adj3" fmla="val 16667"/>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a:lstStyle/>
            <a:p>
              <a:pPr algn="ctr">
                <a:buClr>
                  <a:srgbClr val="000000"/>
                </a:buClr>
                <a:buSzPct val="100000"/>
                <a:buFont typeface="Times New Roman" pitchFamily="18" charset="0"/>
                <a:buNone/>
                <a:defRPr/>
              </a:pPr>
              <a:r>
                <a:rPr lang="en-US" sz="1200" dirty="0">
                  <a:solidFill>
                    <a:srgbClr val="000000"/>
                  </a:solidFill>
                </a:rPr>
                <a:t>Cross-Discipline</a:t>
              </a:r>
            </a:p>
            <a:p>
              <a:pPr algn="ctr">
                <a:buClr>
                  <a:srgbClr val="000000"/>
                </a:buClr>
                <a:buSzPct val="100000"/>
                <a:buFont typeface="Times New Roman" pitchFamily="18" charset="0"/>
                <a:buNone/>
                <a:defRPr/>
              </a:pPr>
              <a:r>
                <a:rPr lang="en-US" sz="1200" dirty="0">
                  <a:solidFill>
                    <a:srgbClr val="000000"/>
                  </a:solidFill>
                </a:rPr>
                <a:t>Traceability</a:t>
              </a:r>
            </a:p>
          </p:txBody>
        </p:sp>
      </p:grpSp>
      <p:grpSp>
        <p:nvGrpSpPr>
          <p:cNvPr id="7" name="Group 6"/>
          <p:cNvGrpSpPr/>
          <p:nvPr/>
        </p:nvGrpSpPr>
        <p:grpSpPr>
          <a:xfrm>
            <a:off x="3100388" y="2179638"/>
            <a:ext cx="2762250" cy="3656012"/>
            <a:chOff x="3100388" y="2179638"/>
            <a:chExt cx="2762250" cy="3656012"/>
          </a:xfrm>
        </p:grpSpPr>
        <p:sp>
          <p:nvSpPr>
            <p:cNvPr id="419" name="Freeform 298"/>
            <p:cNvSpPr>
              <a:spLocks/>
            </p:cNvSpPr>
            <p:nvPr/>
          </p:nvSpPr>
          <p:spPr bwMode="auto">
            <a:xfrm rot="6435268" flipV="1">
              <a:off x="1706563" y="3573463"/>
              <a:ext cx="3152775" cy="365125"/>
            </a:xfrm>
            <a:custGeom>
              <a:avLst/>
              <a:gdLst>
                <a:gd name="T0" fmla="*/ 0 w 664"/>
                <a:gd name="T1" fmla="*/ 2147483647 h 583"/>
                <a:gd name="T2" fmla="*/ 2147483647 w 664"/>
                <a:gd name="T3" fmla="*/ 2147483647 h 583"/>
                <a:gd name="T4" fmla="*/ 2147483647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chemeClr val="accent1">
                  <a:lumMod val="75000"/>
                </a:schemeClr>
              </a:solidFill>
              <a:round/>
              <a:headEnd type="none" w="med" len="med"/>
              <a:tailEnd type="triangle" w="med" len="med"/>
            </a:ln>
            <a:extLst/>
          </p:spPr>
          <p:txBody>
            <a:bodyPr/>
            <a:lstStyle/>
            <a:p>
              <a:pPr algn="ctr">
                <a:buClr>
                  <a:srgbClr val="000000"/>
                </a:buClr>
                <a:buSzPct val="100000"/>
                <a:buFont typeface="Times New Roman" pitchFamily="18" charset="0"/>
                <a:buNone/>
                <a:defRPr/>
              </a:pPr>
              <a:endParaRPr lang="en-US"/>
            </a:p>
          </p:txBody>
        </p:sp>
        <p:sp>
          <p:nvSpPr>
            <p:cNvPr id="420" name="Freeform 298"/>
            <p:cNvSpPr>
              <a:spLocks/>
            </p:cNvSpPr>
            <p:nvPr/>
          </p:nvSpPr>
          <p:spPr bwMode="auto">
            <a:xfrm rot="6435268" flipV="1">
              <a:off x="2822575" y="3244850"/>
              <a:ext cx="2690813" cy="1687513"/>
            </a:xfrm>
            <a:custGeom>
              <a:avLst/>
              <a:gdLst>
                <a:gd name="T0" fmla="*/ 0 w 664"/>
                <a:gd name="T1" fmla="*/ 2147483647 h 583"/>
                <a:gd name="T2" fmla="*/ 2147483647 w 664"/>
                <a:gd name="T3" fmla="*/ 2147483647 h 583"/>
                <a:gd name="T4" fmla="*/ 2147483647 w 664"/>
                <a:gd name="T5" fmla="*/ 0 h 583"/>
                <a:gd name="T6" fmla="*/ 0 60000 65536"/>
                <a:gd name="T7" fmla="*/ 0 60000 65536"/>
                <a:gd name="T8" fmla="*/ 0 60000 65536"/>
                <a:gd name="T9" fmla="*/ 0 w 664"/>
                <a:gd name="T10" fmla="*/ 0 h 583"/>
                <a:gd name="T11" fmla="*/ 664 w 664"/>
                <a:gd name="T12" fmla="*/ 583 h 583"/>
              </a:gdLst>
              <a:ahLst/>
              <a:cxnLst>
                <a:cxn ang="T6">
                  <a:pos x="T0" y="T1"/>
                </a:cxn>
                <a:cxn ang="T7">
                  <a:pos x="T2" y="T3"/>
                </a:cxn>
                <a:cxn ang="T8">
                  <a:pos x="T4" y="T5"/>
                </a:cxn>
              </a:cxnLst>
              <a:rect l="T9" t="T10" r="T11" b="T12"/>
              <a:pathLst>
                <a:path w="664" h="583">
                  <a:moveTo>
                    <a:pt x="0" y="583"/>
                  </a:moveTo>
                  <a:cubicBezTo>
                    <a:pt x="29" y="512"/>
                    <a:pt x="62" y="254"/>
                    <a:pt x="173" y="157"/>
                  </a:cubicBezTo>
                  <a:cubicBezTo>
                    <a:pt x="284" y="60"/>
                    <a:pt x="562" y="33"/>
                    <a:pt x="664" y="0"/>
                  </a:cubicBezTo>
                </a:path>
              </a:pathLst>
            </a:custGeom>
            <a:noFill/>
            <a:ln w="9525">
              <a:solidFill>
                <a:schemeClr val="accent1">
                  <a:lumMod val="75000"/>
                </a:schemeClr>
              </a:solidFill>
              <a:round/>
              <a:headEnd type="none" w="med" len="med"/>
              <a:tailEnd type="triangle" w="med" len="med"/>
            </a:ln>
            <a:extLst/>
          </p:spPr>
          <p:txBody>
            <a:bodyPr/>
            <a:lstStyle/>
            <a:p>
              <a:pPr algn="ctr">
                <a:buClr>
                  <a:srgbClr val="000000"/>
                </a:buClr>
                <a:buSzPct val="100000"/>
                <a:buFont typeface="Times New Roman" pitchFamily="18" charset="0"/>
                <a:buNone/>
                <a:defRPr/>
              </a:pPr>
              <a:endParaRPr lang="en-US"/>
            </a:p>
          </p:txBody>
        </p:sp>
        <p:sp>
          <p:nvSpPr>
            <p:cNvPr id="106615" name="Freeform 270"/>
            <p:cNvSpPr>
              <a:spLocks/>
            </p:cNvSpPr>
            <p:nvPr/>
          </p:nvSpPr>
          <p:spPr bwMode="auto">
            <a:xfrm rot="9114469">
              <a:off x="4232275" y="2533650"/>
              <a:ext cx="738188" cy="3302000"/>
            </a:xfrm>
            <a:custGeom>
              <a:avLst/>
              <a:gdLst>
                <a:gd name="T0" fmla="*/ 2147483647 w 212"/>
                <a:gd name="T1" fmla="*/ 2147483647 h 226"/>
                <a:gd name="T2" fmla="*/ 2147483647 w 212"/>
                <a:gd name="T3" fmla="*/ 2147483647 h 226"/>
                <a:gd name="T4" fmla="*/ 2147483647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sp>
          <p:nvSpPr>
            <p:cNvPr id="106616" name="Freeform 270"/>
            <p:cNvSpPr>
              <a:spLocks/>
            </p:cNvSpPr>
            <p:nvPr/>
          </p:nvSpPr>
          <p:spPr bwMode="auto">
            <a:xfrm rot="14354462" flipH="1">
              <a:off x="3842544" y="3275806"/>
              <a:ext cx="1603375" cy="2436813"/>
            </a:xfrm>
            <a:custGeom>
              <a:avLst/>
              <a:gdLst>
                <a:gd name="T0" fmla="*/ 2147483647 w 212"/>
                <a:gd name="T1" fmla="*/ 2147483647 h 226"/>
                <a:gd name="T2" fmla="*/ 2147483647 w 212"/>
                <a:gd name="T3" fmla="*/ 2147483647 h 226"/>
                <a:gd name="T4" fmla="*/ 2147483647 w 212"/>
                <a:gd name="T5" fmla="*/ 0 h 226"/>
                <a:gd name="T6" fmla="*/ 0 60000 65536"/>
                <a:gd name="T7" fmla="*/ 0 60000 65536"/>
                <a:gd name="T8" fmla="*/ 0 60000 65536"/>
                <a:gd name="T9" fmla="*/ 0 w 212"/>
                <a:gd name="T10" fmla="*/ 0 h 226"/>
                <a:gd name="T11" fmla="*/ 212 w 212"/>
                <a:gd name="T12" fmla="*/ 226 h 226"/>
              </a:gdLst>
              <a:ahLst/>
              <a:cxnLst>
                <a:cxn ang="T6">
                  <a:pos x="T0" y="T1"/>
                </a:cxn>
                <a:cxn ang="T7">
                  <a:pos x="T2" y="T3"/>
                </a:cxn>
                <a:cxn ang="T8">
                  <a:pos x="T4" y="T5"/>
                </a:cxn>
              </a:cxnLst>
              <a:rect l="T9" t="T10" r="T11" b="T12"/>
              <a:pathLst>
                <a:path w="212" h="226">
                  <a:moveTo>
                    <a:pt x="30" y="226"/>
                  </a:moveTo>
                  <a:cubicBezTo>
                    <a:pt x="15" y="176"/>
                    <a:pt x="0" y="127"/>
                    <a:pt x="30" y="90"/>
                  </a:cubicBezTo>
                  <a:cubicBezTo>
                    <a:pt x="60" y="53"/>
                    <a:pt x="136" y="26"/>
                    <a:pt x="212" y="0"/>
                  </a:cubicBezTo>
                </a:path>
              </a:pathLst>
            </a:custGeom>
            <a:noFill/>
            <a:ln w="9525">
              <a:solidFill>
                <a:srgbClr val="996633"/>
              </a:solidFill>
              <a:round/>
              <a:headEnd type="none" w="med" len="med"/>
              <a:tailEnd type="triangle" w="med" len="med"/>
            </a:ln>
          </p:spPr>
          <p:txBody>
            <a:bodyPr/>
            <a:lstStyle/>
            <a:p>
              <a:endParaRPr lang="en-US"/>
            </a:p>
          </p:txBody>
        </p:sp>
      </p:grpSp>
      <p:grpSp>
        <p:nvGrpSpPr>
          <p:cNvPr id="9" name="Group 8"/>
          <p:cNvGrpSpPr/>
          <p:nvPr/>
        </p:nvGrpSpPr>
        <p:grpSpPr>
          <a:xfrm>
            <a:off x="165100" y="3037105"/>
            <a:ext cx="8940335" cy="1904105"/>
            <a:chOff x="165100" y="3037105"/>
            <a:chExt cx="8940335" cy="1904105"/>
          </a:xfrm>
        </p:grpSpPr>
        <p:sp>
          <p:nvSpPr>
            <p:cNvPr id="106612" name="TextBox 1024"/>
            <p:cNvSpPr txBox="1">
              <a:spLocks noChangeArrowheads="1"/>
            </p:cNvSpPr>
            <p:nvPr/>
          </p:nvSpPr>
          <p:spPr bwMode="auto">
            <a:xfrm>
              <a:off x="6508285" y="3987103"/>
              <a:ext cx="2597150" cy="954107"/>
            </a:xfrm>
            <a:prstGeom prst="rect">
              <a:avLst/>
            </a:prstGeom>
            <a:noFill/>
            <a:ln w="9525">
              <a:noFill/>
              <a:miter lim="800000"/>
              <a:headEnd/>
              <a:tailEnd/>
            </a:ln>
          </p:spPr>
          <p:txBody>
            <a:bodyPr>
              <a:spAutoFit/>
            </a:bodyPr>
            <a:lstStyle/>
            <a:p>
              <a:pPr marL="111125" indent="-111125">
                <a:buClr>
                  <a:srgbClr val="000000"/>
                </a:buClr>
                <a:buSzPct val="100000"/>
                <a:buFont typeface="Arial" charset="0"/>
                <a:buChar char="•"/>
              </a:pPr>
              <a:r>
                <a:rPr lang="en-US" sz="1400" dirty="0"/>
                <a:t>Federated approach keeps engineering information in discipline-specific, integrated management systems</a:t>
              </a:r>
            </a:p>
          </p:txBody>
        </p:sp>
        <p:sp>
          <p:nvSpPr>
            <p:cNvPr id="106617" name="Rectangle 130"/>
            <p:cNvSpPr>
              <a:spLocks noChangeArrowheads="1"/>
            </p:cNvSpPr>
            <p:nvPr/>
          </p:nvSpPr>
          <p:spPr bwMode="auto">
            <a:xfrm>
              <a:off x="165100" y="3037105"/>
              <a:ext cx="2932113" cy="1384995"/>
            </a:xfrm>
            <a:prstGeom prst="rect">
              <a:avLst/>
            </a:prstGeom>
            <a:noFill/>
            <a:ln w="9525">
              <a:noFill/>
              <a:miter lim="800000"/>
              <a:headEnd/>
              <a:tailEnd/>
            </a:ln>
          </p:spPr>
          <p:txBody>
            <a:bodyPr wrap="square">
              <a:spAutoFit/>
            </a:bodyPr>
            <a:lstStyle/>
            <a:p>
              <a:pPr marL="111125" indent="-111125">
                <a:buClr>
                  <a:srgbClr val="000000"/>
                </a:buClr>
                <a:buSzPct val="100000"/>
                <a:buFont typeface="Arial" charset="0"/>
                <a:buChar char="•"/>
              </a:pPr>
              <a:r>
                <a:rPr lang="en-US" sz="1400" dirty="0"/>
                <a:t>Open architecture includes Rational platform and other integrated and in-house systems</a:t>
              </a:r>
            </a:p>
            <a:p>
              <a:pPr marL="111125" indent="-111125">
                <a:buClr>
                  <a:srgbClr val="000000"/>
                </a:buClr>
                <a:buSzPct val="100000"/>
                <a:buFont typeface="Arial" charset="0"/>
                <a:buChar char="•"/>
              </a:pPr>
              <a:r>
                <a:rPr lang="en-US" sz="1400" dirty="0"/>
                <a:t>Orchestrate multiple domains</a:t>
              </a:r>
            </a:p>
            <a:p>
              <a:pPr marL="111125" indent="-111125">
                <a:buClr>
                  <a:srgbClr val="000000"/>
                </a:buClr>
                <a:buSzPct val="100000"/>
                <a:buFont typeface="Arial" charset="0"/>
                <a:buChar char="•"/>
              </a:pPr>
              <a:r>
                <a:rPr lang="en-US" sz="1400" dirty="0"/>
                <a:t>Re-use all kinds of engineering artifacts</a:t>
              </a:r>
            </a:p>
          </p:txBody>
        </p:sp>
      </p:grpSp>
      <p:grpSp>
        <p:nvGrpSpPr>
          <p:cNvPr id="8" name="Group 7"/>
          <p:cNvGrpSpPr/>
          <p:nvPr/>
        </p:nvGrpSpPr>
        <p:grpSpPr>
          <a:xfrm>
            <a:off x="2297501" y="1260497"/>
            <a:ext cx="6762661" cy="2631200"/>
            <a:chOff x="2297501" y="1260497"/>
            <a:chExt cx="6762661" cy="2631200"/>
          </a:xfrm>
        </p:grpSpPr>
        <p:sp>
          <p:nvSpPr>
            <p:cNvPr id="78" name="Right Arrow 77"/>
            <p:cNvSpPr/>
            <p:nvPr/>
          </p:nvSpPr>
          <p:spPr bwMode="auto">
            <a:xfrm rot="20490321">
              <a:off x="2555453" y="1369863"/>
              <a:ext cx="1797280" cy="215781"/>
            </a:xfrm>
            <a:prstGeom prst="rightArrow">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211" name="Right Arrow 210"/>
            <p:cNvSpPr/>
            <p:nvPr/>
          </p:nvSpPr>
          <p:spPr bwMode="auto">
            <a:xfrm rot="21009212">
              <a:off x="2570649" y="1363035"/>
              <a:ext cx="3895553" cy="301029"/>
            </a:xfrm>
            <a:prstGeom prst="rightArrow">
              <a:avLst>
                <a:gd name="adj1" fmla="val 37645"/>
                <a:gd name="adj2" fmla="val 50000"/>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212" name="Right Arrow 211"/>
            <p:cNvSpPr/>
            <p:nvPr/>
          </p:nvSpPr>
          <p:spPr bwMode="auto">
            <a:xfrm rot="350084">
              <a:off x="2628226" y="1825127"/>
              <a:ext cx="3268507" cy="210822"/>
            </a:xfrm>
            <a:prstGeom prst="rightArrow">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80" name="Rounded Rectangle 79"/>
            <p:cNvSpPr/>
            <p:nvPr/>
          </p:nvSpPr>
          <p:spPr bwMode="auto">
            <a:xfrm>
              <a:off x="2297501" y="1477753"/>
              <a:ext cx="1074735"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Product Definition</a:t>
              </a:r>
            </a:p>
          </p:txBody>
        </p:sp>
        <p:sp>
          <p:nvSpPr>
            <p:cNvPr id="395" name="Right Arrow 394"/>
            <p:cNvSpPr/>
            <p:nvPr/>
          </p:nvSpPr>
          <p:spPr bwMode="auto">
            <a:xfrm rot="7764312">
              <a:off x="7327799" y="1813983"/>
              <a:ext cx="850466" cy="178582"/>
            </a:xfrm>
            <a:prstGeom prst="rightArrow">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398" name="Right Arrow 397"/>
            <p:cNvSpPr/>
            <p:nvPr/>
          </p:nvSpPr>
          <p:spPr bwMode="auto">
            <a:xfrm rot="13701900">
              <a:off x="7747755" y="1338492"/>
              <a:ext cx="318755" cy="165644"/>
            </a:xfrm>
            <a:prstGeom prst="rightArrow">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394" name="Rounded Rectangle 393"/>
            <p:cNvSpPr/>
            <p:nvPr/>
          </p:nvSpPr>
          <p:spPr bwMode="auto">
            <a:xfrm>
              <a:off x="7950675" y="1260497"/>
              <a:ext cx="1109487" cy="506104"/>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r>
                <a:rPr lang="en-US" sz="1200" b="1" dirty="0">
                  <a:solidFill>
                    <a:schemeClr val="bg1"/>
                  </a:solidFill>
                </a:rPr>
                <a:t>Component Reuse</a:t>
              </a:r>
            </a:p>
          </p:txBody>
        </p:sp>
        <p:sp>
          <p:nvSpPr>
            <p:cNvPr id="124" name="Rounded Rectangle 123"/>
            <p:cNvSpPr/>
            <p:nvPr/>
          </p:nvSpPr>
          <p:spPr bwMode="auto">
            <a:xfrm>
              <a:off x="7034213" y="3644268"/>
              <a:ext cx="412395" cy="217860"/>
            </a:xfrm>
            <a:prstGeom prst="roundRect">
              <a:avLst/>
            </a:prstGeom>
            <a:solidFill>
              <a:schemeClr val="tx2"/>
            </a:solidFill>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sz="1200" b="1" dirty="0">
                <a:solidFill>
                  <a:schemeClr val="bg1"/>
                </a:solidFill>
              </a:endParaRPr>
            </a:p>
          </p:txBody>
        </p:sp>
        <p:sp>
          <p:nvSpPr>
            <p:cNvPr id="2" name="TextBox 1"/>
            <p:cNvSpPr txBox="1"/>
            <p:nvPr/>
          </p:nvSpPr>
          <p:spPr>
            <a:xfrm>
              <a:off x="7384703" y="3614698"/>
              <a:ext cx="1316386" cy="276999"/>
            </a:xfrm>
            <a:prstGeom prst="rect">
              <a:avLst/>
            </a:prstGeom>
            <a:noFill/>
          </p:spPr>
          <p:txBody>
            <a:bodyPr wrap="none" rtlCol="0">
              <a:spAutoFit/>
            </a:bodyPr>
            <a:lstStyle/>
            <a:p>
              <a:r>
                <a:rPr lang="en-US" sz="1200" dirty="0" smtClean="0"/>
                <a:t>Rational solution</a:t>
              </a:r>
              <a:endParaRPr lang="en-US" sz="1200" dirty="0"/>
            </a:p>
          </p:txBody>
        </p:sp>
      </p:grpSp>
    </p:spTree>
    <p:extLst>
      <p:ext uri="{BB962C8B-B14F-4D97-AF65-F5344CB8AC3E}">
        <p14:creationId xmlns:p14="http://schemas.microsoft.com/office/powerpoint/2010/main" val="300068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t>
            </a:r>
            <a:r>
              <a:rPr lang="en-US" dirty="0" smtClean="0"/>
              <a:t>Patterns</a:t>
            </a:r>
            <a:endParaRPr lang="en-US" dirty="0"/>
          </a:p>
        </p:txBody>
      </p:sp>
      <p:cxnSp>
        <p:nvCxnSpPr>
          <p:cNvPr id="4" name="Rak 26"/>
          <p:cNvCxnSpPr>
            <a:stCxn id="6" idx="4"/>
            <a:endCxn id="7" idx="0"/>
          </p:cNvCxnSpPr>
          <p:nvPr/>
        </p:nvCxnSpPr>
        <p:spPr>
          <a:xfrm>
            <a:off x="1385151" y="2552700"/>
            <a:ext cx="0" cy="655638"/>
          </a:xfrm>
          <a:prstGeom prst="line">
            <a:avLst/>
          </a:prstGeom>
          <a:ln w="3175" cmpd="sng">
            <a:solidFill>
              <a:srgbClr val="3BC0FF"/>
            </a:solidFill>
          </a:ln>
          <a:effectLst/>
        </p:spPr>
        <p:style>
          <a:lnRef idx="2">
            <a:schemeClr val="accent1"/>
          </a:lnRef>
          <a:fillRef idx="0">
            <a:schemeClr val="accent1"/>
          </a:fillRef>
          <a:effectRef idx="1">
            <a:schemeClr val="accent1"/>
          </a:effectRef>
          <a:fontRef idx="minor">
            <a:schemeClr val="tx1"/>
          </a:fontRef>
        </p:style>
      </p:cxnSp>
      <p:cxnSp>
        <p:nvCxnSpPr>
          <p:cNvPr id="5" name="Rak 27"/>
          <p:cNvCxnSpPr>
            <a:stCxn id="7" idx="4"/>
            <a:endCxn id="8" idx="0"/>
          </p:cNvCxnSpPr>
          <p:nvPr/>
        </p:nvCxnSpPr>
        <p:spPr>
          <a:xfrm>
            <a:off x="1385151" y="4287838"/>
            <a:ext cx="0" cy="633759"/>
          </a:xfrm>
          <a:prstGeom prst="line">
            <a:avLst/>
          </a:prstGeom>
          <a:ln w="3175" cmpd="sng">
            <a:solidFill>
              <a:srgbClr val="3BC0FF"/>
            </a:solidFill>
          </a:ln>
          <a:effectLst/>
        </p:spPr>
        <p:style>
          <a:lnRef idx="2">
            <a:schemeClr val="accent1"/>
          </a:lnRef>
          <a:fillRef idx="0">
            <a:schemeClr val="accent1"/>
          </a:fillRef>
          <a:effectRef idx="1">
            <a:schemeClr val="accent1"/>
          </a:effectRef>
          <a:fontRef idx="minor">
            <a:schemeClr val="tx1"/>
          </a:fontRef>
        </p:style>
      </p:cxnSp>
      <p:sp>
        <p:nvSpPr>
          <p:cNvPr id="6" name="Ellips 18"/>
          <p:cNvSpPr/>
          <p:nvPr/>
        </p:nvSpPr>
        <p:spPr>
          <a:xfrm>
            <a:off x="847491" y="1473200"/>
            <a:ext cx="1075319" cy="1079500"/>
          </a:xfrm>
          <a:prstGeom prst="ellipse">
            <a:avLst/>
          </a:prstGeom>
          <a:solidFill>
            <a:srgbClr val="3BC0FF"/>
          </a:solidFill>
          <a:ln>
            <a:solidFill>
              <a:srgbClr val="3BC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4000">
              <a:solidFill>
                <a:srgbClr val="FFFFFF"/>
              </a:solidFill>
              <a:latin typeface="Avenir Heavy" charset="0"/>
              <a:ea typeface="ＭＳ Ｐゴシック" charset="0"/>
              <a:cs typeface="ＭＳ Ｐゴシック" charset="0"/>
            </a:endParaRPr>
          </a:p>
        </p:txBody>
      </p:sp>
      <p:sp>
        <p:nvSpPr>
          <p:cNvPr id="7" name="Ellips 21"/>
          <p:cNvSpPr/>
          <p:nvPr/>
        </p:nvSpPr>
        <p:spPr>
          <a:xfrm>
            <a:off x="847491" y="3208338"/>
            <a:ext cx="1075319" cy="1079500"/>
          </a:xfrm>
          <a:prstGeom prst="ellipse">
            <a:avLst/>
          </a:prstGeom>
          <a:solidFill>
            <a:srgbClr val="3BC0FF"/>
          </a:solidFill>
          <a:ln>
            <a:solidFill>
              <a:srgbClr val="3BC0FF"/>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hangingPunct="1">
              <a:defRPr/>
            </a:pPr>
            <a:r>
              <a:rPr lang="en-US" dirty="0">
                <a:solidFill>
                  <a:schemeClr val="tx1"/>
                </a:solidFill>
                <a:latin typeface="Arial Narrow"/>
                <a:ea typeface="ＭＳ Ｐゴシック" charset="0"/>
                <a:cs typeface="Arial Narrow"/>
              </a:rPr>
              <a:t>#ifdef</a:t>
            </a:r>
          </a:p>
        </p:txBody>
      </p:sp>
      <p:sp>
        <p:nvSpPr>
          <p:cNvPr id="8" name="Ellips 24"/>
          <p:cNvSpPr/>
          <p:nvPr/>
        </p:nvSpPr>
        <p:spPr>
          <a:xfrm>
            <a:off x="847491" y="4921597"/>
            <a:ext cx="1075319" cy="1082675"/>
          </a:xfrm>
          <a:prstGeom prst="ellipse">
            <a:avLst/>
          </a:prstGeom>
          <a:solidFill>
            <a:srgbClr val="3BC0FF"/>
          </a:solidFill>
          <a:ln>
            <a:solidFill>
              <a:srgbClr val="3BC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3200" dirty="0">
              <a:solidFill>
                <a:srgbClr val="FFFFFF"/>
              </a:solidFill>
              <a:latin typeface="Avenir Heavy"/>
              <a:cs typeface="Avenir Heavy"/>
            </a:endParaRPr>
          </a:p>
        </p:txBody>
      </p:sp>
      <p:sp>
        <p:nvSpPr>
          <p:cNvPr id="9" name="Rektangel 43"/>
          <p:cNvSpPr/>
          <p:nvPr/>
        </p:nvSpPr>
        <p:spPr>
          <a:xfrm>
            <a:off x="1993900" y="1411134"/>
            <a:ext cx="7116763" cy="1231106"/>
          </a:xfrm>
          <a:prstGeom prst="rect">
            <a:avLst/>
          </a:prstGeom>
          <a:solidFill>
            <a:schemeClr val="bg1"/>
          </a:solidFill>
        </p:spPr>
        <p:txBody>
          <a:bodyPr>
            <a:spAutoFit/>
          </a:bodyPr>
          <a:lstStyle/>
          <a:p>
            <a:pPr eaLnBrk="1" hangingPunct="1">
              <a:defRPr/>
            </a:pPr>
            <a:r>
              <a:rPr lang="en-US" sz="2000" b="1" kern="0" dirty="0">
                <a:latin typeface="Arial"/>
                <a:ea typeface="ＭＳ Ｐゴシック" charset="0"/>
                <a:cs typeface="ＭＳ Ｐゴシック" charset="0"/>
              </a:rPr>
              <a:t>Multi-stream</a:t>
            </a: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Configuration management </a:t>
            </a:r>
            <a:r>
              <a:rPr lang="en-US" kern="0" dirty="0" smtClean="0">
                <a:latin typeface="Arial"/>
                <a:ea typeface="ＭＳ Ｐゴシック" charset="0"/>
                <a:cs typeface="ＭＳ Ｐゴシック" charset="0"/>
              </a:rPr>
              <a:t>approach</a:t>
            </a:r>
            <a:endParaRPr lang="en-US" kern="0" dirty="0">
              <a:latin typeface="Arial"/>
              <a:ea typeface="ＭＳ Ｐゴシック" charset="0"/>
              <a:cs typeface="ＭＳ Ｐゴシック" charset="0"/>
            </a:endParaRP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Branching as primary pattern</a:t>
            </a: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Reuse without “clone and own</a:t>
            </a:r>
            <a:r>
              <a:rPr lang="en-US" kern="0" dirty="0" smtClean="0">
                <a:latin typeface="Arial"/>
                <a:ea typeface="ＭＳ Ｐゴシック" charset="0"/>
                <a:cs typeface="ＭＳ Ｐゴシック" charset="0"/>
              </a:rPr>
              <a:t>”</a:t>
            </a:r>
            <a:endParaRPr lang="en-US" kern="0" dirty="0">
              <a:latin typeface="Arial"/>
              <a:ea typeface="ＭＳ Ｐゴシック" charset="0"/>
              <a:cs typeface="ＭＳ Ｐゴシック" charset="0"/>
            </a:endParaRPr>
          </a:p>
        </p:txBody>
      </p:sp>
      <p:sp>
        <p:nvSpPr>
          <p:cNvPr id="10" name="Rektangel 44"/>
          <p:cNvSpPr>
            <a:spLocks noChangeArrowheads="1"/>
          </p:cNvSpPr>
          <p:nvPr/>
        </p:nvSpPr>
        <p:spPr bwMode="auto">
          <a:xfrm>
            <a:off x="1993901" y="3087187"/>
            <a:ext cx="7150100" cy="1231106"/>
          </a:xfrm>
          <a:prstGeom prst="rect">
            <a:avLst/>
          </a:prstGeom>
          <a:solidFill>
            <a:schemeClr val="bg1"/>
          </a:solidFill>
          <a:ln>
            <a:noFill/>
          </a:ln>
          <a:extLst/>
        </p:spPr>
        <p:txBody>
          <a:bodyPr wrap="square">
            <a:spAutoFit/>
          </a:bodyPr>
          <a:lstStyle/>
          <a:p>
            <a:pPr eaLnBrk="1" hangingPunct="1">
              <a:defRPr/>
            </a:pPr>
            <a:r>
              <a:rPr lang="en-US" sz="2000" b="1" dirty="0">
                <a:latin typeface="Arial" charset="0"/>
                <a:ea typeface="ＭＳ Ｐゴシック" charset="0"/>
                <a:cs typeface="ＭＳ Ｐゴシック" charset="0"/>
              </a:rPr>
              <a:t>Parameterized</a:t>
            </a: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Automated </a:t>
            </a:r>
            <a:r>
              <a:rPr lang="en-US" kern="0" dirty="0" smtClean="0">
                <a:latin typeface="Arial"/>
                <a:ea typeface="ＭＳ Ｐゴシック" charset="0"/>
                <a:cs typeface="ＭＳ Ｐゴシック" charset="0"/>
              </a:rPr>
              <a:t>derivation</a:t>
            </a:r>
            <a:endParaRPr lang="en-US" kern="0" dirty="0">
              <a:latin typeface="Arial"/>
              <a:ea typeface="ＭＳ Ｐゴシック" charset="0"/>
              <a:cs typeface="ＭＳ Ｐゴシック" charset="0"/>
            </a:endParaRP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General artifacts made specific with parameter values</a:t>
            </a: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Simplifies complicated </a:t>
            </a:r>
            <a:r>
              <a:rPr lang="en-US" kern="0" dirty="0" smtClean="0">
                <a:latin typeface="Arial"/>
                <a:ea typeface="ＭＳ Ｐゴシック" charset="0"/>
                <a:cs typeface="ＭＳ Ｐゴシック" charset="0"/>
              </a:rPr>
              <a:t>variations</a:t>
            </a:r>
            <a:endParaRPr lang="en-US" kern="0" dirty="0">
              <a:latin typeface="Arial"/>
              <a:ea typeface="ＭＳ Ｐゴシック" charset="0"/>
              <a:cs typeface="ＭＳ Ｐゴシック" charset="0"/>
            </a:endParaRPr>
          </a:p>
        </p:txBody>
      </p:sp>
      <p:sp>
        <p:nvSpPr>
          <p:cNvPr id="11" name="Rektangel 44"/>
          <p:cNvSpPr>
            <a:spLocks noChangeArrowheads="1"/>
          </p:cNvSpPr>
          <p:nvPr/>
        </p:nvSpPr>
        <p:spPr bwMode="auto">
          <a:xfrm>
            <a:off x="1993901" y="4819458"/>
            <a:ext cx="7150100" cy="1231106"/>
          </a:xfrm>
          <a:prstGeom prst="rect">
            <a:avLst/>
          </a:prstGeom>
          <a:solidFill>
            <a:schemeClr val="bg1"/>
          </a:solidFill>
          <a:ln>
            <a:noFill/>
          </a:ln>
          <a:extLst/>
        </p:spPr>
        <p:txBody>
          <a:bodyPr wrap="square">
            <a:spAutoFit/>
          </a:bodyPr>
          <a:lstStyle/>
          <a:p>
            <a:pPr eaLnBrk="1" hangingPunct="1">
              <a:defRPr/>
            </a:pPr>
            <a:r>
              <a:rPr lang="en-US" sz="2000" b="1" dirty="0">
                <a:latin typeface="Arial" charset="0"/>
                <a:ea typeface="ＭＳ Ｐゴシック" charset="0"/>
                <a:cs typeface="ＭＳ Ｐゴシック" charset="0"/>
              </a:rPr>
              <a:t>Feature-driven</a:t>
            </a:r>
          </a:p>
          <a:p>
            <a:pPr marL="285750" indent="-285750" eaLnBrk="1" hangingPunct="1">
              <a:buClr>
                <a:srgbClr val="3BC0FF"/>
              </a:buClr>
              <a:buFont typeface="Arial"/>
              <a:buChar char="•"/>
              <a:defRPr/>
            </a:pPr>
            <a:r>
              <a:rPr lang="en-US" kern="0" dirty="0">
                <a:latin typeface="Arial"/>
                <a:ea typeface="ＭＳ Ｐゴシック" charset="0"/>
                <a:cs typeface="ＭＳ Ｐゴシック" charset="0"/>
              </a:rPr>
              <a:t>Represents “problem space” familiar to business stakeholders</a:t>
            </a:r>
          </a:p>
          <a:p>
            <a:pPr marL="285750" indent="-285750" eaLnBrk="1" hangingPunct="1">
              <a:buClr>
                <a:srgbClr val="3BC0FF"/>
              </a:buClr>
              <a:buFont typeface="Arial"/>
              <a:buChar char="•"/>
              <a:defRPr/>
            </a:pPr>
            <a:r>
              <a:rPr lang="en-US" kern="0" dirty="0" smtClean="0">
                <a:latin typeface="Arial"/>
                <a:ea typeface="ＭＳ Ｐゴシック" charset="0"/>
                <a:cs typeface="ＭＳ Ｐゴシック" charset="0"/>
              </a:rPr>
              <a:t>Easier traceability from business stakeholders to engineering</a:t>
            </a:r>
          </a:p>
          <a:p>
            <a:pPr marL="285750" indent="-285750" eaLnBrk="1" hangingPunct="1">
              <a:buClr>
                <a:srgbClr val="3BC0FF"/>
              </a:buClr>
              <a:buFont typeface="Arial"/>
              <a:buChar char="•"/>
              <a:defRPr/>
            </a:pPr>
            <a:r>
              <a:rPr lang="en-US" kern="0" dirty="0" smtClean="0">
                <a:latin typeface="Arial"/>
                <a:ea typeface="ＭＳ Ｐゴシック" charset="0"/>
                <a:cs typeface="ＭＳ Ｐゴシック" charset="0"/>
              </a:rPr>
              <a:t>Complex </a:t>
            </a:r>
            <a:r>
              <a:rPr lang="en-US" kern="0" dirty="0">
                <a:latin typeface="Arial"/>
                <a:ea typeface="ＭＳ Ｐゴシック" charset="0"/>
                <a:cs typeface="ＭＳ Ｐゴシック" charset="0"/>
              </a:rPr>
              <a:t>feature combinations </a:t>
            </a:r>
            <a:endParaRPr lang="en-US" kern="0" dirty="0" smtClean="0">
              <a:latin typeface="Arial"/>
              <a:ea typeface="ＭＳ Ｐゴシック" charset="0"/>
              <a:cs typeface="ＭＳ Ｐゴシック" charset="0"/>
            </a:endParaRPr>
          </a:p>
        </p:txBody>
      </p:sp>
      <p:grpSp>
        <p:nvGrpSpPr>
          <p:cNvPr id="12" name="Grupp 17"/>
          <p:cNvGrpSpPr>
            <a:grpSpLocks/>
          </p:cNvGrpSpPr>
          <p:nvPr/>
        </p:nvGrpSpPr>
        <p:grpSpPr bwMode="auto">
          <a:xfrm>
            <a:off x="1074622" y="5104159"/>
            <a:ext cx="644525" cy="630238"/>
            <a:chOff x="5804802" y="1291481"/>
            <a:chExt cx="2726608" cy="2001794"/>
          </a:xfrm>
        </p:grpSpPr>
        <p:sp>
          <p:nvSpPr>
            <p:cNvPr id="13" name="Rektangel 19"/>
            <p:cNvSpPr>
              <a:spLocks noChangeArrowheads="1"/>
            </p:cNvSpPr>
            <p:nvPr/>
          </p:nvSpPr>
          <p:spPr bwMode="auto">
            <a:xfrm>
              <a:off x="6515156" y="1291481"/>
              <a:ext cx="1291552" cy="703139"/>
            </a:xfrm>
            <a:prstGeom prst="rect">
              <a:avLst/>
            </a:prstGeom>
            <a:solidFill>
              <a:schemeClr val="bg1"/>
            </a:solidFill>
            <a:ln w="9525">
              <a:solidFill>
                <a:schemeClr val="tx1"/>
              </a:solidFill>
              <a:round/>
              <a:headEnd/>
              <a:tailEnd/>
            </a:ln>
          </p:spPr>
          <p:txBody>
            <a:bodyPr/>
            <a:lstStyle>
              <a:lvl1pPr>
                <a:spcBef>
                  <a:spcPct val="20000"/>
                </a:spcBef>
                <a:buClr>
                  <a:srgbClr val="00B2DA"/>
                </a:buClr>
                <a:buSzPct val="100000"/>
                <a:buFont typeface="Arial" pitchFamily="34" charset="0"/>
                <a:buChar char="•"/>
                <a:defRPr sz="2200">
                  <a:solidFill>
                    <a:schemeClr val="tx1"/>
                  </a:solidFill>
                  <a:latin typeface="Arial" pitchFamily="34" charset="0"/>
                </a:defRPr>
              </a:lvl1pPr>
              <a:lvl2pPr marL="742950" indent="-285750">
                <a:spcBef>
                  <a:spcPct val="20000"/>
                </a:spcBef>
                <a:buFont typeface="Lucida Grande"/>
                <a:buChar char="–"/>
                <a:defRPr sz="2000">
                  <a:solidFill>
                    <a:schemeClr val="tx1"/>
                  </a:solidFill>
                  <a:latin typeface="Arial" pitchFamily="34" charset="0"/>
                </a:defRPr>
              </a:lvl2pPr>
              <a:lvl3pPr marL="1143000" indent="-228600">
                <a:spcBef>
                  <a:spcPct val="20000"/>
                </a:spcBef>
                <a:buFont typeface="Arial" pitchFamily="34" charset="0"/>
                <a:buChar char="•"/>
                <a:defRPr>
                  <a:solidFill>
                    <a:schemeClr val="tx1"/>
                  </a:solidFill>
                  <a:latin typeface="Arial" pitchFamily="34" charset="0"/>
                </a:defRPr>
              </a:lvl3pPr>
              <a:lvl4pPr marL="1600200" indent="-228600">
                <a:spcBef>
                  <a:spcPct val="20000"/>
                </a:spcBef>
                <a:buFont typeface="Arial" pitchFamily="34" charset="0"/>
                <a:buChar char="–"/>
                <a:defRPr>
                  <a:solidFill>
                    <a:schemeClr val="tx1"/>
                  </a:solidFill>
                  <a:latin typeface="Arial" pitchFamily="34" charset="0"/>
                </a:defRPr>
              </a:lvl4pPr>
              <a:lvl5pPr marL="2057400" indent="-228600">
                <a:spcBef>
                  <a:spcPct val="20000"/>
                </a:spcBef>
                <a:buFont typeface="Arial" pitchFamily="34" charset="0"/>
                <a:buChar char="»"/>
                <a:defRPr>
                  <a:solidFill>
                    <a:schemeClr val="tx1"/>
                  </a:solidFill>
                  <a:latin typeface="Arial"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9pPr>
            </a:lstStyle>
            <a:p>
              <a:pPr eaLnBrk="1" hangingPunct="1">
                <a:spcBef>
                  <a:spcPct val="0"/>
                </a:spcBef>
                <a:buClrTx/>
                <a:buSzTx/>
                <a:buFontTx/>
                <a:buNone/>
              </a:pPr>
              <a:endParaRPr lang="en-US" altLang="en-US">
                <a:solidFill>
                  <a:schemeClr val="hlink"/>
                </a:solidFill>
                <a:ea typeface="MS PGothic" pitchFamily="34" charset="-128"/>
              </a:endParaRPr>
            </a:p>
          </p:txBody>
        </p:sp>
        <p:cxnSp>
          <p:nvCxnSpPr>
            <p:cNvPr id="14" name="Rak 20"/>
            <p:cNvCxnSpPr>
              <a:cxnSpLocks noChangeShapeType="1"/>
              <a:stCxn id="13" idx="1"/>
              <a:endCxn id="13" idx="3"/>
            </p:cNvCxnSpPr>
            <p:nvPr/>
          </p:nvCxnSpPr>
          <p:spPr bwMode="auto">
            <a:xfrm>
              <a:off x="6516675" y="1639401"/>
              <a:ext cx="12894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Rak 22"/>
            <p:cNvCxnSpPr>
              <a:cxnSpLocks noChangeShapeType="1"/>
              <a:stCxn id="13" idx="2"/>
              <a:endCxn id="18" idx="0"/>
            </p:cNvCxnSpPr>
            <p:nvPr/>
          </p:nvCxnSpPr>
          <p:spPr bwMode="auto">
            <a:xfrm flipH="1">
              <a:off x="6449517" y="1997403"/>
              <a:ext cx="711873" cy="594991"/>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Cirkel 23"/>
            <p:cNvSpPr/>
            <p:nvPr/>
          </p:nvSpPr>
          <p:spPr bwMode="auto">
            <a:xfrm rot="10800000" flipV="1">
              <a:off x="6886045" y="1735203"/>
              <a:ext cx="557408" cy="519358"/>
            </a:xfrm>
            <a:prstGeom prst="pie">
              <a:avLst>
                <a:gd name="adj1" fmla="val 2451230"/>
                <a:gd name="adj2" fmla="val 8413343"/>
              </a:avLst>
            </a:prstGeom>
            <a:solidFill>
              <a:schemeClr val="bg1">
                <a:lumMod val="95000"/>
              </a:schemeClr>
            </a:solidFill>
            <a:ln w="9525" cap="flat" cmpd="sng" algn="ctr">
              <a:solidFill>
                <a:schemeClr val="bg1"/>
              </a:solidFill>
              <a:prstDash val="solid"/>
              <a:round/>
              <a:headEnd type="none" w="med" len="med"/>
              <a:tailEnd type="none" w="med" len="med"/>
            </a:ln>
            <a:effectLst/>
            <a:extLst/>
          </p:spPr>
          <p:txBody>
            <a:bodyPr/>
            <a:lstStyle/>
            <a:p>
              <a:pPr eaLnBrk="1" hangingPunct="1">
                <a:defRPr/>
              </a:pPr>
              <a:endParaRPr lang="en-US">
                <a:latin typeface="Arial" charset="0"/>
                <a:ea typeface="ＭＳ Ｐゴシック" charset="0"/>
                <a:cs typeface="ＭＳ Ｐゴシック" charset="0"/>
              </a:endParaRPr>
            </a:p>
          </p:txBody>
        </p:sp>
        <p:sp>
          <p:nvSpPr>
            <p:cNvPr id="17" name="Rektangel med rundade hörn 25"/>
            <p:cNvSpPr>
              <a:spLocks noChangeArrowheads="1"/>
            </p:cNvSpPr>
            <p:nvPr/>
          </p:nvSpPr>
          <p:spPr bwMode="auto">
            <a:xfrm>
              <a:off x="7239859" y="2597311"/>
              <a:ext cx="1291551" cy="695964"/>
            </a:xfrm>
            <a:prstGeom prst="roundRect">
              <a:avLst>
                <a:gd name="adj" fmla="val 16667"/>
              </a:avLst>
            </a:prstGeom>
            <a:solidFill>
              <a:srgbClr val="FFFFFF"/>
            </a:solidFill>
            <a:ln w="9525">
              <a:solidFill>
                <a:schemeClr val="tx1"/>
              </a:solidFill>
              <a:round/>
              <a:headEnd/>
              <a:tailEnd/>
            </a:ln>
          </p:spPr>
          <p:txBody>
            <a:bodyPr/>
            <a:lstStyle>
              <a:lvl1pPr>
                <a:spcBef>
                  <a:spcPct val="20000"/>
                </a:spcBef>
                <a:buClr>
                  <a:srgbClr val="00B2DA"/>
                </a:buClr>
                <a:buSzPct val="100000"/>
                <a:buFont typeface="Arial" pitchFamily="34" charset="0"/>
                <a:buChar char="•"/>
                <a:defRPr sz="2200">
                  <a:solidFill>
                    <a:schemeClr val="tx1"/>
                  </a:solidFill>
                  <a:latin typeface="Arial" pitchFamily="34" charset="0"/>
                </a:defRPr>
              </a:lvl1pPr>
              <a:lvl2pPr marL="742950" indent="-285750">
                <a:spcBef>
                  <a:spcPct val="20000"/>
                </a:spcBef>
                <a:buFont typeface="Lucida Grande"/>
                <a:buChar char="–"/>
                <a:defRPr sz="2000">
                  <a:solidFill>
                    <a:schemeClr val="tx1"/>
                  </a:solidFill>
                  <a:latin typeface="Arial" pitchFamily="34" charset="0"/>
                </a:defRPr>
              </a:lvl2pPr>
              <a:lvl3pPr marL="1143000" indent="-228600">
                <a:spcBef>
                  <a:spcPct val="20000"/>
                </a:spcBef>
                <a:buFont typeface="Arial" pitchFamily="34" charset="0"/>
                <a:buChar char="•"/>
                <a:defRPr>
                  <a:solidFill>
                    <a:schemeClr val="tx1"/>
                  </a:solidFill>
                  <a:latin typeface="Arial" pitchFamily="34" charset="0"/>
                </a:defRPr>
              </a:lvl3pPr>
              <a:lvl4pPr marL="1600200" indent="-228600">
                <a:spcBef>
                  <a:spcPct val="20000"/>
                </a:spcBef>
                <a:buFont typeface="Arial" pitchFamily="34" charset="0"/>
                <a:buChar char="–"/>
                <a:defRPr>
                  <a:solidFill>
                    <a:schemeClr val="tx1"/>
                  </a:solidFill>
                  <a:latin typeface="Arial" pitchFamily="34" charset="0"/>
                </a:defRPr>
              </a:lvl4pPr>
              <a:lvl5pPr marL="2057400" indent="-228600">
                <a:spcBef>
                  <a:spcPct val="20000"/>
                </a:spcBef>
                <a:buFont typeface="Arial" pitchFamily="34" charset="0"/>
                <a:buChar char="»"/>
                <a:defRPr>
                  <a:solidFill>
                    <a:schemeClr val="tx1"/>
                  </a:solidFill>
                  <a:latin typeface="Arial"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9pPr>
            </a:lstStyle>
            <a:p>
              <a:pPr eaLnBrk="1" hangingPunct="1">
                <a:spcBef>
                  <a:spcPct val="0"/>
                </a:spcBef>
                <a:buClrTx/>
                <a:buSzTx/>
                <a:buFontTx/>
                <a:buNone/>
              </a:pPr>
              <a:endParaRPr lang="en-US" altLang="en-US">
                <a:solidFill>
                  <a:schemeClr val="hlink"/>
                </a:solidFill>
                <a:ea typeface="MS PGothic" pitchFamily="34" charset="-128"/>
              </a:endParaRPr>
            </a:p>
          </p:txBody>
        </p:sp>
        <p:sp>
          <p:nvSpPr>
            <p:cNvPr id="18" name="Rektangel med rundade hörn 28"/>
            <p:cNvSpPr>
              <a:spLocks noChangeArrowheads="1"/>
            </p:cNvSpPr>
            <p:nvPr/>
          </p:nvSpPr>
          <p:spPr bwMode="auto">
            <a:xfrm>
              <a:off x="5804802" y="2597311"/>
              <a:ext cx="1291551" cy="695964"/>
            </a:xfrm>
            <a:prstGeom prst="roundRect">
              <a:avLst>
                <a:gd name="adj" fmla="val 16667"/>
              </a:avLst>
            </a:prstGeom>
            <a:solidFill>
              <a:srgbClr val="FFFFFF"/>
            </a:solidFill>
            <a:ln w="9525">
              <a:solidFill>
                <a:schemeClr val="tx1"/>
              </a:solidFill>
              <a:round/>
              <a:headEnd/>
              <a:tailEnd/>
            </a:ln>
          </p:spPr>
          <p:txBody>
            <a:bodyPr/>
            <a:lstStyle>
              <a:lvl1pPr>
                <a:spcBef>
                  <a:spcPct val="20000"/>
                </a:spcBef>
                <a:buClr>
                  <a:srgbClr val="00B2DA"/>
                </a:buClr>
                <a:buSzPct val="100000"/>
                <a:buFont typeface="Arial" pitchFamily="34" charset="0"/>
                <a:buChar char="•"/>
                <a:defRPr sz="2200">
                  <a:solidFill>
                    <a:schemeClr val="tx1"/>
                  </a:solidFill>
                  <a:latin typeface="Arial" pitchFamily="34" charset="0"/>
                </a:defRPr>
              </a:lvl1pPr>
              <a:lvl2pPr marL="742950" indent="-285750">
                <a:spcBef>
                  <a:spcPct val="20000"/>
                </a:spcBef>
                <a:buFont typeface="Lucida Grande"/>
                <a:buChar char="–"/>
                <a:defRPr sz="2000">
                  <a:solidFill>
                    <a:schemeClr val="tx1"/>
                  </a:solidFill>
                  <a:latin typeface="Arial" pitchFamily="34" charset="0"/>
                </a:defRPr>
              </a:lvl2pPr>
              <a:lvl3pPr marL="1143000" indent="-228600">
                <a:spcBef>
                  <a:spcPct val="20000"/>
                </a:spcBef>
                <a:buFont typeface="Arial" pitchFamily="34" charset="0"/>
                <a:buChar char="•"/>
                <a:defRPr>
                  <a:solidFill>
                    <a:schemeClr val="tx1"/>
                  </a:solidFill>
                  <a:latin typeface="Arial" pitchFamily="34" charset="0"/>
                </a:defRPr>
              </a:lvl3pPr>
              <a:lvl4pPr marL="1600200" indent="-228600">
                <a:spcBef>
                  <a:spcPct val="20000"/>
                </a:spcBef>
                <a:buFont typeface="Arial" pitchFamily="34" charset="0"/>
                <a:buChar char="–"/>
                <a:defRPr>
                  <a:solidFill>
                    <a:schemeClr val="tx1"/>
                  </a:solidFill>
                  <a:latin typeface="Arial" pitchFamily="34" charset="0"/>
                </a:defRPr>
              </a:lvl4pPr>
              <a:lvl5pPr marL="2057400" indent="-228600">
                <a:spcBef>
                  <a:spcPct val="20000"/>
                </a:spcBef>
                <a:buFont typeface="Arial" pitchFamily="34" charset="0"/>
                <a:buChar char="»"/>
                <a:defRPr>
                  <a:solidFill>
                    <a:schemeClr val="tx1"/>
                  </a:solidFill>
                  <a:latin typeface="Arial"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Arial" pitchFamily="34" charset="0"/>
                </a:defRPr>
              </a:lvl9pPr>
            </a:lstStyle>
            <a:p>
              <a:pPr eaLnBrk="1" hangingPunct="1">
                <a:spcBef>
                  <a:spcPct val="0"/>
                </a:spcBef>
                <a:buClrTx/>
                <a:buSzTx/>
                <a:buFontTx/>
                <a:buNone/>
              </a:pPr>
              <a:endParaRPr lang="en-US" altLang="en-US">
                <a:solidFill>
                  <a:schemeClr val="hlink"/>
                </a:solidFill>
                <a:ea typeface="MS PGothic" pitchFamily="34" charset="-128"/>
              </a:endParaRPr>
            </a:p>
          </p:txBody>
        </p:sp>
        <p:cxnSp>
          <p:nvCxnSpPr>
            <p:cNvPr id="19" name="Rak 29"/>
            <p:cNvCxnSpPr>
              <a:cxnSpLocks noChangeShapeType="1"/>
              <a:stCxn id="13" idx="2"/>
              <a:endCxn id="17" idx="0"/>
            </p:cNvCxnSpPr>
            <p:nvPr/>
          </p:nvCxnSpPr>
          <p:spPr bwMode="auto">
            <a:xfrm>
              <a:off x="7161390" y="1997403"/>
              <a:ext cx="725305" cy="5949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Rak 30"/>
            <p:cNvCxnSpPr>
              <a:cxnSpLocks noChangeShapeType="1"/>
              <a:stCxn id="18" idx="1"/>
              <a:endCxn id="18" idx="3"/>
            </p:cNvCxnSpPr>
            <p:nvPr/>
          </p:nvCxnSpPr>
          <p:spPr bwMode="auto">
            <a:xfrm>
              <a:off x="5804802" y="2945355"/>
              <a:ext cx="12894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Rak 31"/>
            <p:cNvCxnSpPr>
              <a:cxnSpLocks noChangeShapeType="1"/>
              <a:stCxn id="17" idx="1"/>
              <a:endCxn id="17" idx="3"/>
            </p:cNvCxnSpPr>
            <p:nvPr/>
          </p:nvCxnSpPr>
          <p:spPr bwMode="auto">
            <a:xfrm>
              <a:off x="7241980" y="2945355"/>
              <a:ext cx="12894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pic>
        <p:nvPicPr>
          <p:cNvPr id="22" name="Bildobjekt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1795463"/>
            <a:ext cx="6778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67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sz="quarter" idx="13"/>
          </p:nvPr>
        </p:nvSpPr>
        <p:spPr>
          <a:xfrm>
            <a:off x="330200" y="1054100"/>
            <a:ext cx="7129966" cy="5080000"/>
          </a:xfrm>
        </p:spPr>
        <p:txBody>
          <a:bodyPr/>
          <a:lstStyle/>
          <a:p>
            <a:pPr marL="0" indent="0" eaLnBrk="1" hangingPunct="1"/>
            <a:r>
              <a:rPr lang="en-US" altLang="en-US" sz="2400" dirty="0" smtClean="0"/>
              <a:t>Ensure a foundation of </a:t>
            </a:r>
            <a:r>
              <a:rPr lang="en-US" altLang="en-US" sz="2400" dirty="0" smtClean="0">
                <a:solidFill>
                  <a:schemeClr val="tx2"/>
                </a:solidFill>
              </a:rPr>
              <a:t>integrated methods and tools</a:t>
            </a:r>
            <a:r>
              <a:rPr lang="en-US" altLang="en-US" sz="2400" dirty="0" smtClean="0"/>
              <a:t> across engineering disciplines</a:t>
            </a:r>
          </a:p>
          <a:p>
            <a:pPr marL="0" indent="0" eaLnBrk="1" hangingPunct="1"/>
            <a:endParaRPr lang="en-US" altLang="en-US" sz="2400" dirty="0" smtClean="0"/>
          </a:p>
          <a:p>
            <a:pPr marL="0" indent="0" eaLnBrk="1" hangingPunct="1"/>
            <a:r>
              <a:rPr lang="en-US" altLang="en-US" sz="2400" dirty="0" smtClean="0"/>
              <a:t>Develop comprehensive approach to </a:t>
            </a:r>
            <a:r>
              <a:rPr lang="en-US" altLang="en-US" sz="2400" dirty="0" smtClean="0">
                <a:solidFill>
                  <a:schemeClr val="tx2"/>
                </a:solidFill>
              </a:rPr>
              <a:t>configuration management </a:t>
            </a:r>
            <a:r>
              <a:rPr lang="en-US" altLang="en-US" sz="2400" dirty="0" smtClean="0"/>
              <a:t>and </a:t>
            </a:r>
            <a:r>
              <a:rPr lang="en-US" altLang="en-US" sz="2400" dirty="0" smtClean="0">
                <a:solidFill>
                  <a:schemeClr val="tx2"/>
                </a:solidFill>
              </a:rPr>
              <a:t>coordinate across product build </a:t>
            </a:r>
            <a:r>
              <a:rPr lang="en-US" altLang="en-US" sz="2400" dirty="0" smtClean="0"/>
              <a:t>space. </a:t>
            </a:r>
          </a:p>
          <a:p>
            <a:pPr marL="0" indent="0" eaLnBrk="1" hangingPunct="1"/>
            <a:endParaRPr lang="en-US" altLang="en-US" sz="2400" dirty="0" smtClean="0"/>
          </a:p>
          <a:p>
            <a:pPr marL="0" indent="0" eaLnBrk="1" hangingPunct="1"/>
            <a:r>
              <a:rPr lang="en-US" altLang="en-US" sz="2400" dirty="0" smtClean="0"/>
              <a:t>If requirements variability is important, </a:t>
            </a:r>
            <a:r>
              <a:rPr lang="en-US" altLang="en-US" sz="2400" dirty="0" smtClean="0">
                <a:solidFill>
                  <a:schemeClr val="tx2"/>
                </a:solidFill>
              </a:rPr>
              <a:t>ensure that requirements are well-managed today</a:t>
            </a:r>
            <a:r>
              <a:rPr lang="en-US" altLang="en-US" sz="2400" dirty="0" smtClean="0"/>
              <a:t>, and traced to downstream work products such as design and test.</a:t>
            </a:r>
          </a:p>
        </p:txBody>
      </p:sp>
      <p:sp>
        <p:nvSpPr>
          <p:cNvPr id="140289" name="Title 1"/>
          <p:cNvSpPr>
            <a:spLocks noGrp="1"/>
          </p:cNvSpPr>
          <p:nvPr>
            <p:ph type="title"/>
          </p:nvPr>
        </p:nvSpPr>
        <p:spPr/>
        <p:txBody>
          <a:bodyPr/>
          <a:lstStyle/>
          <a:p>
            <a:pPr eaLnBrk="1" hangingPunct="1"/>
            <a:r>
              <a:rPr lang="en-US" altLang="en-US" dirty="0" smtClean="0"/>
              <a:t>Suggested </a:t>
            </a:r>
            <a:r>
              <a:rPr lang="en-US" altLang="en-US" dirty="0"/>
              <a:t>next steps: </a:t>
            </a:r>
            <a:r>
              <a:rPr lang="en-US" altLang="en-US" dirty="0" smtClean="0"/>
              <a:t>build </a:t>
            </a:r>
            <a:r>
              <a:rPr lang="en-US" altLang="en-US" dirty="0"/>
              <a:t>on a </a:t>
            </a:r>
            <a:r>
              <a:rPr lang="en-US" altLang="en-US" dirty="0" smtClean="0"/>
              <a:t>solid foundation</a:t>
            </a:r>
          </a:p>
        </p:txBody>
      </p:sp>
    </p:spTree>
    <p:extLst>
      <p:ext uri="{BB962C8B-B14F-4D97-AF65-F5344CB8AC3E}">
        <p14:creationId xmlns:p14="http://schemas.microsoft.com/office/powerpoint/2010/main" val="376425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sz="quarter" idx="13"/>
          </p:nvPr>
        </p:nvSpPr>
        <p:spPr>
          <a:xfrm>
            <a:off x="330200" y="1054100"/>
            <a:ext cx="7145338" cy="5080000"/>
          </a:xfrm>
        </p:spPr>
        <p:txBody>
          <a:bodyPr/>
          <a:lstStyle/>
          <a:p>
            <a:pPr marL="0" indent="0" eaLnBrk="1" hangingPunct="1"/>
            <a:r>
              <a:rPr lang="en-US" altLang="en-US" sz="2400" dirty="0" smtClean="0">
                <a:solidFill>
                  <a:schemeClr val="tx2"/>
                </a:solidFill>
              </a:rPr>
              <a:t>Identify opportunities </a:t>
            </a:r>
            <a:r>
              <a:rPr lang="en-US" altLang="en-US" sz="2400" dirty="0" smtClean="0"/>
              <a:t>for strategic reuse</a:t>
            </a:r>
          </a:p>
          <a:p>
            <a:pPr marL="0" indent="0" eaLnBrk="1" hangingPunct="1"/>
            <a:endParaRPr lang="en-US" altLang="en-US" sz="2400" dirty="0" smtClean="0"/>
          </a:p>
          <a:p>
            <a:pPr marL="0" indent="0" eaLnBrk="1" hangingPunct="1"/>
            <a:r>
              <a:rPr lang="en-US" altLang="en-US" sz="2400" dirty="0" smtClean="0"/>
              <a:t>Choose your product line approach:</a:t>
            </a:r>
            <a:br>
              <a:rPr lang="en-US" altLang="en-US" sz="2400" dirty="0" smtClean="0"/>
            </a:br>
            <a:r>
              <a:rPr lang="en-US" altLang="en-US" sz="2400" dirty="0" smtClean="0"/>
              <a:t> </a:t>
            </a:r>
            <a:r>
              <a:rPr lang="en-US" altLang="en-US" sz="2400" dirty="0" smtClean="0">
                <a:solidFill>
                  <a:schemeClr val="tx2"/>
                </a:solidFill>
              </a:rPr>
              <a:t>incremental </a:t>
            </a:r>
            <a:r>
              <a:rPr lang="en-US" altLang="en-US" sz="2400" dirty="0"/>
              <a:t>or</a:t>
            </a:r>
            <a:r>
              <a:rPr lang="en-US" altLang="en-US" sz="2400" dirty="0" smtClean="0">
                <a:solidFill>
                  <a:schemeClr val="tx2"/>
                </a:solidFill>
              </a:rPr>
              <a:t> engineered </a:t>
            </a:r>
            <a:r>
              <a:rPr lang="en-US" altLang="en-US" sz="2400" dirty="0" smtClean="0"/>
              <a:t>for reuse?</a:t>
            </a:r>
          </a:p>
          <a:p>
            <a:pPr marL="0" indent="0" eaLnBrk="1" hangingPunct="1"/>
            <a:endParaRPr lang="en-US" altLang="en-US" sz="2400" dirty="0" smtClean="0"/>
          </a:p>
          <a:p>
            <a:pPr marL="0" indent="0" eaLnBrk="1" hangingPunct="1"/>
            <a:r>
              <a:rPr lang="en-US" altLang="en-US" sz="2400" dirty="0" smtClean="0"/>
              <a:t>Define and implement </a:t>
            </a:r>
            <a:r>
              <a:rPr lang="en-US" altLang="en-US" sz="2400" dirty="0" smtClean="0">
                <a:solidFill>
                  <a:schemeClr val="tx2"/>
                </a:solidFill>
              </a:rPr>
              <a:t>transformation</a:t>
            </a:r>
            <a:r>
              <a:rPr lang="en-US" altLang="en-US" sz="2400" dirty="0" smtClean="0"/>
              <a:t>: in organization, development practices, etc.</a:t>
            </a:r>
          </a:p>
          <a:p>
            <a:pPr marL="0" indent="0" eaLnBrk="1" hangingPunct="1"/>
            <a:endParaRPr lang="en-US" altLang="en-US" sz="2400" dirty="0" smtClean="0"/>
          </a:p>
          <a:p>
            <a:pPr marL="0" indent="0" eaLnBrk="1" hangingPunct="1"/>
            <a:r>
              <a:rPr lang="en-US" altLang="en-US" sz="2400" dirty="0" smtClean="0"/>
              <a:t>Take a </a:t>
            </a:r>
            <a:r>
              <a:rPr lang="en-US" altLang="en-US" sz="2400" dirty="0" smtClean="0">
                <a:solidFill>
                  <a:schemeClr val="tx2"/>
                </a:solidFill>
              </a:rPr>
              <a:t>measured approach</a:t>
            </a:r>
          </a:p>
        </p:txBody>
      </p:sp>
      <p:sp>
        <p:nvSpPr>
          <p:cNvPr id="140289" name="Title 1"/>
          <p:cNvSpPr>
            <a:spLocks noGrp="1"/>
          </p:cNvSpPr>
          <p:nvPr>
            <p:ph type="title"/>
          </p:nvPr>
        </p:nvSpPr>
        <p:spPr/>
        <p:txBody>
          <a:bodyPr/>
          <a:lstStyle/>
          <a:p>
            <a:pPr eaLnBrk="1" hangingPunct="1"/>
            <a:r>
              <a:rPr lang="en-US" altLang="en-US" dirty="0" smtClean="0"/>
              <a:t>Suggested </a:t>
            </a:r>
            <a:r>
              <a:rPr lang="en-US" altLang="en-US" dirty="0"/>
              <a:t>next steps: </a:t>
            </a:r>
            <a:r>
              <a:rPr lang="en-US" altLang="en-US" dirty="0" smtClean="0"/>
              <a:t>first steps </a:t>
            </a:r>
            <a:r>
              <a:rPr lang="en-US" altLang="en-US" dirty="0"/>
              <a:t>with </a:t>
            </a:r>
            <a:r>
              <a:rPr lang="en-US" altLang="en-US" dirty="0" smtClean="0"/>
              <a:t>PLE</a:t>
            </a:r>
          </a:p>
        </p:txBody>
      </p:sp>
    </p:spTree>
    <p:extLst>
      <p:ext uri="{BB962C8B-B14F-4D97-AF65-F5344CB8AC3E}">
        <p14:creationId xmlns:p14="http://schemas.microsoft.com/office/powerpoint/2010/main" val="315731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ctrTitle" idx="4294967295"/>
          </p:nvPr>
        </p:nvSpPr>
        <p:spPr>
          <a:xfrm>
            <a:off x="1543050" y="815975"/>
            <a:ext cx="5591175" cy="1039813"/>
          </a:xfrm>
        </p:spPr>
        <p:txBody>
          <a:bodyPr/>
          <a:lstStyle/>
          <a:p>
            <a:pPr algn="ctr"/>
            <a:r>
              <a:rPr lang="en-US" altLang="en-US" sz="6600" smtClean="0"/>
              <a:t>Thank You!</a:t>
            </a:r>
          </a:p>
        </p:txBody>
      </p:sp>
      <p:sp>
        <p:nvSpPr>
          <p:cNvPr id="11268" name="Text Box 4"/>
          <p:cNvSpPr txBox="1">
            <a:spLocks noChangeArrowheads="1"/>
          </p:cNvSpPr>
          <p:nvPr/>
        </p:nvSpPr>
        <p:spPr bwMode="auto">
          <a:xfrm>
            <a:off x="1543050" y="2811463"/>
            <a:ext cx="60467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ctr" defTabSz="914400">
              <a:spcBef>
                <a:spcPct val="50000"/>
              </a:spcBef>
            </a:pPr>
            <a:r>
              <a:rPr lang="en-US" altLang="en-US" sz="2400"/>
              <a:t>Your Feedback is Important!</a:t>
            </a:r>
          </a:p>
          <a:p>
            <a:pPr algn="ctr" defTabSz="914400"/>
            <a:endParaRPr lang="en-US" altLang="en-US">
              <a:solidFill>
                <a:srgbClr val="000000"/>
              </a:solidFill>
            </a:endParaRPr>
          </a:p>
          <a:p>
            <a:pPr algn="ctr" defTabSz="914400"/>
            <a:r>
              <a:rPr lang="en-US" altLang="en-US">
                <a:solidFill>
                  <a:srgbClr val="000000"/>
                </a:solidFill>
              </a:rPr>
              <a:t>Access the Innovate agenda tool to complete your session surveys from your smartphone, laptop or conference kiosk.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p:cNvSpPr>
          <p:nvPr>
            <p:ph type="title" idx="4294967295"/>
          </p:nvPr>
        </p:nvSpPr>
        <p:spPr>
          <a:xfrm>
            <a:off x="285750" y="238125"/>
            <a:ext cx="8412163" cy="257175"/>
          </a:xfrm>
        </p:spPr>
        <p:txBody>
          <a:bodyPr/>
          <a:lstStyle/>
          <a:p>
            <a:r>
              <a:rPr lang="en-US" altLang="en-US" smtClean="0">
                <a:solidFill>
                  <a:schemeClr val="hlink"/>
                </a:solidFill>
              </a:rPr>
              <a:t>Acknowledgements and Disclaimers</a:t>
            </a:r>
            <a:endParaRPr lang="en-US" altLang="en-US" sz="3200" b="1" smtClean="0">
              <a:solidFill>
                <a:srgbClr val="006600"/>
              </a:solidFill>
            </a:endParaRPr>
          </a:p>
        </p:txBody>
      </p:sp>
      <p:sp>
        <p:nvSpPr>
          <p:cNvPr id="27651" name="Rectangle 9"/>
          <p:cNvSpPr>
            <a:spLocks/>
          </p:cNvSpPr>
          <p:nvPr/>
        </p:nvSpPr>
        <p:spPr bwMode="auto">
          <a:xfrm>
            <a:off x="228600" y="3124200"/>
            <a:ext cx="8086725" cy="3136900"/>
          </a:xfrm>
          <a:prstGeom prst="rect">
            <a:avLst/>
          </a:prstGeom>
          <a:noFill/>
          <a:ln w="31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eaLnBrk="0" hangingPunct="0">
              <a:spcAft>
                <a:spcPct val="30000"/>
              </a:spcAft>
              <a:buClr>
                <a:schemeClr val="hlink"/>
              </a:buClr>
              <a:buSzPct val="160000"/>
              <a:buFont typeface="Arial" pitchFamily="34" charset="0"/>
              <a:buNone/>
            </a:pPr>
            <a:r>
              <a:rPr lang="en-US" altLang="en-US" dirty="0">
                <a:ea typeface="MS PGothic" pitchFamily="34" charset="-128"/>
              </a:rPr>
              <a:t>   </a:t>
            </a:r>
            <a:r>
              <a:rPr lang="en-US" altLang="en-US" sz="1000" b="1" i="1" dirty="0">
                <a:ea typeface="MS PGothic" pitchFamily="34" charset="-128"/>
              </a:rPr>
              <a:t>© Copyright IBM Corporation 2012. All rights reserved.</a:t>
            </a:r>
          </a:p>
          <a:p>
            <a:pPr lvl="1" eaLnBrk="0" hangingPunct="0">
              <a:spcAft>
                <a:spcPct val="30000"/>
              </a:spcAft>
              <a:buClr>
                <a:schemeClr val="hlink"/>
              </a:buClr>
              <a:buSzPct val="120000"/>
              <a:buFont typeface="Arial" pitchFamily="34" charset="0"/>
              <a:buChar char="–"/>
            </a:pPr>
            <a:r>
              <a:rPr lang="en-US" altLang="en-US" sz="1000" b="1" i="1" dirty="0">
                <a:ea typeface="MS PGothic" pitchFamily="34" charset="-128"/>
              </a:rPr>
              <a:t>U.S. Government Users Restricted Rights - Use, duplication or disclosure restricted by GSA ADP Schedule Contract with IBM Corp.</a:t>
            </a:r>
          </a:p>
          <a:p>
            <a:pPr lvl="1" eaLnBrk="0" hangingPunct="0">
              <a:spcAft>
                <a:spcPct val="30000"/>
              </a:spcAft>
              <a:buClr>
                <a:schemeClr val="hlink"/>
              </a:buClr>
              <a:buSzPct val="120000"/>
              <a:buFont typeface="Arial" pitchFamily="34" charset="0"/>
              <a:buChar char="–"/>
            </a:pPr>
            <a:endParaRPr lang="en-US" altLang="en-US" sz="1000" i="1" dirty="0">
              <a:solidFill>
                <a:srgbClr val="F54604"/>
              </a:solidFill>
              <a:ea typeface="MS PGothic" pitchFamily="34" charset="-128"/>
            </a:endParaRPr>
          </a:p>
          <a:p>
            <a:pPr eaLnBrk="0" hangingPunct="0">
              <a:spcAft>
                <a:spcPct val="30000"/>
              </a:spcAft>
              <a:buClr>
                <a:schemeClr val="hlink"/>
              </a:buClr>
              <a:buSzPct val="160000"/>
              <a:buFont typeface="Arial" pitchFamily="34" charset="0"/>
              <a:buNone/>
            </a:pPr>
            <a:r>
              <a:rPr lang="en-US" altLang="en-US" sz="1000" dirty="0">
                <a:ea typeface="MS PGothic" pitchFamily="34" charset="-128"/>
              </a:rPr>
              <a:t>	IBM, the IBM logo, </a:t>
            </a:r>
            <a:r>
              <a:rPr lang="en-US" altLang="en-US" sz="1000" dirty="0" smtClean="0">
                <a:ea typeface="MS PGothic" pitchFamily="34" charset="-128"/>
              </a:rPr>
              <a:t>and ibm.com are </a:t>
            </a:r>
            <a:r>
              <a:rPr lang="en-US" altLang="en-US" sz="1000" dirty="0">
                <a:ea typeface="MS PGothic" pitchFamily="34" charset="-128"/>
              </a:rPr>
              <a:t>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“Copyright and trademark information” at </a:t>
            </a:r>
            <a:r>
              <a:rPr lang="en-US" altLang="en-US" sz="1000" dirty="0">
                <a:ea typeface="MS PGothic" pitchFamily="34" charset="-128"/>
                <a:hlinkClick r:id="rId3"/>
              </a:rPr>
              <a:t>www.ibm.com/legal/copytrade.shtml</a:t>
            </a:r>
            <a:endParaRPr lang="en-US" altLang="en-US" sz="1000" dirty="0">
              <a:ea typeface="MS PGothic" pitchFamily="34" charset="-128"/>
            </a:endParaRPr>
          </a:p>
          <a:p>
            <a:pPr eaLnBrk="0" hangingPunct="0">
              <a:spcAft>
                <a:spcPct val="30000"/>
              </a:spcAft>
              <a:buClr>
                <a:schemeClr val="hlink"/>
              </a:buClr>
              <a:buSzPct val="160000"/>
              <a:buFont typeface="Arial" pitchFamily="34" charset="0"/>
              <a:buNone/>
            </a:pPr>
            <a:r>
              <a:rPr lang="en-US" altLang="en-US" sz="1000" dirty="0">
                <a:ea typeface="MS PGothic" pitchFamily="34" charset="-128"/>
              </a:rPr>
              <a:t>	Other company, product, or service names may be trademarks or service marks of others.</a:t>
            </a:r>
          </a:p>
          <a:p>
            <a:pPr eaLnBrk="0" hangingPunct="0">
              <a:spcAft>
                <a:spcPct val="30000"/>
              </a:spcAft>
              <a:buClr>
                <a:schemeClr val="hlink"/>
              </a:buClr>
              <a:buSzPct val="160000"/>
              <a:buFont typeface="Arial" pitchFamily="34" charset="0"/>
              <a:buChar char="•"/>
            </a:pPr>
            <a:endParaRPr lang="en-US" altLang="en-US" sz="1000" dirty="0">
              <a:ea typeface="MS PGothic" pitchFamily="34" charset="-128"/>
            </a:endParaRPr>
          </a:p>
          <a:p>
            <a:pPr lvl="1" eaLnBrk="0" hangingPunct="0"/>
            <a:endParaRPr lang="en-US" altLang="en-US" sz="1000" dirty="0">
              <a:ea typeface="MS PGothic" pitchFamily="34" charset="-128"/>
            </a:endParaRPr>
          </a:p>
        </p:txBody>
      </p:sp>
      <p:sp>
        <p:nvSpPr>
          <p:cNvPr id="27652" name="Rectangle 9"/>
          <p:cNvSpPr>
            <a:spLocks/>
          </p:cNvSpPr>
          <p:nvPr/>
        </p:nvSpPr>
        <p:spPr bwMode="auto">
          <a:xfrm>
            <a:off x="228600" y="609600"/>
            <a:ext cx="8077200" cy="457200"/>
          </a:xfrm>
          <a:prstGeom prst="rect">
            <a:avLst/>
          </a:prstGeom>
          <a:noFill/>
          <a:ln w="31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eaLnBrk="0" hangingPunct="0">
              <a:spcAft>
                <a:spcPct val="30000"/>
              </a:spcAft>
              <a:buClr>
                <a:schemeClr val="hlink"/>
              </a:buClr>
              <a:buSzPct val="160000"/>
              <a:buFont typeface="Arial" pitchFamily="34" charset="0"/>
              <a:buNone/>
            </a:pPr>
            <a:r>
              <a:rPr lang="en-US" altLang="en-US" sz="1000">
                <a:ea typeface="MS PGothic" pitchFamily="34" charset="-128"/>
              </a:rPr>
              <a:t> 	</a:t>
            </a:r>
            <a:r>
              <a:rPr lang="en-US" altLang="en-US" sz="1000" b="1">
                <a:ea typeface="MS PGothic" pitchFamily="34" charset="-128"/>
              </a:rPr>
              <a:t>Availability</a:t>
            </a:r>
            <a:r>
              <a:rPr lang="en-US" altLang="en-US" sz="1000">
                <a:ea typeface="MS PGothic" pitchFamily="34" charset="-128"/>
              </a:rPr>
              <a:t>.  References in this presentation to IBM products, programs, or services do not imply that they will be available in all countries in which IBM operates. </a:t>
            </a:r>
          </a:p>
          <a:p>
            <a:pPr eaLnBrk="0" hangingPunct="0">
              <a:spcAft>
                <a:spcPct val="30000"/>
              </a:spcAft>
              <a:buClr>
                <a:schemeClr val="hlink"/>
              </a:buClr>
              <a:buSzPct val="160000"/>
              <a:buFont typeface="Arial" pitchFamily="34" charset="0"/>
              <a:buNone/>
            </a:pPr>
            <a:r>
              <a:rPr lang="en-US" altLang="en-US">
                <a:ea typeface="MS PGothic" pitchFamily="34" charset="-128"/>
              </a:rPr>
              <a:t>   </a:t>
            </a:r>
          </a:p>
        </p:txBody>
      </p:sp>
      <p:sp>
        <p:nvSpPr>
          <p:cNvPr id="27653" name="Rectangle 9"/>
          <p:cNvSpPr>
            <a:spLocks/>
          </p:cNvSpPr>
          <p:nvPr/>
        </p:nvSpPr>
        <p:spPr bwMode="auto">
          <a:xfrm>
            <a:off x="228600" y="1143000"/>
            <a:ext cx="8077200" cy="1143000"/>
          </a:xfrm>
          <a:prstGeom prst="rect">
            <a:avLst/>
          </a:prstGeom>
          <a:noFill/>
          <a:ln w="31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eaLnBrk="0" hangingPunct="0">
              <a:spcAft>
                <a:spcPct val="30000"/>
              </a:spcAft>
              <a:buClr>
                <a:schemeClr val="bg1"/>
              </a:buClr>
              <a:buSzPct val="160000"/>
              <a:buFont typeface="Arial" pitchFamily="34" charset="0"/>
              <a:buNone/>
            </a:pPr>
            <a:r>
              <a:rPr lang="en-US" altLang="en-US" sz="1000">
                <a:ea typeface="MS PGothic" pitchFamily="34" charset="-128"/>
              </a:rPr>
              <a:t>      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p:txBody>
      </p:sp>
      <p:sp>
        <p:nvSpPr>
          <p:cNvPr id="27654" name="Rectangle 9"/>
          <p:cNvSpPr>
            <a:spLocks/>
          </p:cNvSpPr>
          <p:nvPr/>
        </p:nvSpPr>
        <p:spPr bwMode="auto">
          <a:xfrm>
            <a:off x="228600" y="2362200"/>
            <a:ext cx="8077200" cy="685800"/>
          </a:xfrm>
          <a:prstGeom prst="rect">
            <a:avLst/>
          </a:prstGeom>
          <a:noFill/>
          <a:ln w="31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eaLnBrk="0" hangingPunct="0">
              <a:spcAft>
                <a:spcPct val="30000"/>
              </a:spcAft>
              <a:buClr>
                <a:schemeClr val="hlink"/>
              </a:buClr>
              <a:buSzPct val="160000"/>
              <a:buFont typeface="Arial" pitchFamily="34" charset="0"/>
              <a:buNone/>
            </a:pPr>
            <a:r>
              <a:rPr lang="en-US" altLang="en-US" sz="1000">
                <a:ea typeface="MS PGothic" pitchFamily="34" charset="-128"/>
              </a:rPr>
              <a:t>      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Outline</a:t>
            </a:r>
          </a:p>
        </p:txBody>
      </p:sp>
      <p:sp>
        <p:nvSpPr>
          <p:cNvPr id="80898" name="Content Placeholder 2"/>
          <p:cNvSpPr>
            <a:spLocks noGrp="1"/>
          </p:cNvSpPr>
          <p:nvPr>
            <p:ph idx="4294967295"/>
          </p:nvPr>
        </p:nvSpPr>
        <p:spPr>
          <a:xfrm>
            <a:off x="268288" y="1600200"/>
            <a:ext cx="8620125" cy="1784350"/>
          </a:xfrm>
          <a:prstGeom prst="rect">
            <a:avLst/>
          </a:prstGeom>
        </p:spPr>
        <p:txBody>
          <a:bodyPr/>
          <a:lstStyle/>
          <a:p>
            <a:pPr eaLnBrk="1" hangingPunct="1"/>
            <a:r>
              <a:rPr lang="en-US" sz="2000" dirty="0" smtClean="0"/>
              <a:t>Background: The need for Reuse</a:t>
            </a:r>
          </a:p>
          <a:p>
            <a:pPr eaLnBrk="1" hangingPunct="1"/>
            <a:r>
              <a:rPr lang="en-US" sz="2000" dirty="0" smtClean="0"/>
              <a:t>Approach: The need for Product Line Engineering</a:t>
            </a:r>
          </a:p>
          <a:p>
            <a:pPr eaLnBrk="1" hangingPunct="1"/>
            <a:r>
              <a:rPr lang="en-US" sz="2000" dirty="0" smtClean="0"/>
              <a:t>Concepts of PLE</a:t>
            </a:r>
          </a:p>
          <a:p>
            <a:pPr eaLnBrk="1" hangingPunct="1"/>
            <a:r>
              <a:rPr lang="en-US" sz="2000" dirty="0" smtClean="0"/>
              <a:t>Solution: Federated Platform for PLE</a:t>
            </a:r>
          </a:p>
        </p:txBody>
      </p:sp>
    </p:spTree>
    <p:extLst>
      <p:ext uri="{BB962C8B-B14F-4D97-AF65-F5344CB8AC3E}">
        <p14:creationId xmlns:p14="http://schemas.microsoft.com/office/powerpoint/2010/main" val="32671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Title 1"/>
          <p:cNvSpPr>
            <a:spLocks noGrp="1"/>
          </p:cNvSpPr>
          <p:nvPr>
            <p:ph type="title" idx="4294967295"/>
          </p:nvPr>
        </p:nvSpPr>
        <p:spPr>
          <a:xfrm>
            <a:off x="250825" y="593725"/>
            <a:ext cx="3960813" cy="1682750"/>
          </a:xfrm>
        </p:spPr>
        <p:txBody>
          <a:bodyPr lIns="91440" rIns="91440"/>
          <a:lstStyle/>
          <a:p>
            <a:pPr eaLnBrk="1" hangingPunct="1"/>
            <a:r>
              <a:rPr lang="en-US" altLang="en-US" sz="2400" dirty="0"/>
              <a:t>As products and systems become more complex, </a:t>
            </a:r>
            <a:br>
              <a:rPr lang="en-US" altLang="en-US" sz="2400" dirty="0"/>
            </a:br>
            <a:r>
              <a:rPr lang="en-US" altLang="en-US" sz="2400" dirty="0"/>
              <a:t>engineering effort multiplies.</a:t>
            </a:r>
          </a:p>
        </p:txBody>
      </p:sp>
      <p:graphicFrame>
        <p:nvGraphicFramePr>
          <p:cNvPr id="1051" name="Object 27"/>
          <p:cNvGraphicFramePr>
            <a:graphicFrameLocks noChangeAspect="1"/>
          </p:cNvGraphicFramePr>
          <p:nvPr/>
        </p:nvGraphicFramePr>
        <p:xfrm>
          <a:off x="395288" y="2781300"/>
          <a:ext cx="8455025" cy="3600450"/>
        </p:xfrm>
        <a:graphic>
          <a:graphicData uri="http://schemas.openxmlformats.org/presentationml/2006/ole">
            <mc:AlternateContent xmlns:mc="http://schemas.openxmlformats.org/markup-compatibility/2006">
              <mc:Choice xmlns:v="urn:schemas-microsoft-com:vml" Requires="v">
                <p:oleObj spid="_x0000_s59433" name="Document" r:id="rId5" imgW="5978644" imgH="3080482" progId="">
                  <p:embed/>
                </p:oleObj>
              </mc:Choice>
              <mc:Fallback>
                <p:oleObj name="Document" r:id="rId5" imgW="5978644" imgH="308048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81300"/>
                        <a:ext cx="8455025"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3" name="Text Box 4"/>
          <p:cNvSpPr txBox="1">
            <a:spLocks noChangeArrowheads="1"/>
          </p:cNvSpPr>
          <p:nvPr/>
        </p:nvSpPr>
        <p:spPr bwMode="auto">
          <a:xfrm>
            <a:off x="473075" y="6526213"/>
            <a:ext cx="1347788" cy="214312"/>
          </a:xfrm>
          <a:prstGeom prst="rect">
            <a:avLst/>
          </a:prstGeom>
          <a:noFill/>
          <a:ln w="9525">
            <a:noFill/>
            <a:miter lim="800000"/>
            <a:headEnd/>
            <a:tailEnd/>
          </a:ln>
        </p:spPr>
        <p:txBody>
          <a:bodyPr wrap="none">
            <a:spAutoFit/>
          </a:bodyPr>
          <a:lstStyle/>
          <a:p>
            <a:pPr algn="ctr">
              <a:buClr>
                <a:srgbClr val="000000"/>
              </a:buClr>
              <a:buSzPct val="100000"/>
              <a:buFont typeface="Arial" charset="0"/>
              <a:buNone/>
            </a:pPr>
            <a:r>
              <a:rPr lang="en-US" altLang="en-US" sz="800" b="1" i="1">
                <a:solidFill>
                  <a:srgbClr val="199FD2"/>
                </a:solidFill>
              </a:rPr>
              <a:t>source, HBR, June 2010</a:t>
            </a:r>
          </a:p>
        </p:txBody>
      </p:sp>
      <p:pic>
        <p:nvPicPr>
          <p:cNvPr id="1054" name="Picture 5"/>
          <p:cNvPicPr>
            <a:picLocks noChangeAspect="1" noChangeArrowheads="1"/>
          </p:cNvPicPr>
          <p:nvPr/>
        </p:nvPicPr>
        <p:blipFill>
          <a:blip r:embed="rId7"/>
          <a:srcRect/>
          <a:stretch>
            <a:fillRect/>
          </a:stretch>
        </p:blipFill>
        <p:spPr bwMode="auto">
          <a:xfrm>
            <a:off x="4356100" y="558800"/>
            <a:ext cx="4692650" cy="1862138"/>
          </a:xfrm>
          <a:prstGeom prst="rect">
            <a:avLst/>
          </a:prstGeom>
          <a:noFill/>
          <a:ln w="9525">
            <a:noFill/>
            <a:miter lim="800000"/>
            <a:headEnd/>
            <a:tailEnd/>
          </a:ln>
        </p:spPr>
      </p:pic>
    </p:spTree>
    <p:extLst>
      <p:ext uri="{BB962C8B-B14F-4D97-AF65-F5344CB8AC3E}">
        <p14:creationId xmlns:p14="http://schemas.microsoft.com/office/powerpoint/2010/main" val="149038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txBox="1">
            <a:spLocks noGrp="1"/>
          </p:cNvSpPr>
          <p:nvPr/>
        </p:nvSpPr>
        <p:spPr bwMode="auto">
          <a:xfrm>
            <a:off x="8610600" y="6477000"/>
            <a:ext cx="533400" cy="381000"/>
          </a:xfrm>
          <a:prstGeom prst="rect">
            <a:avLst/>
          </a:prstGeom>
          <a:noFill/>
          <a:ln w="9525">
            <a:noFill/>
            <a:miter lim="800000"/>
            <a:headEnd/>
            <a:tailEnd/>
          </a:ln>
        </p:spPr>
        <p:txBody>
          <a:bodyPr/>
          <a:lstStyle/>
          <a:p>
            <a:pPr algn="r" eaLnBrk="0" hangingPunct="0">
              <a:buClr>
                <a:srgbClr val="000000"/>
              </a:buClr>
              <a:buSzPct val="100000"/>
              <a:buFont typeface="Times New Roman" pitchFamily="18" charset="0"/>
              <a:buNone/>
            </a:pPr>
            <a:fld id="{51DFD58B-E039-4039-9922-A417C2802AA5}" type="slidenum">
              <a:rPr lang="en-US" altLang="en-US" sz="900" b="1">
                <a:solidFill>
                  <a:schemeClr val="bg1"/>
                </a:solidFill>
                <a:ea typeface="MS PGothic" pitchFamily="34" charset="-128"/>
              </a:rPr>
              <a:pPr algn="r" eaLnBrk="0" hangingPunct="0">
                <a:buClr>
                  <a:srgbClr val="000000"/>
                </a:buClr>
                <a:buSzPct val="100000"/>
                <a:buFont typeface="Times New Roman" pitchFamily="18" charset="0"/>
                <a:buNone/>
              </a:pPr>
              <a:t>5</a:t>
            </a:fld>
            <a:endParaRPr lang="en-US" altLang="en-US" sz="900" b="1">
              <a:solidFill>
                <a:schemeClr val="bg1"/>
              </a:solidFill>
              <a:ea typeface="MS PGothic" pitchFamily="34" charset="-128"/>
            </a:endParaRPr>
          </a:p>
        </p:txBody>
      </p:sp>
      <p:pic>
        <p:nvPicPr>
          <p:cNvPr id="84995" name="Picture 4"/>
          <p:cNvPicPr>
            <a:picLocks noChangeAspect="1" noChangeArrowheads="1"/>
          </p:cNvPicPr>
          <p:nvPr/>
        </p:nvPicPr>
        <p:blipFill>
          <a:blip r:embed="rId3"/>
          <a:srcRect/>
          <a:stretch>
            <a:fillRect/>
          </a:stretch>
        </p:blipFill>
        <p:spPr bwMode="auto">
          <a:xfrm>
            <a:off x="250825" y="1412875"/>
            <a:ext cx="8066088" cy="4687888"/>
          </a:xfrm>
          <a:prstGeom prst="rect">
            <a:avLst/>
          </a:prstGeom>
          <a:noFill/>
          <a:ln w="9525">
            <a:noFill/>
            <a:miter lim="800000"/>
            <a:headEnd/>
            <a:tailEnd/>
          </a:ln>
        </p:spPr>
      </p:pic>
      <p:sp>
        <p:nvSpPr>
          <p:cNvPr id="84996" name="Rectangle 2"/>
          <p:cNvSpPr>
            <a:spLocks noChangeArrowheads="1"/>
          </p:cNvSpPr>
          <p:nvPr/>
        </p:nvSpPr>
        <p:spPr bwMode="auto">
          <a:xfrm>
            <a:off x="369888" y="6126163"/>
            <a:ext cx="8666162" cy="396875"/>
          </a:xfrm>
          <a:prstGeom prst="rect">
            <a:avLst/>
          </a:prstGeom>
          <a:noFill/>
          <a:ln w="9525">
            <a:noFill/>
            <a:miter lim="800000"/>
            <a:headEnd/>
            <a:tailEnd/>
          </a:ln>
        </p:spPr>
        <p:txBody>
          <a:bodyPr>
            <a:spAutoFit/>
          </a:bodyPr>
          <a:lstStyle/>
          <a:p>
            <a:pPr algn="r">
              <a:lnSpc>
                <a:spcPct val="90000"/>
              </a:lnSpc>
              <a:buClr>
                <a:srgbClr val="000000"/>
              </a:buClr>
              <a:buSzPct val="100000"/>
              <a:buFont typeface="Times New Roman" pitchFamily="18" charset="0"/>
              <a:buNone/>
            </a:pPr>
            <a:r>
              <a:rPr lang="en-US" altLang="en-US" sz="2200">
                <a:solidFill>
                  <a:schemeClr val="accent1"/>
                </a:solidFill>
              </a:rPr>
              <a:t>… but good engineering on its own isn’t enough</a:t>
            </a:r>
            <a:endParaRPr lang="en-US" altLang="en-US" u="sng">
              <a:solidFill>
                <a:schemeClr val="accent1"/>
              </a:solidFill>
            </a:endParaRPr>
          </a:p>
        </p:txBody>
      </p:sp>
      <p:sp>
        <p:nvSpPr>
          <p:cNvPr id="2" name="Title 1"/>
          <p:cNvSpPr>
            <a:spLocks noGrp="1"/>
          </p:cNvSpPr>
          <p:nvPr>
            <p:ph type="title"/>
          </p:nvPr>
        </p:nvSpPr>
        <p:spPr>
          <a:xfrm>
            <a:off x="334963" y="412587"/>
            <a:ext cx="8505825" cy="874713"/>
          </a:xfrm>
        </p:spPr>
        <p:txBody>
          <a:bodyPr/>
          <a:lstStyle/>
          <a:p>
            <a:r>
              <a:rPr lang="en-US" dirty="0"/>
              <a:t>Companies are embracing new techniques and methods to better engineering complex products</a:t>
            </a:r>
            <a:r>
              <a:rPr lang="en-US" dirty="0" smtClean="0"/>
              <a:t>.</a:t>
            </a:r>
            <a:endParaRPr lang="en-US" dirty="0"/>
          </a:p>
        </p:txBody>
      </p:sp>
    </p:spTree>
    <p:extLst>
      <p:ext uri="{BB962C8B-B14F-4D97-AF65-F5344CB8AC3E}">
        <p14:creationId xmlns:p14="http://schemas.microsoft.com/office/powerpoint/2010/main" val="165930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ubrik 1"/>
          <p:cNvSpPr>
            <a:spLocks noGrp="1"/>
          </p:cNvSpPr>
          <p:nvPr>
            <p:ph type="title"/>
          </p:nvPr>
        </p:nvSpPr>
        <p:spPr/>
        <p:txBody>
          <a:bodyPr/>
          <a:lstStyle/>
          <a:p>
            <a:pPr eaLnBrk="1" hangingPunct="1"/>
            <a:r>
              <a:rPr lang="en-US" altLang="en-US" sz="3600" dirty="0" smtClean="0"/>
              <a:t>In the beginning …</a:t>
            </a:r>
          </a:p>
        </p:txBody>
      </p:sp>
      <p:sp>
        <p:nvSpPr>
          <p:cNvPr id="88067" name="TextBox 1"/>
          <p:cNvSpPr txBox="1">
            <a:spLocks noChangeArrowheads="1"/>
          </p:cNvSpPr>
          <p:nvPr/>
        </p:nvSpPr>
        <p:spPr bwMode="auto">
          <a:xfrm>
            <a:off x="220663" y="1011113"/>
            <a:ext cx="4240263" cy="677108"/>
          </a:xfrm>
          <a:prstGeom prst="rect">
            <a:avLst/>
          </a:prstGeom>
          <a:noFill/>
          <a:ln w="9525">
            <a:noFill/>
            <a:miter lim="800000"/>
            <a:headEnd/>
            <a:tailEnd/>
          </a:ln>
        </p:spPr>
        <p:txBody>
          <a:bodyPr wrap="none">
            <a:spAutoFit/>
          </a:bodyPr>
          <a:lstStyle/>
          <a:p>
            <a:pPr defTabSz="914400"/>
            <a:r>
              <a:rPr lang="en-US" altLang="en-US" sz="2400" dirty="0" smtClean="0">
                <a:solidFill>
                  <a:schemeClr val="tx1"/>
                </a:solidFill>
              </a:rPr>
              <a:t>…we </a:t>
            </a:r>
            <a:r>
              <a:rPr lang="en-US" altLang="en-US" sz="2400" dirty="0">
                <a:solidFill>
                  <a:schemeClr val="tx1"/>
                </a:solidFill>
              </a:rPr>
              <a:t>just made them all </a:t>
            </a:r>
            <a:r>
              <a:rPr lang="en-US" altLang="en-US" sz="2400" b="1" dirty="0">
                <a:solidFill>
                  <a:schemeClr val="tx2"/>
                </a:solidFill>
              </a:rPr>
              <a:t>alike</a:t>
            </a:r>
          </a:p>
          <a:p>
            <a:pPr defTabSz="914400"/>
            <a:r>
              <a:rPr lang="en-US" altLang="en-US" sz="1400" i="1" dirty="0">
                <a:solidFill>
                  <a:schemeClr val="tx1"/>
                </a:solidFill>
              </a:rPr>
              <a:t>(efficient, but it didn’t meet all customers’ needs)</a:t>
            </a:r>
          </a:p>
        </p:txBody>
      </p:sp>
      <p:sp>
        <p:nvSpPr>
          <p:cNvPr id="88068" name="TextBox 19"/>
          <p:cNvSpPr txBox="1">
            <a:spLocks noChangeArrowheads="1"/>
          </p:cNvSpPr>
          <p:nvPr/>
        </p:nvSpPr>
        <p:spPr bwMode="auto">
          <a:xfrm>
            <a:off x="328613" y="3597622"/>
            <a:ext cx="3703637" cy="893762"/>
          </a:xfrm>
          <a:prstGeom prst="rect">
            <a:avLst/>
          </a:prstGeom>
          <a:noFill/>
          <a:ln w="9525">
            <a:noFill/>
            <a:miter lim="800000"/>
            <a:headEnd/>
            <a:tailEnd/>
          </a:ln>
        </p:spPr>
        <p:txBody>
          <a:bodyPr wrap="none">
            <a:spAutoFit/>
          </a:bodyPr>
          <a:lstStyle/>
          <a:p>
            <a:pPr defTabSz="914400"/>
            <a:r>
              <a:rPr lang="en-US" altLang="en-US" sz="2000" dirty="0">
                <a:solidFill>
                  <a:schemeClr val="tx1"/>
                </a:solidFill>
              </a:rPr>
              <a:t>…or we built them </a:t>
            </a:r>
            <a:r>
              <a:rPr lang="en-US" altLang="en-US" sz="2000" b="1" dirty="0">
                <a:solidFill>
                  <a:schemeClr val="tx2"/>
                </a:solidFill>
              </a:rPr>
              <a:t>one-by-one</a:t>
            </a:r>
            <a:br>
              <a:rPr lang="en-US" altLang="en-US" sz="2000" b="1" dirty="0">
                <a:solidFill>
                  <a:schemeClr val="tx2"/>
                </a:solidFill>
              </a:rPr>
            </a:br>
            <a:r>
              <a:rPr lang="en-US" altLang="en-US" sz="2000" b="1" dirty="0">
                <a:solidFill>
                  <a:schemeClr val="tx2"/>
                </a:solidFill>
              </a:rPr>
              <a:t>    </a:t>
            </a:r>
            <a:r>
              <a:rPr lang="en-US" altLang="en-US" sz="2000" dirty="0">
                <a:solidFill>
                  <a:schemeClr val="tx1"/>
                </a:solidFill>
              </a:rPr>
              <a:t>for each new customer </a:t>
            </a:r>
          </a:p>
          <a:p>
            <a:pPr defTabSz="914400"/>
            <a:r>
              <a:rPr lang="en-US" altLang="en-US" sz="1200" dirty="0">
                <a:solidFill>
                  <a:schemeClr val="tx1"/>
                </a:solidFill>
              </a:rPr>
              <a:t>   </a:t>
            </a:r>
            <a:r>
              <a:rPr lang="en-US" altLang="en-US" sz="1200" i="1" dirty="0">
                <a:solidFill>
                  <a:schemeClr val="tx1"/>
                </a:solidFill>
              </a:rPr>
              <a:t>(it met the needs, but was very expensive)</a:t>
            </a:r>
          </a:p>
        </p:txBody>
      </p:sp>
      <p:pic>
        <p:nvPicPr>
          <p:cNvPr id="1026" name="Picture 2" descr="C:\Users\barclay\AppData\Local\Microsoft\Windows\Temporary Internet Files\Content.IE5\VPDU2CWI\MC900439830[1].png"/>
          <p:cNvPicPr>
            <a:picLocks noChangeAspect="1" noChangeArrowheads="1"/>
          </p:cNvPicPr>
          <p:nvPr/>
        </p:nvPicPr>
        <p:blipFill>
          <a:blip r:embed="rId3">
            <a:extLst/>
          </a:blip>
          <a:srcRect/>
          <a:stretch>
            <a:fillRect/>
          </a:stretch>
        </p:blipFill>
        <p:spPr bwMode="auto">
          <a:xfrm>
            <a:off x="5354558" y="1695119"/>
            <a:ext cx="3454521" cy="2857714"/>
          </a:xfrm>
          <a:prstGeom prst="rect">
            <a:avLst/>
          </a:prstGeom>
          <a:noFill/>
          <a:effectLst>
            <a:softEdge rad="12700"/>
          </a:effectLst>
          <a:extLst/>
        </p:spPr>
      </p:pic>
      <p:sp>
        <p:nvSpPr>
          <p:cNvPr id="88073" name="TextBox 2"/>
          <p:cNvSpPr txBox="1">
            <a:spLocks noChangeArrowheads="1"/>
          </p:cNvSpPr>
          <p:nvPr/>
        </p:nvSpPr>
        <p:spPr bwMode="auto">
          <a:xfrm>
            <a:off x="5430838" y="4518025"/>
            <a:ext cx="3302000" cy="1939925"/>
          </a:xfrm>
          <a:prstGeom prst="rect">
            <a:avLst/>
          </a:prstGeom>
          <a:noFill/>
          <a:ln w="9525">
            <a:noFill/>
            <a:miter lim="800000"/>
            <a:headEnd/>
            <a:tailEnd/>
          </a:ln>
        </p:spPr>
        <p:txBody>
          <a:bodyPr>
            <a:spAutoFit/>
          </a:bodyPr>
          <a:lstStyle/>
          <a:p>
            <a:pPr>
              <a:buClr>
                <a:srgbClr val="000000"/>
              </a:buClr>
              <a:buSzPct val="100000"/>
              <a:buFont typeface="Times New Roman" pitchFamily="18" charset="0"/>
              <a:buNone/>
            </a:pPr>
            <a:r>
              <a:rPr lang="en-US" altLang="en-US" sz="2000">
                <a:solidFill>
                  <a:schemeClr val="tx1"/>
                </a:solidFill>
              </a:rPr>
              <a:t>Now customers demand increasingly </a:t>
            </a:r>
            <a:r>
              <a:rPr lang="en-US" altLang="en-US" sz="2000" b="1">
                <a:solidFill>
                  <a:schemeClr val="tx2"/>
                </a:solidFill>
              </a:rPr>
              <a:t>specialized</a:t>
            </a:r>
            <a:r>
              <a:rPr lang="en-US" altLang="en-US" sz="2000" b="1">
                <a:solidFill>
                  <a:schemeClr val="tx1"/>
                </a:solidFill>
              </a:rPr>
              <a:t> </a:t>
            </a:r>
            <a:r>
              <a:rPr lang="en-US" altLang="en-US" sz="2000">
                <a:solidFill>
                  <a:schemeClr val="tx1"/>
                </a:solidFill>
              </a:rPr>
              <a:t>and </a:t>
            </a:r>
            <a:r>
              <a:rPr lang="en-US" altLang="en-US" sz="2000" b="1">
                <a:solidFill>
                  <a:schemeClr val="tx2"/>
                </a:solidFill>
              </a:rPr>
              <a:t>customized</a:t>
            </a:r>
            <a:r>
              <a:rPr lang="en-US" altLang="en-US" sz="2000">
                <a:solidFill>
                  <a:schemeClr val="tx2"/>
                </a:solidFill>
              </a:rPr>
              <a:t> </a:t>
            </a:r>
            <a:r>
              <a:rPr lang="en-US" altLang="en-US" sz="2000">
                <a:solidFill>
                  <a:schemeClr val="tx1"/>
                </a:solidFill>
              </a:rPr>
              <a:t>products and costs are going through the roof!</a:t>
            </a:r>
            <a:br>
              <a:rPr lang="en-US" altLang="en-US" sz="2000">
                <a:solidFill>
                  <a:schemeClr val="tx1"/>
                </a:solidFill>
              </a:rPr>
            </a:br>
            <a:endParaRPr lang="en-US" sz="2000"/>
          </a:p>
        </p:txBody>
      </p:sp>
      <p:sp>
        <p:nvSpPr>
          <p:cNvPr id="3" name="AutoShape 2" descr="data:image/jpeg;base64,/9j/4AAQSkZJRgABAQAAAQABAAD/2wCEAAkGBxQTEhUUEhQWFRUXGRwbGBgYGR8gHhwfIBwcIR4dHCAcHiggIB4lIBwaIjEiJikrLi4uHB8zODMsNygtLisBCgoKBQUFDgUFDisZExkrKysrKysrKysrKysrKysrKysrKysrKysrKysrKysrKysrKysrKysrKysrKysrKysrK//AABEIAMsA+QMBIgACEQEDEQH/xAAcAAACAwEBAQEAAAAAAAAAAAAFBgMEBwIIAQD/xABPEAACAgAEAwUEBgcGAwYDCQABAgMRAAQSIQUGMRMiQVFhMnGBkQcUI0KhsTNSYnLB0fAVFiSCkuFTc7JUY5OiwvEXQ9IINER0g6Ozw+L/xAAUAQEAAAAAAAAAAAAAAAAAAAAA/8QAFBEBAAAAAAAAAAAAAAAAAAAAAP/aAAwDAQACEQMRAD8A01hilkloP++34m/44vnFXLjd/wB4/kMBFxJbikH7DfkcdIPZPp/LEmYXuN+6fyx8gHdT3D8sBVmT7ePf7r/H2cWmj6+6sRTp9tEfRx+C/wAsXCuAA8EFRoPAAD5bYLsN8DuFrSD3n8GOCjDf4YCrl0pR8fzxLl9zj9CO6Pjj7kj3z/XlgI+Gps37xxYCd4+4fxx+4avdP7xxYC94+4fmcAIzcf8AioP3Jf8A0Yg5spYLPTUL+RwSzaf4iD3SfkMDOetsqT17y+fr5YC7wRP8PD/y0/6Ri9owv8vcwxyRxRxJK5WNQx0EKKUDq1X8LwX+uMeilfVgR8r64CwwA67e/FDimcRY3763pat/GjWOhlmkHeQ/5iAD8rI/HFPjmUaLLsyCMEV3dNj8SN/WsBxJzDl40UFixobKCfDHMXMPaFRDl5pPWgq/6mNfDFyLhnR+xiDkLbMxavcNNbelYvrlpLGqQePsIB/1FsBHECdyNJ8Rd1t5jFeBDt7z+ZxdOSBJtnP+Yj/prCHxWLTmI40dh3iD3m8W2Jsmz63gHZD57e/HMT9aVj3vAeg8TQrAmXKASL3SaF6r6eh8Te+GDJp3V/rwwArjEjfV5yUIGlxuR0qr2JxHw/gcmle1zMr0BsDpH4Yt8ztpyk56dxsE4l2HuGAqR8LiBvQCfNu8fm1nFPgeWUQrVgdo5As17bfh6YNHYXgVwE3BEfMsT82wFsZdbFgdSemMXzUSme1FDUob1PnXh0/DG1Zx0C/aMFBsWTXX1xlnMWWrNF1IMbzAqR0NjwPobwE/IGWH9p2NqiY1fmWH8Ma1pxkXJEtZ0yg7LGQ24FU9b35hh88OH994v1f/ADp/PASPzbl/uiV/3Y2/iMVOF83RTT9kiSWTudN6e796rI3FYnPBZpx/ipNK/wDChJAI8mf2j8Kxf4Pw6OEypFGqLqBpR17i7nzwF9xsfdiPL+zH7h/04lkkUDvMAPUj+OBcHGYAkY7VSQAKXvH2fJbOAuZv9JD+8w/8jfyxdrAXOcRt4SkUz05+4VvuMK79ed/DFmXM5o/o8uq+ssg/JA354CDhu6f5n/62wW0DGcScQzEUcx7TSyu+y9AdbWBY6Xhi5d4jLLCGkcs1kdAOleQGAPxQAIBj4jRxtZPpQ3PyFnA/Oxg9d78N9+mLHBYQJNthpNfMYDrI5wAEKkj2T7K7Dw3LEC/TEvbTlzphA2HtyDzPgobF3JIAvxx0L7RgemhfzbABp4swZ4dTRr+krSC3gOt1iPmPJExDXIzAso00oH4C/wAcFc4Pt8v/APqf9IxW5rYLBZO2tfz8MBxyzABlIOv6NfywVEY8sDuUxeTgINgoKwX0YCIDArmhf8O3rQwbC4Cc5TdnlXerqiPf4fjWAJ1sPhjrTvjpxQ9BWPkThgrKbBFg+Y2wHAG59/8ALGe5zvZ7bwce7rh6XK/bmQ3sukWdvMkCtidh18MJMaA5tiD1cn8cAyPH1PjXXBPJr3R7/wCGB0hq9+vniqvH9EReQqoRmDBQz3TFdunjvgJud4GfIzpGpZ3AVVHUksAMBIeessmYnR2kpdIBCkqdIoha9bwP479JMMcT6TIJWsLqUUvrt+F4zDhytKwMZFkjdtvneA2luf8AJFSBL8ww/hipwzmeNASWKwwpqpFvYgEde90N/HGXy5AyK50jWLpkNq3UfA2PdvgpzFneyy00aqftpQmquioEUj02jY/HAFuKZmSfMSMSSgLEAncDUVuifPbBKHOwxL9pJShgGDb7+6unrhN4Tm9T5h3cHtpOzZaPc1yF1Kkb0Sn44Kc88kTJEkkAkkDEmRT7Q8u6NyNzgKYziI+fjjIeOQq0TruPaQlfkp/04pdp7/lgZw7l/NRxfWXjkRNQUFhQN6rBB3rrvXX34O/Vst/2tf8AQcBsIyc59vMEf8uNR/1asQQcKUySB3leip3kIu18dFDwwYxTy5/xEo/YjP4yD+GA5TgWXBvsUJ82Go/NrxY4cB2UdAAUOmLajFPh28KeO9fJjgJM6O9Ef+8/9LYu1itnV/R/8xfyOLtYDHuPZtVedL37ST/qJH54YOS3JgG+wLWPkRv/ALYS+a1/xuY32ErYceTJP8O2w2Y9BXgOuAZpRVYm4VvMT+yfzGKDzW1X1r8sWuCOe1ojwbr7xgDOVrT5b46H6Q/uj82x9yi93HIj+2Js+wBVmureHTAUOIp/isqfIS7f5RipztIoy1uVVQ6klugAN/0MEeIsBPlyTQ+03P7uMm+kbjn1yTs1b7KNiFr7x6av5f74DQfo/wCJxSZYRxtZi2I36eBGrejV+l1hpGPOPAOKS5SQPE16T09PI+hxrvCObkzSahOsDdDGEtxXjbEgg+BrAONYV+fZlbKtGp1OSpCJ3mq+tDetsdzmM1qEkx/7xzR/yrS/hjjNcSYEpFpRV27q1Q8v/bAE87ndcZCI2+wLjQN/3qP4YFcZ4lJlIEVAGKqAW8vAbeOM+zHE5LMjSOXTdL3GrwO+x3/LFzhHEZM27LmHZ0r0Xp47AYD7JnpnkMmsqSbIDEAnzI6YP8IosrmNC676gKPkenX44im4RCp21109r1G/n/RwR4VlAJR1rSepPgOtX4+uAvS0RfpthF4xxSJIWR3CjtmLenfaqHiemH0JQAHuxjH0i8OnULI0bCEu/froxcjfysAVfrgAHMLfWJkMNtHY2I36j2vTbrjY8nwLIkUII19AKHp0OMa4ESHBXY2OviL6emNy4XTKAfIN1/lgJG5dhEbCNK1A90NtfUdfGxjEuYuZQ+iMMzLHpsdNR0FXPv6Y9BEBVJG3dY/IE48nSNZJ8ycBqP0OZMSTy5mQkRw6aB6FyKBPu7xA8LGNcgy5MrB3dw1st13egKbAbeI8d232xmn0YZEtwfM6SQzytRHgQigH4HfD/wAvZ2KdRmFUdrWhyOvwvwPUHywBDjESGB0eijCiGNeI8fPy9RhN/wDhVlf+LJ/5f5Yk4xylLM0Ek8zli0ayQx+z7VPJX+knwuzh1/saL1/r4YCQYpxf/en9YU/B3/ni0hxV/wDxa+sLfg6/zwBRRhazXE2ihiCaVLzuup+gqRjXvIFDDMuA/D4KVgSf0sx8DRLtVX064AtmBsv7y/ni2MDZ80qxqzmu8gNkdbF34YjzHMmXQbSBz+rH3z8lvAZHznCfr2Y/5n5hTg7yafsZQT4k9f2PywG5ijnlzM03YOI3YEXQ2oAXfQ7Ytcp8SCrKrKQQQa/yn+WAcIkYLF4UNxvt3fnWLmSzojk1MGIoilFnesC5OJKGKAUR0vx88TQfaCQqSpRdVqa/Hr0vAMOY4g6KojRTYvU76QN+nQknAXNcWlRtcmYjVaAKxRkk731YkX8MS5oBo4Cf+GOvwwucUiLUTemvxv8AlgJ+IcYjkkitGkpjZlN7Ufujb/2xU4zxRTqHZRlRY2Ra9B0v8cUjlt0J9pidh4bbYizLXXoSQPO8BBmYYdKuI0DHcjyseHgPdWPmVKWpKhD17gofEDx93riNVDMAejEUQPhgzwDKinVtxZHw/r+t8BFJxuaPTYDIGFsDe3iQffWx88dQ86ZMsFEne6bDYEjoa6gE1Yv8MAfpHyYhy4KMakYAj3C+vvrGWIdx4b+HhgNCzDvqCtvZursda/PDdyZEBqNj9Uj+fhjOeEcR7o7TerIY9R41jROQhGMu8ur2nNm/LofngGtks7A1Y9/TF7IKBrYnwAwoT86qpkUKGZJSihLNqADqvoNyR18MLnFecptMu8YVqodWABsHqAD4dTgNm4RGGHadR0X+J/hgZn+BrNl5I56eBtTNVg7OW8N9vTywT4O3ZxQxVuIlJPmaF/ji1wtg0Snams7dNycB5kzubysRWLKhnbtmBlYnS6ahoKqehrr0/hjT+V86wq6I8PTfrhH545GlyuZMsK9rlzLa9mCSm96GG5FdL6HBblTP0xEhEYBFkgit/EdfhgNB5wzmjh+ZYHSRG3v322+ePNS9nuSW9AB+Zx6H5o4ov1DMtpDAKY+93d27tmxYALA4xvhXKHabCeF2I6JIDpJ6E1vV14eOAbvo34xLlOHzSMsYiD6oldtLSE0GC31oAUfOxgpmOZEdWfJZTMiZmQ6wtINJFrZ2KldQ288WOVeExZuVO0RRl8oqokb133CBSWHiB3m8iSDgRzDxhjM4Qt2d0uo3Q8PxwDJyDmI43eTNSVmMw5YJISezQEkIG8yTde7D/wD2rF5jGP8AAU1OCw3F4a/8jfP/AGwDS+YVRbMFHmSBgZBxuGTNokTaz2bgldwN1O56eBxmme5hyke65WSZuoeeSxZ8as4Ocq84QtFIZZYYZDskQXQoHnrPUnysVWAduNczR5fb2n/VH8ThA41x36y6ug7JhYtCdwfP8cffq8biw6N4k6r8vH+uuLTQwIoJaMHzJHUeGA64TxGgEkAlW99YBHyIwxh+0QLE31c1toUaT79rHwOE+HNIGFuuk3v6fD3YZMpxbLoqlnHe22B399b1gFPOmTU6ysxZSVOo30sbXihl5KlkbpSJde5icG+Y85HLJri1CxTk1RI2BG/l5+mF6Cvttz+jB+Qfy/rfAHM0/fLbn+VYL8u8WCLPrvdaBvw3/HfphekzJ1XXWvywI5nzjR5djHdFqJrwo9T4YBx+kvmOXKplBCwUvGSbW+mmuuBnDecRmUEcyKGNDUl1fgSD0vbp54ofTV+j4bv/APIb/wDr64SuEsRZH3Va/dX8D44DUOK5kAoBdgG/lt+YxRzbGjfToP5H4jEMExmMAPtEC+ovuizibmGQRuAxoAD+unr+OAHSlgN9tx49KvGi8g8E1w9s5YBi1DxO+5vyJBHwxnWdzaKLlYAkWLO52Ph1vG28tv8A4aDu6PskOnytRtgBvN/BIpMu0TJ9gRuiCmDA2GX1vbGZ/wDwpgaUgSzqovqF332F/wC2NrzAv3YGwZLc354DzNzrwJ8nmTC7KQFVl03Wk3XXodjgQnEZFTs1dtF3pJ2+I6H4403/AO0AYxmMuq/pREdQr7pbu7+PRvd8cZNgGP8AtomOJRYPe1etdPTzxWlzGplBagzLv4bnqcCC+wrwxb4PwyTMyrDEpZ2Ph4DxJ8gPPAel+asxIYJFUlNtI0gEuK9lN9i2DnBIUiy6KqmNV+6x6fiQMY9zVzMEhjyuVldo4kVGkLHVIV6HrsL/AIeQwQ+j/mNi2jMO0scgKOrkt18d72/hgFXPcw5uHiedOXctHJK4YAkqQTsVAN36r64H5njjv2BkWQOhRpGdS2vQwI6e0NvH1GGP6SeDLlGifsbiUuIZ0YXbFmWOUEfds0d7r1rC9yny3mcxYCnSACS4I9oWK9CASLoE4ApBzKczwzM5aT9O7gR3QsAq1fJThZ4BA2WdpH2A7IbHxaVW91VG/XyxqWX5X+pxSTxxiedEYoCSo6b2A3e2LbXvtjM14Nmc2TmO6gkYkgDQAABRVQKrc1XkfPAMnOPH4wxqZJ4z3oUUAGI1VFgB3RuANz09+A3LWaRnMWYBBY922Io/qm/hV4K5TgMeS7OcjtgD9sWUHSCBTp+6fwOK3MeSGZk7TLEN2RHbT9IkHgXfxYeSgmugwDLlZkiYaCTXmL28PLxww/2qnmf9H/8AvGdScwxoBFlAczP4zsKT10Rnr495vfjv+3+J/s/6UwC1xHMDUB1/oYM8l8MimkZsxqMUQ1FV6sSdgd7r3eWEyXMEtd4OcuZoLINTaFawx6e7f3188A68x8aSaPRGg7NDUaAUAAD3qGAfDTIhMi97R3nB6Dcb+/8AliDNxhZCF9pT0B2dTVV4H37bbYYeGZVZAqhWjI70hYEB7urvy33HmcA0LKuYgWUUW8wOo2v4j+OAOecaq37u35YLcU4ecn2f1coICgD7ksXN9PAAivlhWzPEEUku469Op8MBLxB/DEQpu0AO3Y71fhr9K/LAziHG1oaU38ztjjgWeMjMpYDXEV9Ae9WA0LgHATmnF91Aq9o3j06DzJ/Drhl5h5RSbIyZeKNY7IK/rGj94nr1J+WK/wBGSSrkwsxUyCRrI8RQrDwp/MYDI/pO5VzOaTICGIyGOIq9UAD3Ksk0OhwJbkyLJZVWzrKszAtWrZQaAQDxJO56+nrt3Dt4x7v54yH6fZik2XIiBuMjtCOh1N3Qel+NeuAQ+DcQnjUlkIIDOrMa8RtXUDAvinHWnkLTEyN90LsB5epxFwqR5JQCWbpq8tN9Pdi+cjIA0mWiBGph2vWtzspPdBA8t8ALiy0ryIGV1DuqkkHxIHU+/HrfLUCQPCgPdjydl8rmteo61o2WYkKN/Ek18sbLwvn4JBE+Yk2KWBIpRnokFozusg281OA1Wtt8I/0b8fSZ83BZLxzyMtsSDEZGCBL6BRQoeBXzx9y/OmUngYn6w0RtWKwzMOnTVGprYjxwIyHL/CUHb5SZomokMJ27t7UyyHp4FXwC59PeQZzls0iExdmUaQDYHVag+V2axjxGNf4zxx81w94NUIRuzEjyWujT+ovUktG7bi6PTGYZzhEsMmmWJ6BF0DRBAIokbWCDuL33GApQRamAsCyBZuh6mgTXuGNQfO5LJ5VcvkZhJLKB28ynd/JFvcLd7fPGcyZcBj3JEW6NiyPQmlF4O8K4U71LHGEy6lbnzJVVFGzpY0CfRAT0wEPEY3jbS6sp8mBB+RGC/LsgYAB6a/lfSsN3OP0oQSkRwQ9rFqBkeQVqFgkIp33F7tXuxnub4o80oCJpH3EjAFDqL0gX164DbeEzCaARzBZQU0yK4tT5HSfH192DXD8lHEipFGqKooADb0xlvLEnFZl0RErGLHaOqAeRpipZq9LxpfDc2SCsm00dBwOhsbMv7LV+BHhgLzkDCnzSGiZexy7zmQkKsY6H9o9FHqdtsX+aebMrkh9s411YjXeRvI10UftNQ8rxm/EeYc/xPWIG+r5a60bgFetyPp73uuvCsBDzBxSGO/rcozUn/ZcuxWJD/wB7KN5COmlcDcxlcxOiyZ51yuWXdIgoSx5Rxjx9TZ6dcdZrjmUyrB4I458yukatNRJpAFqBWomr1dT54WeNcVkzMpd3d+unUb0g70K2r3YArnuKKkZTKoYoztf3287PXp4DALtD+188fFU9N8SdifI/LAQplbQt4/74deUPo4mzKxzTMI8u1k0ftCBY7o00LI6k9N8D/o24H9bzaxuD2ajtH8LCkUvxJA9149FIl4BK4tynBNCgH2UkA7MEdKqgGBFkVR236YG8M5SlgdnbUQLYtESQQositt/Rr3uhjQxlFR+0AqwFbyrwJ91n54lyCaZZVrY6XHlZBDV/pBPvwGC80c7/AFqRkgDRwMQ1Ggx2As0SB06D/bAMOg3Y/PBH6RuHwZXPZhEL6i2tQK0rrGqtxe1+GFYZ8j2FVT+tVt8zeAI8Tt91BC+bd0fDUcUctnWivS++248K8icU5JCxtiSfMm8cYD0V9DUjPkFkkZmZpZLJPWqA+WNAXZiPj+X++FPkTKpBkMqsdFTGG1A3qLDUx9NydvDB/MZgIxclqoCgD8h6k/LAWeDSdxf688AudeasllmSDO1Uik00ZdSLo6hR/LFrl7NAxxi67it18N8ZH9NmYfMZ1FhBdVhUWi3ZLMasDyrbAMo4fwOaUGIwCMqTKEkKLsQVsWAvjtteKXNP0h8ORTlIo2khRaXsCoj1Vsp2oqNu8L9MZnwvhDmOeNhoNK1vY0hTuTt0q8E+WOVI5pAG74BYUJlUMVG+khXZl23IG12dsAsQhnAZ2YxB1VwGOwNnpvWwNdemGL6SuLpPLlxGnZrFl1i7O70FJJRXvqvwxLkuHJl5ZY8wsJinR9FyGo2G6U+nS5BbTYatms7HFON4zmFeONQNTMy95mHtEL3hUibDws94XuMAE4bxieC+xkeO+uhip+akHDxzXzJmDFltYdoiLWdgutiNirH00gjcE+e2Auf4Jl9OvVOD1YmNEj9dJ1ne/D1wEzbKZV7NmmN9Cu3XZV3thufAenW8AfyvGMsqSJN2wExHaLCzKaAsEq5ZWNnoT5+eHHh3GpFgHZ9yMIFbN5x4lIroqqiu8m1CxZ8O7jNOIcHmy7J9ZgeLWNarsrabroQSv+YYYeXuUJs0Ynhy4ije/t55dWymmKgaSR4eyenUdcATbjpeZYOHo2aeS+0EqVFIwApkh1AKFom3O/iKAw18P+jXNZsiTiU5Yj2Y1PcTzCigo9yAD1OGnlD6PMtkpO21PNmCD9oxoCxR0oNgPfqPrhmyWaIZo2HeX8R4H+Hw92AyHmv6Pu0njjyURj0DTM7grH4ENZ3dt+ig+pFYKcD+jmGAh2JlkqiXNL5GlHgf2rw/cYzcaW7Oo0i2PgPexOkYy7mr6Ugv2WTTtX6FyG0A+IA7rP7+6PRhgH3OZ2DLx28qRIu1swVbo7ep/ZFn0xnHF+e5s3N2fCYXZtJQyle9RPVRelB+0+/lpwCHBJcyfrfF8wcvDXc1AAkfqRIPZFeCjEHFedOxj7DhsX1WE3b7GV+m5PVfxPqMBan4VlskTJxKQ5rNncZdWLC/AyuR19/yOF3mDm2fMr2fdihB7sUYpQB0Hmfj8AMDJcsezWQhjqLWx9kkdd/E9LxUUf1eA5VDeLuWy5YhUUsxIAAHUnYAeZJ8BgxyvwCXOMY4INZFanJpUF9Wa6Hu3PkMbnylyFlskqsPtJv+KR0P7APs/ifXAKPI30Uk1LxDYeEAO5/5hHQfsjy38RjR/wC5+R/7Jl//AAxgtAhHXrizeA8//QpmD9bnVx3miFfBhYr4g/DGwPmGB7mkgGmBuz7j4fLHnb6Nc+0fEsub9t9DX4h9vzrHoz6uQSyk79V8/dgLUEoZdx16jEkA39en8fywNjaOySdz1v5eOLEUkdgA770AdzXXpgMQ+njJaOILJVCSFTfmVLKfkNPzxm1Y9XcZGVc6cxEszKPZaLtGAa9wApYA6Tv6YVOI/RxwrMX2erLv4hHIr/K9j4bYDz3j9h459+jmThyCXto5YmbSPuvvuO70O3iD8MJmWQFlDatNjVpFmr3q9rrzwHozlnLNFw3KRxESOqKx9rSQ1sQGqtr/AAxfTmFoA8k8emIGtQdGr/Sb89sD5uZ4oYViySSZnRGqporQKFDU9iz56bxnHM2bkkzEbTL2LDbshuoUnqe8bJNsSend2vqGlzc5ZfKRoZ1Ylo0YKos7ltsWOG8+QT6AsciFugYCwLI3AJrcHCXxziTxLlJVYBfqyl9l31AhdJINEG22rocLOY5Bk06/rUKaX3JYkKavvSLY19O6LbcGq3wGr848dgykaZnQJHDWFBGoqNj8ASPS6xnXH/pRnncxZfKQ97oXjDswPQhSKF2DvfUYXuF8uT6cyuou3ZEKALU2dR3aqO3SvHFHLZvM5dWQqAQa7OQDUCQpso++kqdqHh6YCTN8C4hEhzEyNEl1blRV+AVjsL2qhVjHHD8y6RysCRJpIXQU31EIb0g7UW229/iPuXzeZz0qL2UmYkSioXU2kCtgvsquwvYYZeXuV77SRz30AJhGwFsdmKHciv0akHzIusAB4Py/mOIMrySFYrYdo/TxNILAYk38tyMbVyPwCDJRgxxDtSKaRzbmvC/AdCAANjgFBw5Y9bSAyFKVdIHdAGx0KNKhSflW2L3LpmikLyG1FLIrCm3JpxWxq7J22vAdc1ZAZhXVoFkfSWiDk0zKGo2hBveqJo3vhL4XxwggSlkMYrSBVkWCoAA0gDoPM41yXKKzBrrQfcLsfM+mM657zeQy2afMM5lmNA5ZTXeqtUjCyoojarwDjy7zSrxnZmMa9Tta1YLMaRem+oj8cKPM30owqzdjUsgFAoWEYvqC2xkHqKUmuvUIHMHEc/m5jlyhVVoLl4hSICARsLs0b1Gzv4YsrwDK8PUPn27WY7rloyLH/M/VGAIy5bO8UCSy5gUCCEUUsadSxOyr7tzirmeIZXhp05ZfrWaq2mk/RqT+qvVj8h78HOA5+TiuXzGWjgjSlXSQxVI1O2mtyxsX4fDGZ5/LPDIySqwdCVazv7v6OA+cW4vNmJDJO5dz4kdPQDoB6DFIKT6kmsWPa6D3+mCHBeX5szII4EaRyfAbAdLJ+6PU4Cu5m7IRH9GCSBtVmtyevwxoXI/0TyThZs2WiiNEJVOw9x9ge8X6Drh65D+jGHJlZZyJpxuOuhP3Qep/aPwAxoVYAbwjhMWWiWGFQkajYD+J6k+p3xcWLy6Y7K46OAjXHdDzxzIaHhWBP94Mr/2mH/xF/ngPLnKjVnsofLMRH/8AcXHqmLHknh+Y7OWOT9R1b5EH+GPWsDWL88BZXFTNZTU8ZH3WN35FSNvjpxaLACzsALOEbjH0oZWIkQhsw913dlHqWPh7rwFfnTi0GRziTZgnvQ0qqtklWN7+A7wwrw8+jO9pE2XQRMO6CxDkWATsNJqzteAfOPMD8RlV5FjQRqQoBJoN6+JNYHx5+RlcMLCRt7Kde7pUlgLOmwOvngDH0g84tmYmycEb9nCR2jkbnQSuwBNJ7LXYOErg3EpI3RVagWW9h5+f88N+b4wEihlhVFKoFkZGJ7TUPZYEUDQsgX1xK3LmTY3F2jaK3KlASd1rrrofug7b4Bw43kuxlSN52JlIVGt9S72TXaaTsreAxn+fzSxuHnclpBr1R7rXsi1IDLsK6m6we4xxz61m4hFERmDKqqS5pdjudu7RBNW214k5shDLbywhkBV2IBDGqHrsbr34CHn2cLlcousbwx0CNiAD3tXTbVVV44g4DxuIxLGuZy8GlWMjNFc1iv0JeowWHQkggjcnFXnMIq5LtZDpOVQ6QD3tz5fx88X+T+UoZ0OblhMWUjG+s9+YjekHgDsNVnxHrgGj6POIwyyxxKC0RDEdswaYkhu8xG1GidvMdcB35eyUnFM/Ln3aKGJkZADQkJG4BHeJ2B0rvvgrl+NJlmV4ogmlT2UYA0rq6hj7R8TeIJIo+IyjtH7F5CCxAu6+6L9k7eH44AFxLjULyyHh8AysZTs3ZNmZAdrroL6gWTQs4eeCtG0BSAaRS05sE7k7+NCgOvj5Vhi4VyvloITCkQ0sulyd2axW5OMr4vwDOLNLEHKxRfpMxJIVj0GiNTeJr7gs38MBe4hxaODvQqJmMho+CrQLJY3fv3XgPC6wYzPFfs1zOYJyyFf/AJt98kElVQd6Xw22HmcJU/MCZOsvlYWzOaHSWWOgtjVccRGo7GwX99VgBBks3n5mOYMruSFDse6pJqjYoDyUV0wBrmL6SppU7HK9qinbtHa5mvwGkaYx+ynzwE4Hyz2ko+tSdjZXZr1MXPdAB6lsG4uJZDh1rCVzOZ2HaspMaG9ztu1dduvmMGvozzCTZ9pJJFzEsg7zMtadJ1DSpGw7o+XQYCzztxOVZuxyIWIs6xTOgHak6BoIN7AqCL81xlvMkenMSAtqN7teqzQs34m7wS4y+ZhzsomIMqvTFhaGtxtva9CNsD+IOJHMkhLySAHbYDwHvqum2A74LxIQgOrESq1qK2bps+4tdumDnHuGRNkctm/YkmllDxhi2ymge811anf9oeWAvBeHCWRYwru7EaQu99NqHhjaeUvoqXtBmM8FZhssAoooHs6j94+NdL88Ai8icgTZ4hiGiy+32mndv+WD1/e6e/G9cv8ALWXykXZwIFHifvMfNj1JwUijCgAAAAUAOgxJgKpjPQ4+D1xZcXiu+3XAfScV83mViUu7BUUWWJoAeZPhirxni8WWiaadwiL1J/IDqT6YUcrkpOKlcxnFaHJodUeXJoy1vrm8NPkv9EPwll4w5CFouHA0z9HnI8F8o7rfx3+Bv+5vDv8As0P9fHAbiHOcLaYct3Y6rWBpA/ZUbfPpij2if8Vf9YwHnbHqrlqdzlcuZRUhiQt79IvHmLhOW7TMRR/ryovzYD+OPVKkD3YC0sgOw8sAOZ+WspNGTKscRB/SBQGHmLFdcX8/xNIRbsFAFn3WB+Zwlc7c0o8JijDM539wAB/iMAPz3C8uYpp+HxySiEKoQM3fbX39Q6kBPXxOM9zudVUD9n2fbKSVQ2ACxAU35gXVnb34YOW+JzZfheakRjGwdCG8e8y9NutYU+LcxS5iNUkZe74qgBY+bHqTW21YC/B2MsADSNEqG3PUEkUKUAG+ne38sWYebgjRxwvmOwUjtAxUtIARYv2kUiwQD49MAOG5yIEdv2joPuKAA3vJN1gxn5nzELSZTJCOGIHXIF1V63W213V4DjjGcgUNJlwVVwViSzaWftGJIBJIpb/a9ML8uToAsRv4dTi1k40ZXaVrrTRu+vhXjXkMaH9FvIq5s/WszTQLYRP1yK3P7I8vHAGeA8hLm1yeYzDFYIYEOn9c2TXooFYucf4wc5MAndy8WwHQHbqRi9zpzBq/w8BCoBTV0odAK8BgPwrLFENjc+Hw88AH4m1tXlsP6GIoSVsj3/74+58myarH7LtR6dP6rAPeW5ilbKt2ah5Y13BJ3FbnYWxFbLYvzxiHHuYp861FmKjoGoAe5R3FHoBfmTjS+HzPEwZdvL1Hl/74ofSHy928Cz5OKNe9qlRaUkkjvjwq+vuvzwFnm7gkBz/bhTLSxxzIp3BCaVIH6rKhG+w0t54+MWaOiQmXQ9AaQb0AWUW58NKXv44qc8ZOfL5sz9m2ZhnWVWSmFASGgSpN02lwfLbxvAV+YgEXuTRsoou7XpGx0wi6QfAkCuvXAEOOcQSGAsEBpdKNLGuuj4JH7MKftN3/AA64DfRv2kubGXjcxMVlKMmnuHSx6kHULob3teIc7xSTMQtHE8UcR9pH0oT0INkd99uvurEPC451qPKl2nfuRmKw5H3iDsQoXu3t7ROAA8RzkksrNOzSyXRZmJO23Xyw18m8p5jNqXVUgy4PemfUR5dweJ+Q8zh85I+hxVqbiJEjnfsQe6D+2fvH0G3vxrsGWVVCqoVQKCgUAPKumAAcm8s5bJoUhAL3Tud2J2vUa28NhthoGAeYyyo4uwjEC/1TY0gnr1AAb4eWDQbASY5vH68cP1G9eY88B2TijxfPRQxmSZtKjx8SfAADck+QxX4xxpINK0Xlf9HEvtN6+ijxY7DAjLsQ5fPFDICzRAbhBp3CbbsApN9euAF5bgL5qX65xIqIUtoMs3sxr4PL4FyPA3V4F8w82fWQUhJWHoSdi/8AJffijzRzK+bOkWsAPdX9b1b+XTAWfNiNasB/ujwH9dcBP9ZWLYAamoAeVkbn8dsWvqWZ/wCG3+g4tcA4WIAM1m+83VEIs71TH132B9Dg5/ftf+DJ/qGAwDlIXn8p/wDmIv8A+RcelJT3lHhuT8sefuSuGSvncu6oWSKVGkcDuqoYElmOw23640PnD6RMvEHTLt28pUra+wt7ElvE10q8AF5842GDsW9to1A/Y7zk/go+OEPN8WMz95iq79PjXwG22IJ5psy11qPoP66Y6fg0ii2oYD9GJifq8TmQSFbVW7rHqL8LGCPGeVp8ksUk2jv/AHbuvRsDeF5xsvMki1amwSMEeauapM5pDDZemAGOIwyXeoG22BX2ug9AuHrmb6TjIhgyUSxxFSrFlG4IruqNlFX1vGcrvsBZJ26/KsP/ACn9HOYnXVmFEERN6mH2hFb0vgP3vlgFDgeQ7WRUKk6rACg6iaNVXrV+l42jlXIZ2HIujlIwB3FZqOne9R6KfL8cW+G5DK5OO8qqeRnkNj173U/uoKHpgFxPnF3sZRdTg7SyABPUxrZC+FE6j6jAV+FxkuCwu9xt6H54YpnVQN/X+v68sZvzSMxJ9UaMsX7Ilipo6tZ1Mf54v8D4ufqLzzkzss7DvNuVCJYB8OpI+GAv59lBNmvTEKZheh3/AIYWeOcYkOZCpoETaSnXvK1UWJ3vwPkQR4YbeFSslM5jjG5BdNTtt0RDZ+Lb4C2+ZXSRv0JHn/X+2Kc3MpMM6kpaxkkfreFDzbfp78Ijc0zyOzyytujABAoFkdKAG3gfGrwW4EsYyeaLlWaSG71AaWLHStHcuSln0IrAFudeboJMouWEbGYNrVzQCW1mvE2tgjb8MI2t2pZHGiwSNfwvqdwCcc5jXPIuhCzsANKAsSfQC/ljUOSvoo2WXiA2O4hDdP8AmH/0j4+WAXeVOUp86QIAVhunlY9weem92b0G3mRjc+UeVoMimmFO8fbkfd3PmW8vQbYI5XLqqhEAVVGwAAAHkAOmLsZwFhTj7iMY+hsB8miVgVYAgggg9CD1BwIGYOWdY5CTCxqORjek+COTv6A730O/UzeKnFctHLE6TAGMjvXsK878COt+GAuK+A/FuNkN2OXXtZ/H9WP9qQ+Hu6nGcf3rnCTwZfMAxw9cw47wQkgaf1m6AGt/xwaXjWX4bki2pWlcMyhTqZ2rYs3v6n5YA1PJDkEbMZlzLO2xc1rb9hB91R5Dbzxm3PXNzGPLTK3ZzGR3AHVQrELfoQfjviPjeYlm7GWXtJNUKHUdwCwJN0KHj4DpgdxKAOEQBiVGsFh8wLHpZHxwF/OcVj0dsAY1cITY7qlwSFB/V2aum2CHBWyyhJcxIjFxqjB6FVNFtx160L3wB4K75zK5yAlQFEZQBRZ7OwoHQezsNvLA6fiaZoQxyRMHXVWxUMPKugobbbemAc8zxTtXM0jBYk3FkVtte1779PX4ml/fnK/8OT5DC/l+XBJVExoSASWs31pU6sa/mdsXP7C4d+vm/kv/ANOAA57NZzOgQxDTEDtDEuiMfvV1PqScGuBfRo1ap7/dB2+PjjWIshBlYye5HGgsk0AB5knCBzX9KUaakySiU9O1YHQD6CgWO3XYe/AcZvhUeWW3KRRjaya+A8z6DCJx3mBGOmBdt+821+4fz+WBubzOZzspeQtI58T0HoPAD0GGPgP0fyzbtsviSNvgPHAKLws5sWw23IrB/l/kubMML+zQ/eYfkOpw/wAXAsvlwRGplmXqSaC+rH2YxtdsRgfxTmqKM0h7ZwfZRiIlPjqkFNJX7Old63rAMPAOCZTKj/DxdtMvtSNVKR11O3cj9w39DgbzRz5FEulSM1IdiotYQfLzlr17vphc4XxufM5zLRyvqQSArElJGgQFhS1VCvH/AHwE5k4cYM5Izd5GctEwNggm/D9XoR4EYD9zBx7O5ofa2qmhpG3uFX08h8sXshFL2QOYdYYwPKj8eu9f+2LPCY4ASxcF19laJLk+CAbWPHy8Tip2swcrIumQePtGj0CqO6B0s9LwE39qxgRKzsqlO7pWy+5AG/Tf08T0xLzgphyiJCNEJmZSK31CKImz79Q+GBudjjKRmVC1IaXpZBIJLDfr4D5Y4OZWPK1MpPagvCeu4Om/QWpFHACMjM7PCBuyH7PVsB3i3Xyuzv5nDDxLjcaBl1F8xtrkF6ep1IpJ2A8638AuF/J5CSYruiK33mKhQPE+f8cNGR4dlMqwYzrPKJO40R8qKkLu136YBZgyMJUktJdbAAVe9WfLp+ODXAOUsxndMUQqNWuSQ+wpIHj94gVsLqz064dOX/o/WRzJMjQxkgiPbW3XdiPYBs7Dvb/d6Y0vh0aIFRECIAAABQHuGAF8nci5bJKDGNUummlb2jfUDwVfQenXDSqjp4jHMJrEefzyRqWkYKB4k/lgJ5M0qkAkAnp64lH44yHjnOZnlVQNKKwIrqd+pPUfCuuHaXjpy8SySW8RoFupW+hNfDwwDasmOGnANE0fDA3JcTSVQ6MGU9CDtgRzdzDloI/t6Zz7EY9pj4VXTfxwDFxHiUcEbSTOFUeJ/IDxPpjNOYuZp82jlV05fYLD9+UGxrJ3pRRO3kN8V35YzmagfMZqQoygmKORqCirtj4fEXtvhG4RzLpkFu23d1OusUNgKG9bYAlm4GWzLCUMpUKXqid9IZRXzvwXbAmRlGoPAi3YBSQ/AgeP44YOL5r6wsaJnlcswUIIim97e2N6NePlihnYe2JASIIoVkEh0EACiyknvgEVe97XgJJuLxJFMjlw2rQGW6CoO7dbe1eI+GuczeXKoJYxcTszKQD7dFSLIHeAYG6OKXG/q7JqjdkJAWSGIHRsN2JbqxO+wx1l2YSnPraosimwrMFO1AkUBfTcjAGZeAS8P7aQTRR2B2SMdckrV4LWwsnc7fDfFXiLzZZo42KligdioBK6jWknSa3qj42MD0mbOZlVI0tI5ZiPuxjdutmz5knriXnDOCaSOIRkzAVqShrs2qOpG4B6YAyvBDmMs+bWQtOj0i6u5VgV3huSpJ2oWRi3/bfEv+6/0J/PATLZmWOM9u/e0KoQKBp0kAKSOvd8RdbeeIf7Rf8A4S4ATzLxzNZ4GWVi0a3QApFooDt6GSMWbPeGPuT5WVJIo80xR5aKJpbezQB7uxvYg1XjWF+PikqRmJWGgnUVKqbNqfEE0SiEr0OlbBrEj8cmLo+pQyMHWo0FMPvUFAJO1k+1S3dCg1DhsmXy/swySEEAaIXYG0DjSyqVJKMrA2e6wOJM9zExRtEWYbYnsI4pVIAZlPayNHajUjghB1Rxq2xmQ5pzVaRKQNWoaVUFT2Yj7hCgpUYCgLQAG2P0nNWcZSrZhypXQQa3XQU0nbcUTsfFmb2iTgGDiXEs1L9g2XkiF0IEhdaNqPZq7tk39rvLvuBgXHwzMMSohmAF9IpCfvWdkNbq3+k+RxTg5ozaXpncAv2hW+6X1B9RXoTqUHcYjn5hzLghpTRLEqAALYSBjQAAJEsl1+sfTAHeTYpFzAl7OVodEoV0hdgzGNhQ0qSd/lR6YkgMkkZE0cwXVry7GJypYsqOmykm2KgftUPvYW8rx7MRJojlZBRFrQajZK6gNWm2Y6bqyTVnH7JcbnhrspWTSCBpNUCwYj3FlU16eWAYoMxNDmEdIXZ1XX9pGwLIRpOhSBtuKPnXXF7j6PPqlVM2Xb7OOP6uRRA1MGOkg7Kx7p1bHYYUpuYcyzK7Sd9UEYYKoOkbgGhv0G53x3HzNmg6ydsxdPZY0a7ujxG/dOnfwwFzifD8wyZcCGfZCv6KQfeA2td92A28SBi3znG3YZQdlIojjKszQtGuomyg1KLIIe/MhsB/7zZqlHbHSthVpaAJQlQKoITGlr7JrpucTrxueaGWOV9aIgKKVWkJkQdwV3NmYALVDYbAYDmDlmbtezmVoepZijPpAVHJ0xhjWmRDfTvDGo8tZTh+SBCdq0y+27ZXMagQFJ27LugBlPuK31xlSc0ZsAgTNTBwQQCKkILrRHssQCy9CeoxEnHswLqQ95i5sKac1brY7rihTimXeiLOA9Af3yyaA3JINNhicvOKI7S9X2W1dnL/AOG/6pqTLc1ZN4TPHKzxh9FiKU986aULosm3XwrvDGCHm7OVpM7Mpu1YKwOrrYYEEdQAegLAUGINKLisqsrqwVkdpEpVAV2q2UAUp7q1Q20iqrAegpeeI6OiLMSG6Rly81M2oqV3j6hhp9+2M+4vxfNZ1BOI5HjLMqaEY+BJ0qBqIABtqqwd9sJZ5vzh6ztVk1S1bNqaxW4Zt2HRt7uziDh3MOYy+nsXCabAIRNVG7UsVtlsk6SSLo1YGAaFjk02YJyDup7GTp1sHTRFUcP3A+PRrlNOaWYRgEMxy0xUAXdns62HX3HGN/3nzenT27adDR0KoIwQMgFbKezTujbb1N2+F8xZh5FidwyTOiygohLjVVM2nUaBIU33RsKGAastxCbLOZuHs0mXeQxxnSTrbrpEZp2YDyXFZ+0GZSUGaWUsryydhLSEvWlQyWSCrLdVYodMJ0XHJkChWUaXLr9nH3WPXT3dlP6o7vpixHzVm1sLMwDVdBegYsF6bLbN3RtRqq2wGnc9c5zTsMvl4pUWQhAXidS7OSqqNajrTDf9U+RwjZThD6tJjlLWAQsTsQSWoUqnc6HoHfunywFm5hzLaLlNIysgAAVSl6CqgUNOogACqodAK7TmfNhQombSNFA0fY06Oo+5pXT5b11NgwS5dyVKRTnsyNxDJ/8AR16dcc8epzET2iRLAFZjFIBYNP1WtmkQE+bDzGF6HmHMoulJSABpGy2BQFKasAgKDR30i7oYll5rzbDS8usURTojjvMGbZlO5YBiepKqT0FAVHCnbKp9i60wZZRG5MgfZVXStEbXufTqaP6PhWYXTEFmAc6qaCWjpoFq0EmiR0B6jAPLcdzEfsSEewOgP6P2Oo8LOO25kzJk7VpSz0RbBTsWDVRFbMARt3dIqqGAdsjGmToZfL5nMZhwNTNFKLvVWhSnskq3mToPSjiQxNp+tRwSM8x0DSjsVruEAabLagRekDUKwjS8zZpj35S+wBDqrggM7AMGBDANI5AIIFiugriLmDMKoRZKFhr0rqJD6wWatTU5LCyas4A5NYKvNrhUkgM8cmmwSCPZ3IYMDW9g4q/28v7PyP8ALAafikrxRws1xxauzGlbXUSWANaqJJNXWKe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TEhUUEhQWFRUXGRwbGBgYGR8gHhwfIBwcIR4dHCAcHiggIB4lIBwaIjEiJikrLi4uHB8zODMsNygtLisBCgoKBQUFDgUFDisZExkrKysrKysrKysrKysrKysrKysrKysrKysrKysrKysrKysrKysrKysrKysrKysrKysrK//AABEIAMsA+QMBIgACEQEDEQH/xAAcAAACAwEBAQEAAAAAAAAAAAAFBgMEBwIIAQD/xABPEAACAgAEAwUEBgcGAwYDCQABAgMRAAQSIQUGMRMiQVFhMnGBkQcUI0KhsTNSYnLB0fAVFiSCkuFTc7JUY5OiwvEXQ9IINER0g6Ozw+L/xAAUAQEAAAAAAAAAAAAAAAAAAAAA/8QAFBEBAAAAAAAAAAAAAAAAAAAAAP/aAAwDAQACEQMRAD8A01hilkloP++34m/44vnFXLjd/wB4/kMBFxJbikH7DfkcdIPZPp/LEmYXuN+6fyx8gHdT3D8sBVmT7ePf7r/H2cWmj6+6sRTp9tEfRx+C/wAsXCuAA8EFRoPAAD5bYLsN8DuFrSD3n8GOCjDf4YCrl0pR8fzxLl9zj9CO6Pjj7kj3z/XlgI+Gps37xxYCd4+4fxx+4avdP7xxYC94+4fmcAIzcf8AioP3Jf8A0Yg5spYLPTUL+RwSzaf4iD3SfkMDOetsqT17y+fr5YC7wRP8PD/y0/6Ri9owv8vcwxyRxRxJK5WNQx0EKKUDq1X8LwX+uMeilfVgR8r64CwwA67e/FDimcRY3763pat/GjWOhlmkHeQ/5iAD8rI/HFPjmUaLLsyCMEV3dNj8SN/WsBxJzDl40UFixobKCfDHMXMPaFRDl5pPWgq/6mNfDFyLhnR+xiDkLbMxavcNNbelYvrlpLGqQePsIB/1FsBHECdyNJ8Rd1t5jFeBDt7z+ZxdOSBJtnP+Yj/prCHxWLTmI40dh3iD3m8W2Jsmz63gHZD57e/HMT9aVj3vAeg8TQrAmXKASL3SaF6r6eh8Te+GDJp3V/rwwArjEjfV5yUIGlxuR0qr2JxHw/gcmle1zMr0BsDpH4Yt8ztpyk56dxsE4l2HuGAqR8LiBvQCfNu8fm1nFPgeWUQrVgdo5As17bfh6YNHYXgVwE3BEfMsT82wFsZdbFgdSemMXzUSme1FDUob1PnXh0/DG1Zx0C/aMFBsWTXX1xlnMWWrNF1IMbzAqR0NjwPobwE/IGWH9p2NqiY1fmWH8Ma1pxkXJEtZ0yg7LGQ24FU9b35hh88OH994v1f/ADp/PASPzbl/uiV/3Y2/iMVOF83RTT9kiSWTudN6e796rI3FYnPBZpx/ipNK/wDChJAI8mf2j8Kxf4Pw6OEypFGqLqBpR17i7nzwF9xsfdiPL+zH7h/04lkkUDvMAPUj+OBcHGYAkY7VSQAKXvH2fJbOAuZv9JD+8w/8jfyxdrAXOcRt4SkUz05+4VvuMK79ed/DFmXM5o/o8uq+ssg/JA354CDhu6f5n/62wW0DGcScQzEUcx7TSyu+y9AdbWBY6Xhi5d4jLLCGkcs1kdAOleQGAPxQAIBj4jRxtZPpQ3PyFnA/Oxg9d78N9+mLHBYQJNthpNfMYDrI5wAEKkj2T7K7Dw3LEC/TEvbTlzphA2HtyDzPgobF3JIAvxx0L7RgemhfzbABp4swZ4dTRr+krSC3gOt1iPmPJExDXIzAso00oH4C/wAcFc4Pt8v/APqf9IxW5rYLBZO2tfz8MBxyzABlIOv6NfywVEY8sDuUxeTgINgoKwX0YCIDArmhf8O3rQwbC4Cc5TdnlXerqiPf4fjWAJ1sPhjrTvjpxQ9BWPkThgrKbBFg+Y2wHAG59/8ALGe5zvZ7bwce7rh6XK/bmQ3sukWdvMkCtidh18MJMaA5tiD1cn8cAyPH1PjXXBPJr3R7/wCGB0hq9+vniqvH9EReQqoRmDBQz3TFdunjvgJud4GfIzpGpZ3AVVHUksAMBIeessmYnR2kpdIBCkqdIoha9bwP479JMMcT6TIJWsLqUUvrt+F4zDhytKwMZFkjdtvneA2luf8AJFSBL8ww/hipwzmeNASWKwwpqpFvYgEde90N/HGXy5AyK50jWLpkNq3UfA2PdvgpzFneyy00aqftpQmquioEUj02jY/HAFuKZmSfMSMSSgLEAncDUVuifPbBKHOwxL9pJShgGDb7+6unrhN4Tm9T5h3cHtpOzZaPc1yF1Kkb0Sn44Kc88kTJEkkAkkDEmRT7Q8u6NyNzgKYziI+fjjIeOQq0TruPaQlfkp/04pdp7/lgZw7l/NRxfWXjkRNQUFhQN6rBB3rrvXX34O/Vst/2tf8AQcBsIyc59vMEf8uNR/1asQQcKUySB3leip3kIu18dFDwwYxTy5/xEo/YjP4yD+GA5TgWXBvsUJ82Go/NrxY4cB2UdAAUOmLajFPh28KeO9fJjgJM6O9Ef+8/9LYu1itnV/R/8xfyOLtYDHuPZtVedL37ST/qJH54YOS3JgG+wLWPkRv/ALYS+a1/xuY32ErYceTJP8O2w2Y9BXgOuAZpRVYm4VvMT+yfzGKDzW1X1r8sWuCOe1ojwbr7xgDOVrT5b46H6Q/uj82x9yi93HIj+2Js+wBVmureHTAUOIp/isqfIS7f5RipztIoy1uVVQ6klugAN/0MEeIsBPlyTQ+03P7uMm+kbjn1yTs1b7KNiFr7x6av5f74DQfo/wCJxSZYRxtZi2I36eBGrejV+l1hpGPOPAOKS5SQPE16T09PI+hxrvCObkzSahOsDdDGEtxXjbEgg+BrAONYV+fZlbKtGp1OSpCJ3mq+tDetsdzmM1qEkx/7xzR/yrS/hjjNcSYEpFpRV27q1Q8v/bAE87ndcZCI2+wLjQN/3qP4YFcZ4lJlIEVAGKqAW8vAbeOM+zHE5LMjSOXTdL3GrwO+x3/LFzhHEZM27LmHZ0r0Xp47AYD7JnpnkMmsqSbIDEAnzI6YP8IosrmNC676gKPkenX44im4RCp21109r1G/n/RwR4VlAJR1rSepPgOtX4+uAvS0RfpthF4xxSJIWR3CjtmLenfaqHiemH0JQAHuxjH0i8OnULI0bCEu/froxcjfysAVfrgAHMLfWJkMNtHY2I36j2vTbrjY8nwLIkUII19AKHp0OMa4ESHBXY2OviL6emNy4XTKAfIN1/lgJG5dhEbCNK1A90NtfUdfGxjEuYuZQ+iMMzLHpsdNR0FXPv6Y9BEBVJG3dY/IE48nSNZJ8ycBqP0OZMSTy5mQkRw6aB6FyKBPu7xA8LGNcgy5MrB3dw1st13egKbAbeI8d232xmn0YZEtwfM6SQzytRHgQigH4HfD/wAvZ2KdRmFUdrWhyOvwvwPUHywBDjESGB0eijCiGNeI8fPy9RhN/wDhVlf+LJ/5f5Yk4xylLM0Ek8zli0ayQx+z7VPJX+knwuzh1/saL1/r4YCQYpxf/en9YU/B3/ni0hxV/wDxa+sLfg6/zwBRRhazXE2ihiCaVLzuup+gqRjXvIFDDMuA/D4KVgSf0sx8DRLtVX064AtmBsv7y/ni2MDZ80qxqzmu8gNkdbF34YjzHMmXQbSBz+rH3z8lvAZHznCfr2Y/5n5hTg7yafsZQT4k9f2PywG5ijnlzM03YOI3YEXQ2oAXfQ7Ytcp8SCrKrKQQQa/yn+WAcIkYLF4UNxvt3fnWLmSzojk1MGIoilFnesC5OJKGKAUR0vx88TQfaCQqSpRdVqa/Hr0vAMOY4g6KojRTYvU76QN+nQknAXNcWlRtcmYjVaAKxRkk731YkX8MS5oBo4Cf+GOvwwucUiLUTemvxv8AlgJ+IcYjkkitGkpjZlN7Ufujb/2xU4zxRTqHZRlRY2Ra9B0v8cUjlt0J9pidh4bbYizLXXoSQPO8BBmYYdKuI0DHcjyseHgPdWPmVKWpKhD17gofEDx93riNVDMAejEUQPhgzwDKinVtxZHw/r+t8BFJxuaPTYDIGFsDe3iQffWx88dQ86ZMsFEne6bDYEjoa6gE1Yv8MAfpHyYhy4KMakYAj3C+vvrGWIdx4b+HhgNCzDvqCtvZursda/PDdyZEBqNj9Uj+fhjOeEcR7o7TerIY9R41jROQhGMu8ur2nNm/LofngGtks7A1Y9/TF7IKBrYnwAwoT86qpkUKGZJSihLNqADqvoNyR18MLnFecptMu8YVqodWABsHqAD4dTgNm4RGGHadR0X+J/hgZn+BrNl5I56eBtTNVg7OW8N9vTywT4O3ZxQxVuIlJPmaF/ji1wtg0Snams7dNycB5kzubysRWLKhnbtmBlYnS6ahoKqehrr0/hjT+V86wq6I8PTfrhH545GlyuZMsK9rlzLa9mCSm96GG5FdL6HBblTP0xEhEYBFkgit/EdfhgNB5wzmjh+ZYHSRG3v322+ePNS9nuSW9AB+Zx6H5o4ov1DMtpDAKY+93d27tmxYALA4xvhXKHabCeF2I6JIDpJ6E1vV14eOAbvo34xLlOHzSMsYiD6oldtLSE0GC31oAUfOxgpmOZEdWfJZTMiZmQ6wtINJFrZ2KldQ288WOVeExZuVO0RRl8oqokb133CBSWHiB3m8iSDgRzDxhjM4Qt2d0uo3Q8PxwDJyDmI43eTNSVmMw5YJISezQEkIG8yTde7D/wD2rF5jGP8AAU1OCw3F4a/8jfP/AGwDS+YVRbMFHmSBgZBxuGTNokTaz2bgldwN1O56eBxmme5hyke65WSZuoeeSxZ8as4Ocq84QtFIZZYYZDskQXQoHnrPUnysVWAduNczR5fb2n/VH8ThA41x36y6ug7JhYtCdwfP8cffq8biw6N4k6r8vH+uuLTQwIoJaMHzJHUeGA64TxGgEkAlW99YBHyIwxh+0QLE31c1toUaT79rHwOE+HNIGFuuk3v6fD3YZMpxbLoqlnHe22B399b1gFPOmTU6ysxZSVOo30sbXihl5KlkbpSJde5icG+Y85HLJri1CxTk1RI2BG/l5+mF6Cvttz+jB+Qfy/rfAHM0/fLbn+VYL8u8WCLPrvdaBvw3/HfphekzJ1XXWvywI5nzjR5djHdFqJrwo9T4YBx+kvmOXKplBCwUvGSbW+mmuuBnDecRmUEcyKGNDUl1fgSD0vbp54ofTV+j4bv/APIb/wDr64SuEsRZH3Va/dX8D44DUOK5kAoBdgG/lt+YxRzbGjfToP5H4jEMExmMAPtEC+ovuizibmGQRuAxoAD+unr+OAHSlgN9tx49KvGi8g8E1w9s5YBi1DxO+5vyJBHwxnWdzaKLlYAkWLO52Ph1vG28tv8A4aDu6PskOnytRtgBvN/BIpMu0TJ9gRuiCmDA2GX1vbGZ/wDwpgaUgSzqovqF332F/wC2NrzAv3YGwZLc354DzNzrwJ8nmTC7KQFVl03Wk3XXodjgQnEZFTs1dtF3pJ2+I6H4403/AO0AYxmMuq/pREdQr7pbu7+PRvd8cZNgGP8AtomOJRYPe1etdPTzxWlzGplBagzLv4bnqcCC+wrwxb4PwyTMyrDEpZ2Ph4DxJ8gPPAel+asxIYJFUlNtI0gEuK9lN9i2DnBIUiy6KqmNV+6x6fiQMY9zVzMEhjyuVldo4kVGkLHVIV6HrsL/AIeQwQ+j/mNi2jMO0scgKOrkt18d72/hgFXPcw5uHiedOXctHJK4YAkqQTsVAN36r64H5njjv2BkWQOhRpGdS2vQwI6e0NvH1GGP6SeDLlGifsbiUuIZ0YXbFmWOUEfds0d7r1rC9yny3mcxYCnSACS4I9oWK9CASLoE4ApBzKczwzM5aT9O7gR3QsAq1fJThZ4BA2WdpH2A7IbHxaVW91VG/XyxqWX5X+pxSTxxiedEYoCSo6b2A3e2LbXvtjM14Nmc2TmO6gkYkgDQAABRVQKrc1XkfPAMnOPH4wxqZJ4z3oUUAGI1VFgB3RuANz09+A3LWaRnMWYBBY922Io/qm/hV4K5TgMeS7OcjtgD9sWUHSCBTp+6fwOK3MeSGZk7TLEN2RHbT9IkHgXfxYeSgmugwDLlZkiYaCTXmL28PLxww/2qnmf9H/8AvGdScwxoBFlAczP4zsKT10Rnr495vfjv+3+J/s/6UwC1xHMDUB1/oYM8l8MimkZsxqMUQ1FV6sSdgd7r3eWEyXMEtd4OcuZoLINTaFawx6e7f3188A68x8aSaPRGg7NDUaAUAAD3qGAfDTIhMi97R3nB6Dcb+/8AliDNxhZCF9pT0B2dTVV4H37bbYYeGZVZAqhWjI70hYEB7urvy33HmcA0LKuYgWUUW8wOo2v4j+OAOecaq37u35YLcU4ecn2f1coICgD7ksXN9PAAivlhWzPEEUku469Op8MBLxB/DEQpu0AO3Y71fhr9K/LAziHG1oaU38ztjjgWeMjMpYDXEV9Ae9WA0LgHATmnF91Aq9o3j06DzJ/Drhl5h5RSbIyZeKNY7IK/rGj94nr1J+WK/wBGSSrkwsxUyCRrI8RQrDwp/MYDI/pO5VzOaTICGIyGOIq9UAD3Ksk0OhwJbkyLJZVWzrKszAtWrZQaAQDxJO56+nrt3Dt4x7v54yH6fZik2XIiBuMjtCOh1N3Qel+NeuAQ+DcQnjUlkIIDOrMa8RtXUDAvinHWnkLTEyN90LsB5epxFwqR5JQCWbpq8tN9Pdi+cjIA0mWiBGph2vWtzspPdBA8t8ALiy0ryIGV1DuqkkHxIHU+/HrfLUCQPCgPdjydl8rmteo61o2WYkKN/Ek18sbLwvn4JBE+Yk2KWBIpRnokFozusg281OA1Wtt8I/0b8fSZ83BZLxzyMtsSDEZGCBL6BRQoeBXzx9y/OmUngYn6w0RtWKwzMOnTVGprYjxwIyHL/CUHb5SZomokMJ27t7UyyHp4FXwC59PeQZzls0iExdmUaQDYHVag+V2axjxGNf4zxx81w94NUIRuzEjyWujT+ovUktG7bi6PTGYZzhEsMmmWJ6BF0DRBAIokbWCDuL33GApQRamAsCyBZuh6mgTXuGNQfO5LJ5VcvkZhJLKB28ynd/JFvcLd7fPGcyZcBj3JEW6NiyPQmlF4O8K4U71LHGEy6lbnzJVVFGzpY0CfRAT0wEPEY3jbS6sp8mBB+RGC/LsgYAB6a/lfSsN3OP0oQSkRwQ9rFqBkeQVqFgkIp33F7tXuxnub4o80oCJpH3EjAFDqL0gX164DbeEzCaARzBZQU0yK4tT5HSfH192DXD8lHEipFGqKooADb0xlvLEnFZl0RErGLHaOqAeRpipZq9LxpfDc2SCsm00dBwOhsbMv7LV+BHhgLzkDCnzSGiZexy7zmQkKsY6H9o9FHqdtsX+aebMrkh9s411YjXeRvI10UftNQ8rxm/EeYc/xPWIG+r5a60bgFetyPp73uuvCsBDzBxSGO/rcozUn/ZcuxWJD/wB7KN5COmlcDcxlcxOiyZ51yuWXdIgoSx5Rxjx9TZ6dcdZrjmUyrB4I458yukatNRJpAFqBWomr1dT54WeNcVkzMpd3d+unUb0g70K2r3YArnuKKkZTKoYoztf3287PXp4DALtD+188fFU9N8SdifI/LAQplbQt4/74deUPo4mzKxzTMI8u1k0ftCBY7o00LI6k9N8D/o24H9bzaxuD2ajtH8LCkUvxJA9149FIl4BK4tynBNCgH2UkA7MEdKqgGBFkVR236YG8M5SlgdnbUQLYtESQQositt/Rr3uhjQxlFR+0AqwFbyrwJ91n54lyCaZZVrY6XHlZBDV/pBPvwGC80c7/AFqRkgDRwMQ1Ggx2As0SB06D/bAMOg3Y/PBH6RuHwZXPZhEL6i2tQK0rrGqtxe1+GFYZ8j2FVT+tVt8zeAI8Tt91BC+bd0fDUcUctnWivS++248K8icU5JCxtiSfMm8cYD0V9DUjPkFkkZmZpZLJPWqA+WNAXZiPj+X++FPkTKpBkMqsdFTGG1A3qLDUx9NydvDB/MZgIxclqoCgD8h6k/LAWeDSdxf688AudeasllmSDO1Uik00ZdSLo6hR/LFrl7NAxxi67it18N8ZH9NmYfMZ1FhBdVhUWi3ZLMasDyrbAMo4fwOaUGIwCMqTKEkKLsQVsWAvjtteKXNP0h8ORTlIo2khRaXsCoj1Vsp2oqNu8L9MZnwvhDmOeNhoNK1vY0hTuTt0q8E+WOVI5pAG74BYUJlUMVG+khXZl23IG12dsAsQhnAZ2YxB1VwGOwNnpvWwNdemGL6SuLpPLlxGnZrFl1i7O70FJJRXvqvwxLkuHJl5ZY8wsJinR9FyGo2G6U+nS5BbTYatms7HFON4zmFeONQNTMy95mHtEL3hUibDws94XuMAE4bxieC+xkeO+uhip+akHDxzXzJmDFltYdoiLWdgutiNirH00gjcE+e2Auf4Jl9OvVOD1YmNEj9dJ1ne/D1wEzbKZV7NmmN9Cu3XZV3thufAenW8AfyvGMsqSJN2wExHaLCzKaAsEq5ZWNnoT5+eHHh3GpFgHZ9yMIFbN5x4lIroqqiu8m1CxZ8O7jNOIcHmy7J9ZgeLWNarsrabroQSv+YYYeXuUJs0Ynhy4ije/t55dWymmKgaSR4eyenUdcATbjpeZYOHo2aeS+0EqVFIwApkh1AKFom3O/iKAw18P+jXNZsiTiU5Yj2Y1PcTzCigo9yAD1OGnlD6PMtkpO21PNmCD9oxoCxR0oNgPfqPrhmyWaIZo2HeX8R4H+Hw92AyHmv6Pu0njjyURj0DTM7grH4ENZ3dt+ig+pFYKcD+jmGAh2JlkqiXNL5GlHgf2rw/cYzcaW7Oo0i2PgPexOkYy7mr6Ugv2WTTtX6FyG0A+IA7rP7+6PRhgH3OZ2DLx28qRIu1swVbo7ep/ZFn0xnHF+e5s3N2fCYXZtJQyle9RPVRelB+0+/lpwCHBJcyfrfF8wcvDXc1AAkfqRIPZFeCjEHFedOxj7DhsX1WE3b7GV+m5PVfxPqMBan4VlskTJxKQ5rNncZdWLC/AyuR19/yOF3mDm2fMr2fdihB7sUYpQB0Hmfj8AMDJcsezWQhjqLWx9kkdd/E9LxUUf1eA5VDeLuWy5YhUUsxIAAHUnYAeZJ8BgxyvwCXOMY4INZFanJpUF9Wa6Hu3PkMbnylyFlskqsPtJv+KR0P7APs/ifXAKPI30Uk1LxDYeEAO5/5hHQfsjy38RjR/wC5+R/7Jl//AAxgtAhHXrizeA8//QpmD9bnVx3miFfBhYr4g/DGwPmGB7mkgGmBuz7j4fLHnb6Nc+0fEsub9t9DX4h9vzrHoz6uQSyk79V8/dgLUEoZdx16jEkA39en8fywNjaOySdz1v5eOLEUkdgA770AdzXXpgMQ+njJaOILJVCSFTfmVLKfkNPzxm1Y9XcZGVc6cxEszKPZaLtGAa9wApYA6Tv6YVOI/RxwrMX2erLv4hHIr/K9j4bYDz3j9h459+jmThyCXto5YmbSPuvvuO70O3iD8MJmWQFlDatNjVpFmr3q9rrzwHozlnLNFw3KRxESOqKx9rSQ1sQGqtr/AAxfTmFoA8k8emIGtQdGr/Sb89sD5uZ4oYViySSZnRGqporQKFDU9iz56bxnHM2bkkzEbTL2LDbshuoUnqe8bJNsSend2vqGlzc5ZfKRoZ1Ylo0YKos7ltsWOG8+QT6AsciFugYCwLI3AJrcHCXxziTxLlJVYBfqyl9l31AhdJINEG22rocLOY5Bk06/rUKaX3JYkKavvSLY19O6LbcGq3wGr848dgykaZnQJHDWFBGoqNj8ASPS6xnXH/pRnncxZfKQ97oXjDswPQhSKF2DvfUYXuF8uT6cyuou3ZEKALU2dR3aqO3SvHFHLZvM5dWQqAQa7OQDUCQpso++kqdqHh6YCTN8C4hEhzEyNEl1blRV+AVjsL2qhVjHHD8y6RysCRJpIXQU31EIb0g7UW229/iPuXzeZz0qL2UmYkSioXU2kCtgvsquwvYYZeXuV77SRz30AJhGwFsdmKHciv0akHzIusAB4Py/mOIMrySFYrYdo/TxNILAYk38tyMbVyPwCDJRgxxDtSKaRzbmvC/AdCAANjgFBw5Y9bSAyFKVdIHdAGx0KNKhSflW2L3LpmikLyG1FLIrCm3JpxWxq7J22vAdc1ZAZhXVoFkfSWiDk0zKGo2hBveqJo3vhL4XxwggSlkMYrSBVkWCoAA0gDoPM41yXKKzBrrQfcLsfM+mM657zeQy2afMM5lmNA5ZTXeqtUjCyoojarwDjy7zSrxnZmMa9Tta1YLMaRem+oj8cKPM30owqzdjUsgFAoWEYvqC2xkHqKUmuvUIHMHEc/m5jlyhVVoLl4hSICARsLs0b1Gzv4YsrwDK8PUPn27WY7rloyLH/M/VGAIy5bO8UCSy5gUCCEUUsadSxOyr7tzirmeIZXhp05ZfrWaq2mk/RqT+qvVj8h78HOA5+TiuXzGWjgjSlXSQxVI1O2mtyxsX4fDGZ5/LPDIySqwdCVazv7v6OA+cW4vNmJDJO5dz4kdPQDoB6DFIKT6kmsWPa6D3+mCHBeX5szII4EaRyfAbAdLJ+6PU4Cu5m7IRH9GCSBtVmtyevwxoXI/0TyThZs2WiiNEJVOw9x9ge8X6Drh65D+jGHJlZZyJpxuOuhP3Qep/aPwAxoVYAbwjhMWWiWGFQkajYD+J6k+p3xcWLy6Y7K46OAjXHdDzxzIaHhWBP94Mr/2mH/xF/ngPLnKjVnsofLMRH/8AcXHqmLHknh+Y7OWOT9R1b5EH+GPWsDWL88BZXFTNZTU8ZH3WN35FSNvjpxaLACzsALOEbjH0oZWIkQhsw913dlHqWPh7rwFfnTi0GRziTZgnvQ0qqtklWN7+A7wwrw8+jO9pE2XQRMO6CxDkWATsNJqzteAfOPMD8RlV5FjQRqQoBJoN6+JNYHx5+RlcMLCRt7Kde7pUlgLOmwOvngDH0g84tmYmycEb9nCR2jkbnQSuwBNJ7LXYOErg3EpI3RVagWW9h5+f88N+b4wEihlhVFKoFkZGJ7TUPZYEUDQsgX1xK3LmTY3F2jaK3KlASd1rrrofug7b4Bw43kuxlSN52JlIVGt9S72TXaaTsreAxn+fzSxuHnclpBr1R7rXsi1IDLsK6m6we4xxz61m4hFERmDKqqS5pdjudu7RBNW214k5shDLbywhkBV2IBDGqHrsbr34CHn2cLlcousbwx0CNiAD3tXTbVVV44g4DxuIxLGuZy8GlWMjNFc1iv0JeowWHQkggjcnFXnMIq5LtZDpOVQ6QD3tz5fx88X+T+UoZ0OblhMWUjG+s9+YjekHgDsNVnxHrgGj6POIwyyxxKC0RDEdswaYkhu8xG1GidvMdcB35eyUnFM/Ln3aKGJkZADQkJG4BHeJ2B0rvvgrl+NJlmV4ogmlT2UYA0rq6hj7R8TeIJIo+IyjtH7F5CCxAu6+6L9k7eH44AFxLjULyyHh8AysZTs3ZNmZAdrroL6gWTQs4eeCtG0BSAaRS05sE7k7+NCgOvj5Vhi4VyvloITCkQ0sulyd2axW5OMr4vwDOLNLEHKxRfpMxJIVj0GiNTeJr7gs38MBe4hxaODvQqJmMho+CrQLJY3fv3XgPC6wYzPFfs1zOYJyyFf/AJt98kElVQd6Xw22HmcJU/MCZOsvlYWzOaHSWWOgtjVccRGo7GwX99VgBBks3n5mOYMruSFDse6pJqjYoDyUV0wBrmL6SppU7HK9qinbtHa5mvwGkaYx+ynzwE4Hyz2ko+tSdjZXZr1MXPdAB6lsG4uJZDh1rCVzOZ2HaspMaG9ztu1dduvmMGvozzCTZ9pJJFzEsg7zMtadJ1DSpGw7o+XQYCzztxOVZuxyIWIs6xTOgHak6BoIN7AqCL81xlvMkenMSAtqN7teqzQs34m7wS4y+ZhzsomIMqvTFhaGtxtva9CNsD+IOJHMkhLySAHbYDwHvqum2A74LxIQgOrESq1qK2bps+4tdumDnHuGRNkctm/YkmllDxhi2ymge811anf9oeWAvBeHCWRYwru7EaQu99NqHhjaeUvoqXtBmM8FZhssAoooHs6j94+NdL88Ai8icgTZ4hiGiy+32mndv+WD1/e6e/G9cv8ALWXykXZwIFHifvMfNj1JwUijCgAAAAUAOgxJgKpjPQ4+D1xZcXiu+3XAfScV83mViUu7BUUWWJoAeZPhirxni8WWiaadwiL1J/IDqT6YUcrkpOKlcxnFaHJodUeXJoy1vrm8NPkv9EPwll4w5CFouHA0z9HnI8F8o7rfx3+Bv+5vDv8As0P9fHAbiHOcLaYct3Y6rWBpA/ZUbfPpij2if8Vf9YwHnbHqrlqdzlcuZRUhiQt79IvHmLhOW7TMRR/ryovzYD+OPVKkD3YC0sgOw8sAOZ+WspNGTKscRB/SBQGHmLFdcX8/xNIRbsFAFn3WB+Zwlc7c0o8JijDM539wAB/iMAPz3C8uYpp+HxySiEKoQM3fbX39Q6kBPXxOM9zudVUD9n2fbKSVQ2ACxAU35gXVnb34YOW+JzZfheakRjGwdCG8e8y9NutYU+LcxS5iNUkZe74qgBY+bHqTW21YC/B2MsADSNEqG3PUEkUKUAG+ne38sWYebgjRxwvmOwUjtAxUtIARYv2kUiwQD49MAOG5yIEdv2joPuKAA3vJN1gxn5nzELSZTJCOGIHXIF1V63W213V4DjjGcgUNJlwVVwViSzaWftGJIBJIpb/a9ML8uToAsRv4dTi1k40ZXaVrrTRu+vhXjXkMaH9FvIq5s/WszTQLYRP1yK3P7I8vHAGeA8hLm1yeYzDFYIYEOn9c2TXooFYucf4wc5MAndy8WwHQHbqRi9zpzBq/w8BCoBTV0odAK8BgPwrLFENjc+Hw88AH4m1tXlsP6GIoSVsj3/74+58myarH7LtR6dP6rAPeW5ilbKt2ah5Y13BJ3FbnYWxFbLYvzxiHHuYp861FmKjoGoAe5R3FHoBfmTjS+HzPEwZdvL1Hl/74ofSHy928Cz5OKNe9qlRaUkkjvjwq+vuvzwFnm7gkBz/bhTLSxxzIp3BCaVIH6rKhG+w0t54+MWaOiQmXQ9AaQb0AWUW58NKXv44qc8ZOfL5sz9m2ZhnWVWSmFASGgSpN02lwfLbxvAV+YgEXuTRsoou7XpGx0wi6QfAkCuvXAEOOcQSGAsEBpdKNLGuuj4JH7MKftN3/AA64DfRv2kubGXjcxMVlKMmnuHSx6kHULob3teIc7xSTMQtHE8UcR9pH0oT0INkd99uvurEPC451qPKl2nfuRmKw5H3iDsQoXu3t7ROAA8RzkksrNOzSyXRZmJO23Xyw18m8p5jNqXVUgy4PemfUR5dweJ+Q8zh85I+hxVqbiJEjnfsQe6D+2fvH0G3vxrsGWVVCqoVQKCgUAPKumAAcm8s5bJoUhAL3Tud2J2vUa28NhthoGAeYyyo4uwjEC/1TY0gnr1AAb4eWDQbASY5vH68cP1G9eY88B2TijxfPRQxmSZtKjx8SfAADck+QxX4xxpINK0Xlf9HEvtN6+ijxY7DAjLsQ5fPFDICzRAbhBp3CbbsApN9euAF5bgL5qX65xIqIUtoMs3sxr4PL4FyPA3V4F8w82fWQUhJWHoSdi/8AJffijzRzK+bOkWsAPdX9b1b+XTAWfNiNasB/ujwH9dcBP9ZWLYAamoAeVkbn8dsWvqWZ/wCG3+g4tcA4WIAM1m+83VEIs71TH132B9Dg5/ftf+DJ/qGAwDlIXn8p/wDmIv8A+RcelJT3lHhuT8sefuSuGSvncu6oWSKVGkcDuqoYElmOw23640PnD6RMvEHTLt28pUra+wt7ElvE10q8AF5842GDsW9to1A/Y7zk/go+OEPN8WMz95iq79PjXwG22IJ5psy11qPoP66Y6fg0ii2oYD9GJifq8TmQSFbVW7rHqL8LGCPGeVp8ksUk2jv/AHbuvRsDeF5xsvMki1amwSMEeauapM5pDDZemAGOIwyXeoG22BX2ug9AuHrmb6TjIhgyUSxxFSrFlG4IruqNlFX1vGcrvsBZJ26/KsP/ACn9HOYnXVmFEERN6mH2hFb0vgP3vlgFDgeQ7WRUKk6rACg6iaNVXrV+l42jlXIZ2HIujlIwB3FZqOne9R6KfL8cW+G5DK5OO8qqeRnkNj173U/uoKHpgFxPnF3sZRdTg7SyABPUxrZC+FE6j6jAV+FxkuCwu9xt6H54YpnVQN/X+v68sZvzSMxJ9UaMsX7Ilipo6tZ1Mf54v8D4ufqLzzkzss7DvNuVCJYB8OpI+GAv59lBNmvTEKZheh3/AIYWeOcYkOZCpoETaSnXvK1UWJ3vwPkQR4YbeFSslM5jjG5BdNTtt0RDZ+Lb4C2+ZXSRv0JHn/X+2Kc3MpMM6kpaxkkfreFDzbfp78Ijc0zyOzyytujABAoFkdKAG3gfGrwW4EsYyeaLlWaSG71AaWLHStHcuSln0IrAFudeboJMouWEbGYNrVzQCW1mvE2tgjb8MI2t2pZHGiwSNfwvqdwCcc5jXPIuhCzsANKAsSfQC/ljUOSvoo2WXiA2O4hDdP8AmH/0j4+WAXeVOUp86QIAVhunlY9weem92b0G3mRjc+UeVoMimmFO8fbkfd3PmW8vQbYI5XLqqhEAVVGwAAAHkAOmLsZwFhTj7iMY+hsB8miVgVYAgggg9CD1BwIGYOWdY5CTCxqORjek+COTv6A730O/UzeKnFctHLE6TAGMjvXsK878COt+GAuK+A/FuNkN2OXXtZ/H9WP9qQ+Hu6nGcf3rnCTwZfMAxw9cw47wQkgaf1m6AGt/xwaXjWX4bki2pWlcMyhTqZ2rYs3v6n5YA1PJDkEbMZlzLO2xc1rb9hB91R5Dbzxm3PXNzGPLTK3ZzGR3AHVQrELfoQfjviPjeYlm7GWXtJNUKHUdwCwJN0KHj4DpgdxKAOEQBiVGsFh8wLHpZHxwF/OcVj0dsAY1cITY7qlwSFB/V2aum2CHBWyyhJcxIjFxqjB6FVNFtx160L3wB4K75zK5yAlQFEZQBRZ7OwoHQezsNvLA6fiaZoQxyRMHXVWxUMPKugobbbemAc8zxTtXM0jBYk3FkVtte1779PX4ml/fnK/8OT5DC/l+XBJVExoSASWs31pU6sa/mdsXP7C4d+vm/kv/ANOAA57NZzOgQxDTEDtDEuiMfvV1PqScGuBfRo1ap7/dB2+PjjWIshBlYye5HGgsk0AB5knCBzX9KUaakySiU9O1YHQD6CgWO3XYe/AcZvhUeWW3KRRjaya+A8z6DCJx3mBGOmBdt+821+4fz+WBubzOZzspeQtI58T0HoPAD0GGPgP0fyzbtsviSNvgPHAKLws5sWw23IrB/l/kubMML+zQ/eYfkOpw/wAXAsvlwRGplmXqSaC+rH2YxtdsRgfxTmqKM0h7ZwfZRiIlPjqkFNJX7Old63rAMPAOCZTKj/DxdtMvtSNVKR11O3cj9w39DgbzRz5FEulSM1IdiotYQfLzlr17vphc4XxufM5zLRyvqQSArElJGgQFhS1VCvH/AHwE5k4cYM5Izd5GctEwNggm/D9XoR4EYD9zBx7O5ofa2qmhpG3uFX08h8sXshFL2QOYdYYwPKj8eu9f+2LPCY4ASxcF19laJLk+CAbWPHy8Tip2swcrIumQePtGj0CqO6B0s9LwE39qxgRKzsqlO7pWy+5AG/Tf08T0xLzgphyiJCNEJmZSK31CKImz79Q+GBudjjKRmVC1IaXpZBIJLDfr4D5Y4OZWPK1MpPagvCeu4Om/QWpFHACMjM7PCBuyH7PVsB3i3Xyuzv5nDDxLjcaBl1F8xtrkF6ep1IpJ2A8638AuF/J5CSYruiK33mKhQPE+f8cNGR4dlMqwYzrPKJO40R8qKkLu136YBZgyMJUktJdbAAVe9WfLp+ODXAOUsxndMUQqNWuSQ+wpIHj94gVsLqz064dOX/o/WRzJMjQxkgiPbW3XdiPYBs7Dvb/d6Y0vh0aIFRECIAAABQHuGAF8nci5bJKDGNUummlb2jfUDwVfQenXDSqjp4jHMJrEefzyRqWkYKB4k/lgJ5M0qkAkAnp64lH44yHjnOZnlVQNKKwIrqd+pPUfCuuHaXjpy8SySW8RoFupW+hNfDwwDasmOGnANE0fDA3JcTSVQ6MGU9CDtgRzdzDloI/t6Zz7EY9pj4VXTfxwDFxHiUcEbSTOFUeJ/IDxPpjNOYuZp82jlV05fYLD9+UGxrJ3pRRO3kN8V35YzmagfMZqQoygmKORqCirtj4fEXtvhG4RzLpkFu23d1OusUNgKG9bYAlm4GWzLCUMpUKXqid9IZRXzvwXbAmRlGoPAi3YBSQ/AgeP44YOL5r6wsaJnlcswUIIim97e2N6NePlihnYe2JASIIoVkEh0EACiyknvgEVe97XgJJuLxJFMjlw2rQGW6CoO7dbe1eI+GuczeXKoJYxcTszKQD7dFSLIHeAYG6OKXG/q7JqjdkJAWSGIHRsN2JbqxO+wx1l2YSnPraosimwrMFO1AkUBfTcjAGZeAS8P7aQTRR2B2SMdckrV4LWwsnc7fDfFXiLzZZo42KligdioBK6jWknSa3qj42MD0mbOZlVI0tI5ZiPuxjdutmz5knriXnDOCaSOIRkzAVqShrs2qOpG4B6YAyvBDmMs+bWQtOj0i6u5VgV3huSpJ2oWRi3/bfEv+6/0J/PATLZmWOM9u/e0KoQKBp0kAKSOvd8RdbeeIf7Rf8A4S4ATzLxzNZ4GWVi0a3QApFooDt6GSMWbPeGPuT5WVJIo80xR5aKJpbezQB7uxvYg1XjWF+PikqRmJWGgnUVKqbNqfEE0SiEr0OlbBrEj8cmLo+pQyMHWo0FMPvUFAJO1k+1S3dCg1DhsmXy/swySEEAaIXYG0DjSyqVJKMrA2e6wOJM9zExRtEWYbYnsI4pVIAZlPayNHajUjghB1Rxq2xmQ5pzVaRKQNWoaVUFT2Yj7hCgpUYCgLQAG2P0nNWcZSrZhypXQQa3XQU0nbcUTsfFmb2iTgGDiXEs1L9g2XkiF0IEhdaNqPZq7tk39rvLvuBgXHwzMMSohmAF9IpCfvWdkNbq3+k+RxTg5ozaXpncAv2hW+6X1B9RXoTqUHcYjn5hzLghpTRLEqAALYSBjQAAJEsl1+sfTAHeTYpFzAl7OVodEoV0hdgzGNhQ0qSd/lR6YkgMkkZE0cwXVry7GJypYsqOmykm2KgftUPvYW8rx7MRJojlZBRFrQajZK6gNWm2Y6bqyTVnH7JcbnhrspWTSCBpNUCwYj3FlU16eWAYoMxNDmEdIXZ1XX9pGwLIRpOhSBtuKPnXXF7j6PPqlVM2Xb7OOP6uRRA1MGOkg7Kx7p1bHYYUpuYcyzK7Sd9UEYYKoOkbgGhv0G53x3HzNmg6ydsxdPZY0a7ujxG/dOnfwwFzifD8wyZcCGfZCv6KQfeA2td92A28SBi3znG3YZQdlIojjKszQtGuomyg1KLIIe/MhsB/7zZqlHbHSthVpaAJQlQKoITGlr7JrpucTrxueaGWOV9aIgKKVWkJkQdwV3NmYALVDYbAYDmDlmbtezmVoepZijPpAVHJ0xhjWmRDfTvDGo8tZTh+SBCdq0y+27ZXMagQFJ27LugBlPuK31xlSc0ZsAgTNTBwQQCKkILrRHssQCy9CeoxEnHswLqQ95i5sKac1brY7rihTimXeiLOA9Af3yyaA3JINNhicvOKI7S9X2W1dnL/AOG/6pqTLc1ZN4TPHKzxh9FiKU986aULosm3XwrvDGCHm7OVpM7Mpu1YKwOrrYYEEdQAegLAUGINKLisqsrqwVkdpEpVAV2q2UAUp7q1Q20iqrAegpeeI6OiLMSG6Rly81M2oqV3j6hhp9+2M+4vxfNZ1BOI5HjLMqaEY+BJ0qBqIABtqqwd9sJZ5vzh6ztVk1S1bNqaxW4Zt2HRt7uziDh3MOYy+nsXCabAIRNVG7UsVtlsk6SSLo1YGAaFjk02YJyDup7GTp1sHTRFUcP3A+PRrlNOaWYRgEMxy0xUAXdns62HX3HGN/3nzenT27adDR0KoIwQMgFbKezTujbb1N2+F8xZh5FidwyTOiygohLjVVM2nUaBIU33RsKGAastxCbLOZuHs0mXeQxxnSTrbrpEZp2YDyXFZ+0GZSUGaWUsryydhLSEvWlQyWSCrLdVYodMJ0XHJkChWUaXLr9nH3WPXT3dlP6o7vpixHzVm1sLMwDVdBegYsF6bLbN3RtRqq2wGnc9c5zTsMvl4pUWQhAXidS7OSqqNajrTDf9U+RwjZThD6tJjlLWAQsTsQSWoUqnc6HoHfunywFm5hzLaLlNIysgAAVSl6CqgUNOogACqodAK7TmfNhQombSNFA0fY06Oo+5pXT5b11NgwS5dyVKRTnsyNxDJ/8AR16dcc8epzET2iRLAFZjFIBYNP1WtmkQE+bDzGF6HmHMoulJSABpGy2BQFKasAgKDR30i7oYll5rzbDS8usURTojjvMGbZlO5YBiepKqT0FAVHCnbKp9i60wZZRG5MgfZVXStEbXufTqaP6PhWYXTEFmAc6qaCWjpoFq0EmiR0B6jAPLcdzEfsSEewOgP6P2Oo8LOO25kzJk7VpSz0RbBTsWDVRFbMARt3dIqqGAdsjGmToZfL5nMZhwNTNFKLvVWhSnskq3mToPSjiQxNp+tRwSM8x0DSjsVruEAabLagRekDUKwjS8zZpj35S+wBDqrggM7AMGBDANI5AIIFiugriLmDMKoRZKFhr0rqJD6wWatTU5LCyas4A5NYKvNrhUkgM8cmmwSCPZ3IYMDW9g4q/28v7PyP8ALAafikrxRws1xxauzGlbXUSWANaqJJNXWKe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TEhUUEhQWFRUXGRwbGBgYGR8gHhwfIBwcIR4dHCAcHiggIB4lIBwaIjEiJikrLi4uHB8zODMsNygtLisBCgoKBQUFDgUFDisZExkrKysrKysrKysrKysrKysrKysrKysrKysrKysrKysrKysrKysrKysrKysrKysrKysrK//AABEIAMsA+QMBIgACEQEDEQH/xAAcAAACAwEBAQEAAAAAAAAAAAAFBgMEBwIIAQD/xABPEAACAgAEAwUEBgcGAwYDCQABAgMRAAQSIQUGMRMiQVFhMnGBkQcUI0KhsTNSYnLB0fAVFiSCkuFTc7JUY5OiwvEXQ9IINER0g6Ozw+L/xAAUAQEAAAAAAAAAAAAAAAAAAAAA/8QAFBEBAAAAAAAAAAAAAAAAAAAAAP/aAAwDAQACEQMRAD8A01hilkloP++34m/44vnFXLjd/wB4/kMBFxJbikH7DfkcdIPZPp/LEmYXuN+6fyx8gHdT3D8sBVmT7ePf7r/H2cWmj6+6sRTp9tEfRx+C/wAsXCuAA8EFRoPAAD5bYLsN8DuFrSD3n8GOCjDf4YCrl0pR8fzxLl9zj9CO6Pjj7kj3z/XlgI+Gps37xxYCd4+4fxx+4avdP7xxYC94+4fmcAIzcf8AioP3Jf8A0Yg5spYLPTUL+RwSzaf4iD3SfkMDOetsqT17y+fr5YC7wRP8PD/y0/6Ri9owv8vcwxyRxRxJK5WNQx0EKKUDq1X8LwX+uMeilfVgR8r64CwwA67e/FDimcRY3763pat/GjWOhlmkHeQ/5iAD8rI/HFPjmUaLLsyCMEV3dNj8SN/WsBxJzDl40UFixobKCfDHMXMPaFRDl5pPWgq/6mNfDFyLhnR+xiDkLbMxavcNNbelYvrlpLGqQePsIB/1FsBHECdyNJ8Rd1t5jFeBDt7z+ZxdOSBJtnP+Yj/prCHxWLTmI40dh3iD3m8W2Jsmz63gHZD57e/HMT9aVj3vAeg8TQrAmXKASL3SaF6r6eh8Te+GDJp3V/rwwArjEjfV5yUIGlxuR0qr2JxHw/gcmle1zMr0BsDpH4Yt8ztpyk56dxsE4l2HuGAqR8LiBvQCfNu8fm1nFPgeWUQrVgdo5As17bfh6YNHYXgVwE3BEfMsT82wFsZdbFgdSemMXzUSme1FDUob1PnXh0/DG1Zx0C/aMFBsWTXX1xlnMWWrNF1IMbzAqR0NjwPobwE/IGWH9p2NqiY1fmWH8Ma1pxkXJEtZ0yg7LGQ24FU9b35hh88OH994v1f/ADp/PASPzbl/uiV/3Y2/iMVOF83RTT9kiSWTudN6e796rI3FYnPBZpx/ipNK/wDChJAI8mf2j8Kxf4Pw6OEypFGqLqBpR17i7nzwF9xsfdiPL+zH7h/04lkkUDvMAPUj+OBcHGYAkY7VSQAKXvH2fJbOAuZv9JD+8w/8jfyxdrAXOcRt4SkUz05+4VvuMK79ed/DFmXM5o/o8uq+ssg/JA354CDhu6f5n/62wW0DGcScQzEUcx7TSyu+y9AdbWBY6Xhi5d4jLLCGkcs1kdAOleQGAPxQAIBj4jRxtZPpQ3PyFnA/Oxg9d78N9+mLHBYQJNthpNfMYDrI5wAEKkj2T7K7Dw3LEC/TEvbTlzphA2HtyDzPgobF3JIAvxx0L7RgemhfzbABp4swZ4dTRr+krSC3gOt1iPmPJExDXIzAso00oH4C/wAcFc4Pt8v/APqf9IxW5rYLBZO2tfz8MBxyzABlIOv6NfywVEY8sDuUxeTgINgoKwX0YCIDArmhf8O3rQwbC4Cc5TdnlXerqiPf4fjWAJ1sPhjrTvjpxQ9BWPkThgrKbBFg+Y2wHAG59/8ALGe5zvZ7bwce7rh6XK/bmQ3sukWdvMkCtidh18MJMaA5tiD1cn8cAyPH1PjXXBPJr3R7/wCGB0hq9+vniqvH9EReQqoRmDBQz3TFdunjvgJud4GfIzpGpZ3AVVHUksAMBIeessmYnR2kpdIBCkqdIoha9bwP479JMMcT6TIJWsLqUUvrt+F4zDhytKwMZFkjdtvneA2luf8AJFSBL8ww/hipwzmeNASWKwwpqpFvYgEde90N/HGXy5AyK50jWLpkNq3UfA2PdvgpzFneyy00aqftpQmquioEUj02jY/HAFuKZmSfMSMSSgLEAncDUVuifPbBKHOwxL9pJShgGDb7+6unrhN4Tm9T5h3cHtpOzZaPc1yF1Kkb0Sn44Kc88kTJEkkAkkDEmRT7Q8u6NyNzgKYziI+fjjIeOQq0TruPaQlfkp/04pdp7/lgZw7l/NRxfWXjkRNQUFhQN6rBB3rrvXX34O/Vst/2tf8AQcBsIyc59vMEf8uNR/1asQQcKUySB3leip3kIu18dFDwwYxTy5/xEo/YjP4yD+GA5TgWXBvsUJ82Go/NrxY4cB2UdAAUOmLajFPh28KeO9fJjgJM6O9Ef+8/9LYu1itnV/R/8xfyOLtYDHuPZtVedL37ST/qJH54YOS3JgG+wLWPkRv/ALYS+a1/xuY32ErYceTJP8O2w2Y9BXgOuAZpRVYm4VvMT+yfzGKDzW1X1r8sWuCOe1ojwbr7xgDOVrT5b46H6Q/uj82x9yi93HIj+2Js+wBVmureHTAUOIp/isqfIS7f5RipztIoy1uVVQ6klugAN/0MEeIsBPlyTQ+03P7uMm+kbjn1yTs1b7KNiFr7x6av5f74DQfo/wCJxSZYRxtZi2I36eBGrejV+l1hpGPOPAOKS5SQPE16T09PI+hxrvCObkzSahOsDdDGEtxXjbEgg+BrAONYV+fZlbKtGp1OSpCJ3mq+tDetsdzmM1qEkx/7xzR/yrS/hjjNcSYEpFpRV27q1Q8v/bAE87ndcZCI2+wLjQN/3qP4YFcZ4lJlIEVAGKqAW8vAbeOM+zHE5LMjSOXTdL3GrwO+x3/LFzhHEZM27LmHZ0r0Xp47AYD7JnpnkMmsqSbIDEAnzI6YP8IosrmNC676gKPkenX44im4RCp21109r1G/n/RwR4VlAJR1rSepPgOtX4+uAvS0RfpthF4xxSJIWR3CjtmLenfaqHiemH0JQAHuxjH0i8OnULI0bCEu/froxcjfysAVfrgAHMLfWJkMNtHY2I36j2vTbrjY8nwLIkUII19AKHp0OMa4ESHBXY2OviL6emNy4XTKAfIN1/lgJG5dhEbCNK1A90NtfUdfGxjEuYuZQ+iMMzLHpsdNR0FXPv6Y9BEBVJG3dY/IE48nSNZJ8ycBqP0OZMSTy5mQkRw6aB6FyKBPu7xA8LGNcgy5MrB3dw1st13egKbAbeI8d232xmn0YZEtwfM6SQzytRHgQigH4HfD/wAvZ2KdRmFUdrWhyOvwvwPUHywBDjESGB0eijCiGNeI8fPy9RhN/wDhVlf+LJ/5f5Yk4xylLM0Ek8zli0ayQx+z7VPJX+knwuzh1/saL1/r4YCQYpxf/en9YU/B3/ni0hxV/wDxa+sLfg6/zwBRRhazXE2ihiCaVLzuup+gqRjXvIFDDMuA/D4KVgSf0sx8DRLtVX064AtmBsv7y/ni2MDZ80qxqzmu8gNkdbF34YjzHMmXQbSBz+rH3z8lvAZHznCfr2Y/5n5hTg7yafsZQT4k9f2PywG5ijnlzM03YOI3YEXQ2oAXfQ7Ytcp8SCrKrKQQQa/yn+WAcIkYLF4UNxvt3fnWLmSzojk1MGIoilFnesC5OJKGKAUR0vx88TQfaCQqSpRdVqa/Hr0vAMOY4g6KojRTYvU76QN+nQknAXNcWlRtcmYjVaAKxRkk731YkX8MS5oBo4Cf+GOvwwucUiLUTemvxv8AlgJ+IcYjkkitGkpjZlN7Ufujb/2xU4zxRTqHZRlRY2Ra9B0v8cUjlt0J9pidh4bbYizLXXoSQPO8BBmYYdKuI0DHcjyseHgPdWPmVKWpKhD17gofEDx93riNVDMAejEUQPhgzwDKinVtxZHw/r+t8BFJxuaPTYDIGFsDe3iQffWx88dQ86ZMsFEne6bDYEjoa6gE1Yv8MAfpHyYhy4KMakYAj3C+vvrGWIdx4b+HhgNCzDvqCtvZursda/PDdyZEBqNj9Uj+fhjOeEcR7o7TerIY9R41jROQhGMu8ur2nNm/LofngGtks7A1Y9/TF7IKBrYnwAwoT86qpkUKGZJSihLNqADqvoNyR18MLnFecptMu8YVqodWABsHqAD4dTgNm4RGGHadR0X+J/hgZn+BrNl5I56eBtTNVg7OW8N9vTywT4O3ZxQxVuIlJPmaF/ji1wtg0Snams7dNycB5kzubysRWLKhnbtmBlYnS6ahoKqehrr0/hjT+V86wq6I8PTfrhH545GlyuZMsK9rlzLa9mCSm96GG5FdL6HBblTP0xEhEYBFkgit/EdfhgNB5wzmjh+ZYHSRG3v322+ePNS9nuSW9AB+Zx6H5o4ov1DMtpDAKY+93d27tmxYALA4xvhXKHabCeF2I6JIDpJ6E1vV14eOAbvo34xLlOHzSMsYiD6oldtLSE0GC31oAUfOxgpmOZEdWfJZTMiZmQ6wtINJFrZ2KldQ288WOVeExZuVO0RRl8oqokb133CBSWHiB3m8iSDgRzDxhjM4Qt2d0uo3Q8PxwDJyDmI43eTNSVmMw5YJISezQEkIG8yTde7D/wD2rF5jGP8AAU1OCw3F4a/8jfP/AGwDS+YVRbMFHmSBgZBxuGTNokTaz2bgldwN1O56eBxmme5hyke65WSZuoeeSxZ8as4Ocq84QtFIZZYYZDskQXQoHnrPUnysVWAduNczR5fb2n/VH8ThA41x36y6ug7JhYtCdwfP8cffq8biw6N4k6r8vH+uuLTQwIoJaMHzJHUeGA64TxGgEkAlW99YBHyIwxh+0QLE31c1toUaT79rHwOE+HNIGFuuk3v6fD3YZMpxbLoqlnHe22B399b1gFPOmTU6ysxZSVOo30sbXihl5KlkbpSJde5icG+Y85HLJri1CxTk1RI2BG/l5+mF6Cvttz+jB+Qfy/rfAHM0/fLbn+VYL8u8WCLPrvdaBvw3/HfphekzJ1XXWvywI5nzjR5djHdFqJrwo9T4YBx+kvmOXKplBCwUvGSbW+mmuuBnDecRmUEcyKGNDUl1fgSD0vbp54ofTV+j4bv/APIb/wDr64SuEsRZH3Va/dX8D44DUOK5kAoBdgG/lt+YxRzbGjfToP5H4jEMExmMAPtEC+ovuizibmGQRuAxoAD+unr+OAHSlgN9tx49KvGi8g8E1w9s5YBi1DxO+5vyJBHwxnWdzaKLlYAkWLO52Ph1vG28tv8A4aDu6PskOnytRtgBvN/BIpMu0TJ9gRuiCmDA2GX1vbGZ/wDwpgaUgSzqovqF332F/wC2NrzAv3YGwZLc354DzNzrwJ8nmTC7KQFVl03Wk3XXodjgQnEZFTs1dtF3pJ2+I6H4403/AO0AYxmMuq/pREdQr7pbu7+PRvd8cZNgGP8AtomOJRYPe1etdPTzxWlzGplBagzLv4bnqcCC+wrwxb4PwyTMyrDEpZ2Ph4DxJ8gPPAel+asxIYJFUlNtI0gEuK9lN9i2DnBIUiy6KqmNV+6x6fiQMY9zVzMEhjyuVldo4kVGkLHVIV6HrsL/AIeQwQ+j/mNi2jMO0scgKOrkt18d72/hgFXPcw5uHiedOXctHJK4YAkqQTsVAN36r64H5njjv2BkWQOhRpGdS2vQwI6e0NvH1GGP6SeDLlGifsbiUuIZ0YXbFmWOUEfds0d7r1rC9yny3mcxYCnSACS4I9oWK9CASLoE4ApBzKczwzM5aT9O7gR3QsAq1fJThZ4BA2WdpH2A7IbHxaVW91VG/XyxqWX5X+pxSTxxiedEYoCSo6b2A3e2LbXvtjM14Nmc2TmO6gkYkgDQAABRVQKrc1XkfPAMnOPH4wxqZJ4z3oUUAGI1VFgB3RuANz09+A3LWaRnMWYBBY922Io/qm/hV4K5TgMeS7OcjtgD9sWUHSCBTp+6fwOK3MeSGZk7TLEN2RHbT9IkHgXfxYeSgmugwDLlZkiYaCTXmL28PLxww/2qnmf9H/8AvGdScwxoBFlAczP4zsKT10Rnr495vfjv+3+J/s/6UwC1xHMDUB1/oYM8l8MimkZsxqMUQ1FV6sSdgd7r3eWEyXMEtd4OcuZoLINTaFawx6e7f3188A68x8aSaPRGg7NDUaAUAAD3qGAfDTIhMi97R3nB6Dcb+/8AliDNxhZCF9pT0B2dTVV4H37bbYYeGZVZAqhWjI70hYEB7urvy33HmcA0LKuYgWUUW8wOo2v4j+OAOecaq37u35YLcU4ecn2f1coICgD7ksXN9PAAivlhWzPEEUku469Op8MBLxB/DEQpu0AO3Y71fhr9K/LAziHG1oaU38ztjjgWeMjMpYDXEV9Ae9WA0LgHATmnF91Aq9o3j06DzJ/Drhl5h5RSbIyZeKNY7IK/rGj94nr1J+WK/wBGSSrkwsxUyCRrI8RQrDwp/MYDI/pO5VzOaTICGIyGOIq9UAD3Ksk0OhwJbkyLJZVWzrKszAtWrZQaAQDxJO56+nrt3Dt4x7v54yH6fZik2XIiBuMjtCOh1N3Qel+NeuAQ+DcQnjUlkIIDOrMa8RtXUDAvinHWnkLTEyN90LsB5epxFwqR5JQCWbpq8tN9Pdi+cjIA0mWiBGph2vWtzspPdBA8t8ALiy0ryIGV1DuqkkHxIHU+/HrfLUCQPCgPdjydl8rmteo61o2WYkKN/Ek18sbLwvn4JBE+Yk2KWBIpRnokFozusg281OA1Wtt8I/0b8fSZ83BZLxzyMtsSDEZGCBL6BRQoeBXzx9y/OmUngYn6w0RtWKwzMOnTVGprYjxwIyHL/CUHb5SZomokMJ27t7UyyHp4FXwC59PeQZzls0iExdmUaQDYHVag+V2axjxGNf4zxx81w94NUIRuzEjyWujT+ovUktG7bi6PTGYZzhEsMmmWJ6BF0DRBAIokbWCDuL33GApQRamAsCyBZuh6mgTXuGNQfO5LJ5VcvkZhJLKB28ynd/JFvcLd7fPGcyZcBj3JEW6NiyPQmlF4O8K4U71LHGEy6lbnzJVVFGzpY0CfRAT0wEPEY3jbS6sp8mBB+RGC/LsgYAB6a/lfSsN3OP0oQSkRwQ9rFqBkeQVqFgkIp33F7tXuxnub4o80oCJpH3EjAFDqL0gX164DbeEzCaARzBZQU0yK4tT5HSfH192DXD8lHEipFGqKooADb0xlvLEnFZl0RErGLHaOqAeRpipZq9LxpfDc2SCsm00dBwOhsbMv7LV+BHhgLzkDCnzSGiZexy7zmQkKsY6H9o9FHqdtsX+aebMrkh9s411YjXeRvI10UftNQ8rxm/EeYc/xPWIG+r5a60bgFetyPp73uuvCsBDzBxSGO/rcozUn/ZcuxWJD/wB7KN5COmlcDcxlcxOiyZ51yuWXdIgoSx5Rxjx9TZ6dcdZrjmUyrB4I458yukatNRJpAFqBWomr1dT54WeNcVkzMpd3d+unUb0g70K2r3YArnuKKkZTKoYoztf3287PXp4DALtD+188fFU9N8SdifI/LAQplbQt4/74deUPo4mzKxzTMI8u1k0ftCBY7o00LI6k9N8D/o24H9bzaxuD2ajtH8LCkUvxJA9149FIl4BK4tynBNCgH2UkA7MEdKqgGBFkVR236YG8M5SlgdnbUQLYtESQQositt/Rr3uhjQxlFR+0AqwFbyrwJ91n54lyCaZZVrY6XHlZBDV/pBPvwGC80c7/AFqRkgDRwMQ1Ggx2As0SB06D/bAMOg3Y/PBH6RuHwZXPZhEL6i2tQK0rrGqtxe1+GFYZ8j2FVT+tVt8zeAI8Tt91BC+bd0fDUcUctnWivS++248K8icU5JCxtiSfMm8cYD0V9DUjPkFkkZmZpZLJPWqA+WNAXZiPj+X++FPkTKpBkMqsdFTGG1A3qLDUx9NydvDB/MZgIxclqoCgD8h6k/LAWeDSdxf688AudeasllmSDO1Uik00ZdSLo6hR/LFrl7NAxxi67it18N8ZH9NmYfMZ1FhBdVhUWi3ZLMasDyrbAMo4fwOaUGIwCMqTKEkKLsQVsWAvjtteKXNP0h8ORTlIo2khRaXsCoj1Vsp2oqNu8L9MZnwvhDmOeNhoNK1vY0hTuTt0q8E+WOVI5pAG74BYUJlUMVG+khXZl23IG12dsAsQhnAZ2YxB1VwGOwNnpvWwNdemGL6SuLpPLlxGnZrFl1i7O70FJJRXvqvwxLkuHJl5ZY8wsJinR9FyGo2G6U+nS5BbTYatms7HFON4zmFeONQNTMy95mHtEL3hUibDws94XuMAE4bxieC+xkeO+uhip+akHDxzXzJmDFltYdoiLWdgutiNirH00gjcE+e2Auf4Jl9OvVOD1YmNEj9dJ1ne/D1wEzbKZV7NmmN9Cu3XZV3thufAenW8AfyvGMsqSJN2wExHaLCzKaAsEq5ZWNnoT5+eHHh3GpFgHZ9yMIFbN5x4lIroqqiu8m1CxZ8O7jNOIcHmy7J9ZgeLWNarsrabroQSv+YYYeXuUJs0Ynhy4ije/t55dWymmKgaSR4eyenUdcATbjpeZYOHo2aeS+0EqVFIwApkh1AKFom3O/iKAw18P+jXNZsiTiU5Yj2Y1PcTzCigo9yAD1OGnlD6PMtkpO21PNmCD9oxoCxR0oNgPfqPrhmyWaIZo2HeX8R4H+Hw92AyHmv6Pu0njjyURj0DTM7grH4ENZ3dt+ig+pFYKcD+jmGAh2JlkqiXNL5GlHgf2rw/cYzcaW7Oo0i2PgPexOkYy7mr6Ugv2WTTtX6FyG0A+IA7rP7+6PRhgH3OZ2DLx28qRIu1swVbo7ep/ZFn0xnHF+e5s3N2fCYXZtJQyle9RPVRelB+0+/lpwCHBJcyfrfF8wcvDXc1AAkfqRIPZFeCjEHFedOxj7DhsX1WE3b7GV+m5PVfxPqMBan4VlskTJxKQ5rNncZdWLC/AyuR19/yOF3mDm2fMr2fdihB7sUYpQB0Hmfj8AMDJcsezWQhjqLWx9kkdd/E9LxUUf1eA5VDeLuWy5YhUUsxIAAHUnYAeZJ8BgxyvwCXOMY4INZFanJpUF9Wa6Hu3PkMbnylyFlskqsPtJv+KR0P7APs/ifXAKPI30Uk1LxDYeEAO5/5hHQfsjy38RjR/wC5+R/7Jl//AAxgtAhHXrizeA8//QpmD9bnVx3miFfBhYr4g/DGwPmGB7mkgGmBuz7j4fLHnb6Nc+0fEsub9t9DX4h9vzrHoz6uQSyk79V8/dgLUEoZdx16jEkA39en8fywNjaOySdz1v5eOLEUkdgA770AdzXXpgMQ+njJaOILJVCSFTfmVLKfkNPzxm1Y9XcZGVc6cxEszKPZaLtGAa9wApYA6Tv6YVOI/RxwrMX2erLv4hHIr/K9j4bYDz3j9h459+jmThyCXto5YmbSPuvvuO70O3iD8MJmWQFlDatNjVpFmr3q9rrzwHozlnLNFw3KRxESOqKx9rSQ1sQGqtr/AAxfTmFoA8k8emIGtQdGr/Sb89sD5uZ4oYViySSZnRGqporQKFDU9iz56bxnHM2bkkzEbTL2LDbshuoUnqe8bJNsSend2vqGlzc5ZfKRoZ1Ylo0YKos7ltsWOG8+QT6AsciFugYCwLI3AJrcHCXxziTxLlJVYBfqyl9l31AhdJINEG22rocLOY5Bk06/rUKaX3JYkKavvSLY19O6LbcGq3wGr848dgykaZnQJHDWFBGoqNj8ASPS6xnXH/pRnncxZfKQ97oXjDswPQhSKF2DvfUYXuF8uT6cyuou3ZEKALU2dR3aqO3SvHFHLZvM5dWQqAQa7OQDUCQpso++kqdqHh6YCTN8C4hEhzEyNEl1blRV+AVjsL2qhVjHHD8y6RysCRJpIXQU31EIb0g7UW229/iPuXzeZz0qL2UmYkSioXU2kCtgvsquwvYYZeXuV77SRz30AJhGwFsdmKHciv0akHzIusAB4Py/mOIMrySFYrYdo/TxNILAYk38tyMbVyPwCDJRgxxDtSKaRzbmvC/AdCAANjgFBw5Y9bSAyFKVdIHdAGx0KNKhSflW2L3LpmikLyG1FLIrCm3JpxWxq7J22vAdc1ZAZhXVoFkfSWiDk0zKGo2hBveqJo3vhL4XxwggSlkMYrSBVkWCoAA0gDoPM41yXKKzBrrQfcLsfM+mM657zeQy2afMM5lmNA5ZTXeqtUjCyoojarwDjy7zSrxnZmMa9Tta1YLMaRem+oj8cKPM30owqzdjUsgFAoWEYvqC2xkHqKUmuvUIHMHEc/m5jlyhVVoLl4hSICARsLs0b1Gzv4YsrwDK8PUPn27WY7rloyLH/M/VGAIy5bO8UCSy5gUCCEUUsadSxOyr7tzirmeIZXhp05ZfrWaq2mk/RqT+qvVj8h78HOA5+TiuXzGWjgjSlXSQxVI1O2mtyxsX4fDGZ5/LPDIySqwdCVazv7v6OA+cW4vNmJDJO5dz4kdPQDoB6DFIKT6kmsWPa6D3+mCHBeX5szII4EaRyfAbAdLJ+6PU4Cu5m7IRH9GCSBtVmtyevwxoXI/0TyThZs2WiiNEJVOw9x9ge8X6Drh65D+jGHJlZZyJpxuOuhP3Qep/aPwAxoVYAbwjhMWWiWGFQkajYD+J6k+p3xcWLy6Y7K46OAjXHdDzxzIaHhWBP94Mr/2mH/xF/ngPLnKjVnsofLMRH/8AcXHqmLHknh+Y7OWOT9R1b5EH+GPWsDWL88BZXFTNZTU8ZH3WN35FSNvjpxaLACzsALOEbjH0oZWIkQhsw913dlHqWPh7rwFfnTi0GRziTZgnvQ0qqtklWN7+A7wwrw8+jO9pE2XQRMO6CxDkWATsNJqzteAfOPMD8RlV5FjQRqQoBJoN6+JNYHx5+RlcMLCRt7Kde7pUlgLOmwOvngDH0g84tmYmycEb9nCR2jkbnQSuwBNJ7LXYOErg3EpI3RVagWW9h5+f88N+b4wEihlhVFKoFkZGJ7TUPZYEUDQsgX1xK3LmTY3F2jaK3KlASd1rrrofug7b4Bw43kuxlSN52JlIVGt9S72TXaaTsreAxn+fzSxuHnclpBr1R7rXsi1IDLsK6m6we4xxz61m4hFERmDKqqS5pdjudu7RBNW214k5shDLbywhkBV2IBDGqHrsbr34CHn2cLlcousbwx0CNiAD3tXTbVVV44g4DxuIxLGuZy8GlWMjNFc1iv0JeowWHQkggjcnFXnMIq5LtZDpOVQ6QD3tz5fx88X+T+UoZ0OblhMWUjG+s9+YjekHgDsNVnxHrgGj6POIwyyxxKC0RDEdswaYkhu8xG1GidvMdcB35eyUnFM/Ln3aKGJkZADQkJG4BHeJ2B0rvvgrl+NJlmV4ogmlT2UYA0rq6hj7R8TeIJIo+IyjtH7F5CCxAu6+6L9k7eH44AFxLjULyyHh8AysZTs3ZNmZAdrroL6gWTQs4eeCtG0BSAaRS05sE7k7+NCgOvj5Vhi4VyvloITCkQ0sulyd2axW5OMr4vwDOLNLEHKxRfpMxJIVj0GiNTeJr7gs38MBe4hxaODvQqJmMho+CrQLJY3fv3XgPC6wYzPFfs1zOYJyyFf/AJt98kElVQd6Xw22HmcJU/MCZOsvlYWzOaHSWWOgtjVccRGo7GwX99VgBBks3n5mOYMruSFDse6pJqjYoDyUV0wBrmL6SppU7HK9qinbtHa5mvwGkaYx+ynzwE4Hyz2ko+tSdjZXZr1MXPdAB6lsG4uJZDh1rCVzOZ2HaspMaG9ztu1dduvmMGvozzCTZ9pJJFzEsg7zMtadJ1DSpGw7o+XQYCzztxOVZuxyIWIs6xTOgHak6BoIN7AqCL81xlvMkenMSAtqN7teqzQs34m7wS4y+ZhzsomIMqvTFhaGtxtva9CNsD+IOJHMkhLySAHbYDwHvqum2A74LxIQgOrESq1qK2bps+4tdumDnHuGRNkctm/YkmllDxhi2ymge811anf9oeWAvBeHCWRYwru7EaQu99NqHhjaeUvoqXtBmM8FZhssAoooHs6j94+NdL88Ai8icgTZ4hiGiy+32mndv+WD1/e6e/G9cv8ALWXykXZwIFHifvMfNj1JwUijCgAAAAUAOgxJgKpjPQ4+D1xZcXiu+3XAfScV83mViUu7BUUWWJoAeZPhirxni8WWiaadwiL1J/IDqT6YUcrkpOKlcxnFaHJodUeXJoy1vrm8NPkv9EPwll4w5CFouHA0z9HnI8F8o7rfx3+Bv+5vDv8As0P9fHAbiHOcLaYct3Y6rWBpA/ZUbfPpij2if8Vf9YwHnbHqrlqdzlcuZRUhiQt79IvHmLhOW7TMRR/ryovzYD+OPVKkD3YC0sgOw8sAOZ+WspNGTKscRB/SBQGHmLFdcX8/xNIRbsFAFn3WB+Zwlc7c0o8JijDM539wAB/iMAPz3C8uYpp+HxySiEKoQM3fbX39Q6kBPXxOM9zudVUD9n2fbKSVQ2ACxAU35gXVnb34YOW+JzZfheakRjGwdCG8e8y9NutYU+LcxS5iNUkZe74qgBY+bHqTW21YC/B2MsADSNEqG3PUEkUKUAG+ne38sWYebgjRxwvmOwUjtAxUtIARYv2kUiwQD49MAOG5yIEdv2joPuKAA3vJN1gxn5nzELSZTJCOGIHXIF1V63W213V4DjjGcgUNJlwVVwViSzaWftGJIBJIpb/a9ML8uToAsRv4dTi1k40ZXaVrrTRu+vhXjXkMaH9FvIq5s/WszTQLYRP1yK3P7I8vHAGeA8hLm1yeYzDFYIYEOn9c2TXooFYucf4wc5MAndy8WwHQHbqRi9zpzBq/w8BCoBTV0odAK8BgPwrLFENjc+Hw88AH4m1tXlsP6GIoSVsj3/74+58myarH7LtR6dP6rAPeW5ilbKt2ah5Y13BJ3FbnYWxFbLYvzxiHHuYp861FmKjoGoAe5R3FHoBfmTjS+HzPEwZdvL1Hl/74ofSHy928Cz5OKNe9qlRaUkkjvjwq+vuvzwFnm7gkBz/bhTLSxxzIp3BCaVIH6rKhG+w0t54+MWaOiQmXQ9AaQb0AWUW58NKXv44qc8ZOfL5sz9m2ZhnWVWSmFASGgSpN02lwfLbxvAV+YgEXuTRsoou7XpGx0wi6QfAkCuvXAEOOcQSGAsEBpdKNLGuuj4JH7MKftN3/AA64DfRv2kubGXjcxMVlKMmnuHSx6kHULob3teIc7xSTMQtHE8UcR9pH0oT0INkd99uvurEPC451qPKl2nfuRmKw5H3iDsQoXu3t7ROAA8RzkksrNOzSyXRZmJO23Xyw18m8p5jNqXVUgy4PemfUR5dweJ+Q8zh85I+hxVqbiJEjnfsQe6D+2fvH0G3vxrsGWVVCqoVQKCgUAPKumAAcm8s5bJoUhAL3Tud2J2vUa28NhthoGAeYyyo4uwjEC/1TY0gnr1AAb4eWDQbASY5vH68cP1G9eY88B2TijxfPRQxmSZtKjx8SfAADck+QxX4xxpINK0Xlf9HEvtN6+ijxY7DAjLsQ5fPFDICzRAbhBp3CbbsApN9euAF5bgL5qX65xIqIUtoMs3sxr4PL4FyPA3V4F8w82fWQUhJWHoSdi/8AJffijzRzK+bOkWsAPdX9b1b+XTAWfNiNasB/ujwH9dcBP9ZWLYAamoAeVkbn8dsWvqWZ/wCG3+g4tcA4WIAM1m+83VEIs71TH132B9Dg5/ftf+DJ/qGAwDlIXn8p/wDmIv8A+RcelJT3lHhuT8sefuSuGSvncu6oWSKVGkcDuqoYElmOw23640PnD6RMvEHTLt28pUra+wt7ElvE10q8AF5842GDsW9to1A/Y7zk/go+OEPN8WMz95iq79PjXwG22IJ5psy11qPoP66Y6fg0ii2oYD9GJifq8TmQSFbVW7rHqL8LGCPGeVp8ksUk2jv/AHbuvRsDeF5xsvMki1amwSMEeauapM5pDDZemAGOIwyXeoG22BX2ug9AuHrmb6TjIhgyUSxxFSrFlG4IruqNlFX1vGcrvsBZJ26/KsP/ACn9HOYnXVmFEERN6mH2hFb0vgP3vlgFDgeQ7WRUKk6rACg6iaNVXrV+l42jlXIZ2HIujlIwB3FZqOne9R6KfL8cW+G5DK5OO8qqeRnkNj173U/uoKHpgFxPnF3sZRdTg7SyABPUxrZC+FE6j6jAV+FxkuCwu9xt6H54YpnVQN/X+v68sZvzSMxJ9UaMsX7Ilipo6tZ1Mf54v8D4ufqLzzkzss7DvNuVCJYB8OpI+GAv59lBNmvTEKZheh3/AIYWeOcYkOZCpoETaSnXvK1UWJ3vwPkQR4YbeFSslM5jjG5BdNTtt0RDZ+Lb4C2+ZXSRv0JHn/X+2Kc3MpMM6kpaxkkfreFDzbfp78Ijc0zyOzyytujABAoFkdKAG3gfGrwW4EsYyeaLlWaSG71AaWLHStHcuSln0IrAFudeboJMouWEbGYNrVzQCW1mvE2tgjb8MI2t2pZHGiwSNfwvqdwCcc5jXPIuhCzsANKAsSfQC/ljUOSvoo2WXiA2O4hDdP8AmH/0j4+WAXeVOUp86QIAVhunlY9weem92b0G3mRjc+UeVoMimmFO8fbkfd3PmW8vQbYI5XLqqhEAVVGwAAAHkAOmLsZwFhTj7iMY+hsB8miVgVYAgggg9CD1BwIGYOWdY5CTCxqORjek+COTv6A730O/UzeKnFctHLE6TAGMjvXsK878COt+GAuK+A/FuNkN2OXXtZ/H9WP9qQ+Hu6nGcf3rnCTwZfMAxw9cw47wQkgaf1m6AGt/xwaXjWX4bki2pWlcMyhTqZ2rYs3v6n5YA1PJDkEbMZlzLO2xc1rb9hB91R5Dbzxm3PXNzGPLTK3ZzGR3AHVQrELfoQfjviPjeYlm7GWXtJNUKHUdwCwJN0KHj4DpgdxKAOEQBiVGsFh8wLHpZHxwF/OcVj0dsAY1cITY7qlwSFB/V2aum2CHBWyyhJcxIjFxqjB6FVNFtx160L3wB4K75zK5yAlQFEZQBRZ7OwoHQezsNvLA6fiaZoQxyRMHXVWxUMPKugobbbemAc8zxTtXM0jBYk3FkVtte1779PX4ml/fnK/8OT5DC/l+XBJVExoSASWs31pU6sa/mdsXP7C4d+vm/kv/ANOAA57NZzOgQxDTEDtDEuiMfvV1PqScGuBfRo1ap7/dB2+PjjWIshBlYye5HGgsk0AB5knCBzX9KUaakySiU9O1YHQD6CgWO3XYe/AcZvhUeWW3KRRjaya+A8z6DCJx3mBGOmBdt+821+4fz+WBubzOZzspeQtI58T0HoPAD0GGPgP0fyzbtsviSNvgPHAKLws5sWw23IrB/l/kubMML+zQ/eYfkOpw/wAXAsvlwRGplmXqSaC+rH2YxtdsRgfxTmqKM0h7ZwfZRiIlPjqkFNJX7Old63rAMPAOCZTKj/DxdtMvtSNVKR11O3cj9w39DgbzRz5FEulSM1IdiotYQfLzlr17vphc4XxufM5zLRyvqQSArElJGgQFhS1VCvH/AHwE5k4cYM5Izd5GctEwNggm/D9XoR4EYD9zBx7O5ofa2qmhpG3uFX08h8sXshFL2QOYdYYwPKj8eu9f+2LPCY4ASxcF19laJLk+CAbWPHy8Tip2swcrIumQePtGj0CqO6B0s9LwE39qxgRKzsqlO7pWy+5AG/Tf08T0xLzgphyiJCNEJmZSK31CKImz79Q+GBudjjKRmVC1IaXpZBIJLDfr4D5Y4OZWPK1MpPagvCeu4Om/QWpFHACMjM7PCBuyH7PVsB3i3Xyuzv5nDDxLjcaBl1F8xtrkF6ep1IpJ2A8638AuF/J5CSYruiK33mKhQPE+f8cNGR4dlMqwYzrPKJO40R8qKkLu136YBZgyMJUktJdbAAVe9WfLp+ODXAOUsxndMUQqNWuSQ+wpIHj94gVsLqz064dOX/o/WRzJMjQxkgiPbW3XdiPYBs7Dvb/d6Y0vh0aIFRECIAAABQHuGAF8nci5bJKDGNUummlb2jfUDwVfQenXDSqjp4jHMJrEefzyRqWkYKB4k/lgJ5M0qkAkAnp64lH44yHjnOZnlVQNKKwIrqd+pPUfCuuHaXjpy8SySW8RoFupW+hNfDwwDasmOGnANE0fDA3JcTSVQ6MGU9CDtgRzdzDloI/t6Zz7EY9pj4VXTfxwDFxHiUcEbSTOFUeJ/IDxPpjNOYuZp82jlV05fYLD9+UGxrJ3pRRO3kN8V35YzmagfMZqQoygmKORqCirtj4fEXtvhG4RzLpkFu23d1OusUNgKG9bYAlm4GWzLCUMpUKXqid9IZRXzvwXbAmRlGoPAi3YBSQ/AgeP44YOL5r6wsaJnlcswUIIim97e2N6NePlihnYe2JASIIoVkEh0EACiyknvgEVe97XgJJuLxJFMjlw2rQGW6CoO7dbe1eI+GuczeXKoJYxcTszKQD7dFSLIHeAYG6OKXG/q7JqjdkJAWSGIHRsN2JbqxO+wx1l2YSnPraosimwrMFO1AkUBfTcjAGZeAS8P7aQTRR2B2SMdckrV4LWwsnc7fDfFXiLzZZo42KligdioBK6jWknSa3qj42MD0mbOZlVI0tI5ZiPuxjdutmz5knriXnDOCaSOIRkzAVqShrs2qOpG4B6YAyvBDmMs+bWQtOj0i6u5VgV3huSpJ2oWRi3/bfEv+6/0J/PATLZmWOM9u/e0KoQKBp0kAKSOvd8RdbeeIf7Rf8A4S4ATzLxzNZ4GWVi0a3QApFooDt6GSMWbPeGPuT5WVJIo80xR5aKJpbezQB7uxvYg1XjWF+PikqRmJWGgnUVKqbNqfEE0SiEr0OlbBrEj8cmLo+pQyMHWo0FMPvUFAJO1k+1S3dCg1DhsmXy/swySEEAaIXYG0DjSyqVJKMrA2e6wOJM9zExRtEWYbYnsI4pVIAZlPayNHajUjghB1Rxq2xmQ5pzVaRKQNWoaVUFT2Yj7hCgpUYCgLQAG2P0nNWcZSrZhypXQQa3XQU0nbcUTsfFmb2iTgGDiXEs1L9g2XkiF0IEhdaNqPZq7tk39rvLvuBgXHwzMMSohmAF9IpCfvWdkNbq3+k+RxTg5ozaXpncAv2hW+6X1B9RXoTqUHcYjn5hzLghpTRLEqAALYSBjQAAJEsl1+sfTAHeTYpFzAl7OVodEoV0hdgzGNhQ0qSd/lR6YkgMkkZE0cwXVry7GJypYsqOmykm2KgftUPvYW8rx7MRJojlZBRFrQajZK6gNWm2Y6bqyTVnH7JcbnhrspWTSCBpNUCwYj3FlU16eWAYoMxNDmEdIXZ1XX9pGwLIRpOhSBtuKPnXXF7j6PPqlVM2Xb7OOP6uRRA1MGOkg7Kx7p1bHYYUpuYcyzK7Sd9UEYYKoOkbgGhv0G53x3HzNmg6ydsxdPZY0a7ujxG/dOnfwwFzifD8wyZcCGfZCv6KQfeA2td92A28SBi3znG3YZQdlIojjKszQtGuomyg1KLIIe/MhsB/7zZqlHbHSthVpaAJQlQKoITGlr7JrpucTrxueaGWOV9aIgKKVWkJkQdwV3NmYALVDYbAYDmDlmbtezmVoepZijPpAVHJ0xhjWmRDfTvDGo8tZTh+SBCdq0y+27ZXMagQFJ27LugBlPuK31xlSc0ZsAgTNTBwQQCKkILrRHssQCy9CeoxEnHswLqQ95i5sKac1brY7rihTimXeiLOA9Af3yyaA3JINNhicvOKI7S9X2W1dnL/AOG/6pqTLc1ZN4TPHKzxh9FiKU986aULosm3XwrvDGCHm7OVpM7Mpu1YKwOrrYYEEdQAegLAUGINKLisqsrqwVkdpEpVAV2q2UAUp7q1Q20iqrAegpeeI6OiLMSG6Rly81M2oqV3j6hhp9+2M+4vxfNZ1BOI5HjLMqaEY+BJ0qBqIABtqqwd9sJZ5vzh6ztVk1S1bNqaxW4Zt2HRt7uziDh3MOYy+nsXCabAIRNVG7UsVtlsk6SSLo1YGAaFjk02YJyDup7GTp1sHTRFUcP3A+PRrlNOaWYRgEMxy0xUAXdns62HX3HGN/3nzenT27adDR0KoIwQMgFbKezTujbb1N2+F8xZh5FidwyTOiygohLjVVM2nUaBIU33RsKGAastxCbLOZuHs0mXeQxxnSTrbrpEZp2YDyXFZ+0GZSUGaWUsryydhLSEvWlQyWSCrLdVYodMJ0XHJkChWUaXLr9nH3WPXT3dlP6o7vpixHzVm1sLMwDVdBegYsF6bLbN3RtRqq2wGnc9c5zTsMvl4pUWQhAXidS7OSqqNajrTDf9U+RwjZThD6tJjlLWAQsTsQSWoUqnc6HoHfunywFm5hzLaLlNIysgAAVSl6CqgUNOogACqodAK7TmfNhQombSNFA0fY06Oo+5pXT5b11NgwS5dyVKRTnsyNxDJ/8AR16dcc8epzET2iRLAFZjFIBYNP1WtmkQE+bDzGF6HmHMoulJSABpGy2BQFKasAgKDR30i7oYll5rzbDS8usURTojjvMGbZlO5YBiepKqT0FAVHCnbKp9i60wZZRG5MgfZVXStEbXufTqaP6PhWYXTEFmAc6qaCWjpoFq0EmiR0B6jAPLcdzEfsSEewOgP6P2Oo8LOO25kzJk7VpSz0RbBTsWDVRFbMARt3dIqqGAdsjGmToZfL5nMZhwNTNFKLvVWhSnskq3mToPSjiQxNp+tRwSM8x0DSjsVruEAabLagRekDUKwjS8zZpj35S+wBDqrggM7AMGBDANI5AIIFiugriLmDMKoRZKFhr0rqJD6wWatTU5LCyas4A5NYKvNrhUkgM8cmmwSCPZ3IYMDW9g4q/28v7PyP8ALAafikrxRws1xxauzGlbXUSWANaqJJNXWKe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0418" name="Picture 2" descr="http://upload.wikimedia.org/wikipedia/commons/8/86/Ford_Motor_Company_assembly_lin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085" y="1708150"/>
            <a:ext cx="2273647" cy="1456323"/>
          </a:xfrm>
          <a:prstGeom prst="rect">
            <a:avLst/>
          </a:prstGeom>
          <a:noFill/>
          <a:extLst>
            <a:ext uri="{909E8E84-426E-40DD-AFC4-6F175D3DCCD1}">
              <a14:hiddenFill xmlns:a14="http://schemas.microsoft.com/office/drawing/2010/main">
                <a:solidFill>
                  <a:srgbClr val="FFFFFF"/>
                </a:solidFill>
              </a14:hiddenFill>
            </a:ext>
          </a:extLst>
        </p:spPr>
      </p:pic>
      <p:pic>
        <p:nvPicPr>
          <p:cNvPr id="60420" name="Picture 4" descr="http://upload.wikimedia.org/wikipedia/commons/thumb/2/29/Ford_assembly_line_-_1913.jpg/566px-Ford_assembly_line_-_19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4886" y="1716860"/>
            <a:ext cx="1357364" cy="143890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data:image/jpeg;base64,/9j/4AAQSkZJRgABAQAAAQABAAD/2wCEAAkGBw8PDw8UDw8PFBAQFA8UDxQUDxQQDg8QFBUWFhUWFRQYHCogGBonHBQUIT0hJSktLi4xFx8zODQsNygtLisBCgoKDg0OGxAQGywkHyQsLCwsLCwsLCwsLCwsLCwsLCwsLCwsLCwsLCwsLCwsLCwsLCwsLCwsLCwsLCwsLCwsLP/AABEIANMA7wMBIgACEQEDEQH/xAAcAAEAAQUBAQAAAAAAAAAAAAAAAQIDBAUGBwj/xAA7EAACAQIEAwYDBgUEAwEAAAABAgADEQQSITEFQVEGEyJhcYEyQpEHFKGxwdEjM1KS8GKC4fFjosIV/8QAGAEBAQEBAQAAAAAAAAAAAAAAAAECAwT/xAAiEQEBAAICAgEFAQAAAAAAAAAAAQIREiEDMUETIlFhcQT/2gAMAwEAAhEDEQA/APEXqs27MfViZREQEREBERAREQEREBERAREQEREBERAREQERJkEREQJiRECYiICIiBEREoREQEREBERAREQEREBERAREQEREBERARESBERASZEQJiIgIiLwIiIlCIiAiIgIiICIiAiIgIiICbbs/hczlyNE+G+xc/t+01dNCxAG5IA9TOuwWG7tFUEeHc9W5mIsUYnh1KofEgub+IEhrnn5nnzmpxXAnGtMhhyBNnt+RnQLoNba+XKCenXTlLpXF1aTIbOrKehBBlE7LF5ch7wAqNTcX9NOus1y8FplBe4bckG9rnbXe0iac9E3HFuFKuU4cOVCIHDMGdqgH8RlAUWW+oGpHUzUMpG4I9dJCxEREIREQJiRJgIiIEREShERAREQEREBERAREQEROl7H9iMdxVj93QLSXR61S60Qf6QQCWbyA6XtAxOzuDuTUPy3C+vM/pN6QNfb6TvMP9k2KRFUV8NZQLfzPc/DuZjcW+znG0KT1FalUy6lEL95l/wBII19N+nSWVrpxhPmdd/SUdfx9JcPnt+ktVqmVToTbUADxHoIrSxUbPUC/Klme3N/kHtv9JkHXb9pRhaRVdfja5Y9XO/ty9pd/wSxFNhyH/Ut1qKMLMoI89x6S43p6HcfhKSQLltABcm/IRoaXHcJGYCiGJsSQbZQu2/rNXWoOhs6lT5jf06zqcLezObhnN7XPhX5VHt+Jl40Qy+LK1zsRe/1k0mnGROjxXBqTXyXQ/VT7TVYrhVWn8uYdV1/DeTSaYMmIkQiIgRERKEREBERAREQEREBETK4VgziMRQojetVpUx6uwX9YHpP2efZQ+KCYjiN6eHIVqdIHLVrg63Y/Ilvc+W8944fhKVCmtOiipTQWRVACKOgAmnrfdsfTxWEp1qiNQyU6ppl6VSkSoZcjaX06XHXpM3s/3CUhQo1xVOECUqh7wPVVgot3lvmI1+szsbFiBqT/AMTiB9peDqcRpYPD06tc1GyNWpWaij3HuygXJYaC3PW3TdpODJj8LWw9R6iLVUgsjFWHT1HVTodp59w7gv3R62BwWfChEH3vHuo+94q9iEwx2pIcxAYne4FyLzOWWo1jNsrt/wBhs+fE4NBm1avSAPi5lkAHxeXP638mZs7gX8FOxJ2U1CPD9AfxHSe9dm+IYjD0EXiTqpZwmGd2/jupBsK1rgHS2YnxaX11bne33YYEPiMFT1OZsRSUfzL6s6D+o8xz3331jeS+uq8uIFt/Q8/OUMCNAOltv0l0AcwbDfLobnzItIYe+npadL+xaNxtaWK4zsqW6NU81B0HufwBmTUYKGLH4bk+QmPhQbFmHic3N+X9IHoP1gXiD7eemvpKrdDry/WSV219Nfzkj8BLERb08/WYHFcV3dI/1NdV8r7mZ7Hf1st9CROW4riM9Q2PhXwr59TM0YcREyyREQIiIlCIiAiIgIiICIiAm37JcVTBY7C4ipTLpRqBmUWvbUXF+Yve3lymol7CCn3id6HNO47zJbvMnPLfS9usD6kxzNxHBJU4fiAqVrF2p+GrWpWIKLUuDTa9gT8QsR4TqOW4RTqUaqHBoUyWUAgg1b7q6bgfBpuPEPAUGbz3sX2rrcExCgk1eH4jxeHVSt7d5Tvs4tYqeljrYj6E4TUwuIC4nD923eqCKi2JZT+W2vprqJitb0wO0HaT7jh6VWrh38ZQVfGq0sMDbMalU6aXsALljYAazKxNVXoLiFw7VGVQ9JcmSuEaxsFqAWa2uVrajlvNsyKRqARodRcXGo/HX2lVpL2m3gOO7bYjuan3jD1a9Wp3wpO1IpTq00uKneLyKWsVG3O289N+zDieIxHD6f3ldaYCLV8WSsgGhBbVrDTNsbaEjWZ3FeyGGrPUfKxNSzVKBqMuCxFZBZGr0x8dtPWwuDYWx8HXxdPEik1VqiZ1V1NKmlJVKgkKVUE2Bv7azz+X/Vh4sscMt7vp1x8dzls+HF/arwfDUhSxWHK2r1QjqhBSozBj3iEaX8DX677g34Njt5TtPtcqYXh64DDUqQSiDiauVbnIxK62PImrUnD0sXSdbo+cAEsBq2n+m17z3Y5dMMfEnO4QbCzP6X8IPqRf/bLpUjzt7H35flLeGQgEkXLku2lmA2A9haXKtQKpZtwCT6CSTfa7KdRToLZrfDcZhfyEuKbbg+XIFpqeEUSxeq273C+S8/29ptO6IAsbGxtpcC99ess2l0weLYju6ba6m6rrqDzM5iZvF8V3lTT4U8K9PM+5mFMs0iIkQiIgRERKEREBERAREQEREBL+ExT0iSh0ZWRx8rowsysOn5EAjUCWJdwtDvHVcyLmNsztlpr5seQko2nZ/idKme5xas+Dqm9QL/NovbKK9HlnW+x0YCx5Edh2I7Y1OC4jKxetwus793U7qoiOA2U1qCuAbXADL7bgGebTo+z3G6aIcLjg74GqcwK61sHVIt31G/0ZNmHnaLF2+rOH42liKSVKLq9NwGRlN1ZTsQZgce4tUoGjTw9HvMRiWdaGYmnhlZVzE1attNATlF2NjYWBI8J4F2oxvZyq1JguJwdVe8w5WoRRqK3w1aL2PhNrFeRHIiejYL7SeGY/D5cUtRHIVjTysXDrZlek67EEAhrgggGwmasjruFPiaTrSxGITEs4Z2dKYothzcnK1MHSnyUnXSxvuNd217bYThdPNUbNVa4potjVci+w6DXxHQeZ0PJ9qe1//wCXh8OuCoqRjadSstV6jvWZrIVqVmYZqrEVOZG1ttJ4lxLF1a9V6teo1So/xMxu3oP6R0A0HK0zqW9taZPa3tNiOJYk1q5A0y00Gq00uTYE7nU3P5CwGjBttJfeUzoxWzocaqr8fjHno3937y/jOIrXCIpy5mGctYADlrzH7CaaIJk7anTAAC2yjQeajzExOL4vu6RI0ZvCvkf+Bec3hsbVp/A7AdL3X6SrG416xXPbwjQDQes1yNsaIiZQiIgJMiIEREShERAREQJRCxAAuSQAOZJ2m7xHZmqqgoysdMy/Cc1tQDz19JPZbA5nNVhomidC/X2/UTqlBP6dPOdMMJfayPPcRhqlM2qIy72uLA26HnLU6zij/ecQtFf5dM3qeZ6fp7mXMV2cpVNUvTby1TzNj+hmeN3dLcXHyQZsMbwWvS+UuNyUBYKLm2bTTY/Q9DLXB2UYnDlkV1FWiWRvhdQ4up8jtMppTicJUSqVq02RzclSpWwOtwOkt4mkVIvzAInp3aPjuAxdXPicFic7KVDU6qU6tCuC1mzlbOpOU3AXRjoTOS4rwM0AVrteoxd0KglatPTxqSLgXJ0azeUxcu149NVUxtc4OnSaoThxVqNSQ5SEfKucqbZlBzLpexOtriXMxCoQTplN7ag2uPy/CYuMcX/hpkTYLnNTxWsWueZ8gOUzKdIsqKoJJsbLe225HL1irG87aYLE4b7omIrvUtTcUwW8NNQKYso5D9h0nLVatzYXv/n/ADGKxb1dajMzgtd2Ys5XSyknkLH6ywG0sOe/UxxW5Lne2puuVTmamcxW9RcofQHkDm1HPKOkx5l4ihkpLmtmY3A+YLbnMSac6REQEmJECYiICIiAkyIgRERKEREBLmHotUdVUXZjYS3Oo7J8PsDVYb6J6cz7nT2MuM3dDdYPDrSpqi7KLHlqefmTr03lHE8SKNJ30vsosdW1trbyJuOhmWTb15eftIKjytz0uG6bz0cLJqVvcavgODKUyz/zKhzMTvrqAfz95tGqKoYnQAXJOwUCFKgEAakaE5jb2mHjmFRhTOXKPHWPy92PhGvUj6AzEvGaW9sjhy3BqVBlNUXGl2VBc01I99fUzD45SoBGeoilwRkYEo5fl4hr5+027k5eV72Itrt+U1vEeHriFAYsuU3U3v66bGazn26iY/ta4XxinVVSMEz4igtR799/BrVGNqWYaZFXU+E5iRvbbm+I18RVcjEOQ7s9Ri+l6tyCc2+oA5228p1HCsAKCEA3JN2NgL9BaZtfEJTNM2BYNZORLMPFZrGwy5pyvi+3l8rdb04GvTcWFRbEc+R99ooYmpTv3dQrcWNjynS4zs5TZ2aixp3OigkooO4Fze3udpi1sCaTBS+JcnYiqtOmx6ateYuGU9o56tc6k3JJJJNyT5mW1Yg3G4m/7qim6YZTr8dZqrf2ia3ieUv4WQ8rLT7pV30ynl5yM1VwvAYjH4ilQoLnq1CQguFF7XJJPkPwnouO+xTEJRQpjKDVwCa6MGWkgt8jAEm3mBveYPYjspiaC0+ItSo4jDJTqu6K+arSysA1xb48uY2BuLfXu+1GLxBRDjsUKOCZc1NaJz1cULjKHqA+KwK7aHyuCM3JdPJe0HZZadKlWwRqVaXdn7wGF6tGqly9wBbLbW4J0BJsJy0+jO5xFbD18V3dPhrNR/huzim1V9MnfIVsiGwFiCRyvrfwftLwx8Ji61JjTazEq1O4pOjagpcCw/aXHfylayRJiVCIiAiIgIiIEREShERAyuG4M16qoOerH+lRuZ31KmFCgaKtgAB0Ftuc1XZnh3dUs7A56tiNNk3A/X3E3WU3tb/1+s9Piw1NqlDa+x3tuAZTWsLAG50LafN0lTNcaXIGglB52I5ctfPWdb0RRWqrTRmbTKCTsb26ect8OwrBSz/zahzvr8Om3oAAPYy1VPeVkQAZKOV6nRqh1Rf/AK/tmxJtvz3nOd3aqCSeenQ2tl5WP7SpiLaA76i11Asdeo2213lLCw1997ARTQk6AnmxA2Xqfwk4fhdqu7YC9j67pre2o05H6Ga/DoalVn0y0706fMFr/wARvwt/tMu4+oaYATKKlQ5aY3te9287Lc/SXaFIU0CrsoRRfWwHTz+u0m7vV+DpdIuBv5dAv/c56soxWLy6mlQHj0uGYbj3OnoJsuLYtqVFmQHNbpfKdrki+28o4JgO5ojN/MezN1UnYH2/MxlZnZIs67ZD8PQiyXpk80Cgj6iaovhcDilfE0TiS4VgC5VlINixGxuNuluU37VAilmNgAc2uwGpvPO+I4w16rufmOg6KNAPpM+XHGevbG3Zdne1poY6vUNJfumNWolbDkKKT0TZbW1VWAVtSLcjobj0WlxTBYLDYfFVMNVetWVnwVB2DUcLSLEoyckBFmvbMeg5eGIrlFJz5VJVWsQoYeIqrbX8Wa3nN6O0JKBBRVVAUZFYimWAF2F9gTrl2Bvbe082u126LtBxvEYzx16pIBLU0ue6TMTcKCfMi5udpwfHMUatW5LGwy3bc2J/ebBsSSoLnS3sPSaTFOGYkbSxFqJEmVCIiAiIgIiIEREShERA33D+09VLCqBUUf7XA9tDOm4fxqhWHgcZ76I9gw9jofa887idMfLlj6X+vT6i2O/+f5+kx8VXWmjMbkgWUA/G2wA8ybCcTguNYilYByyi1lbxADy5j2nScH4sMVUXOEXuxdULAs9U7Mt9RYA/3Tp9XaxteHYcU6fjsXa7VW/8jakjy2FugEv5AW10G4Nr+mkqZSR7eLQ2HQXh6ZFhrc3vcix/z9516k0KGGtrHX3PtKqb6666WNrA6frIZyulhrvoQfrMTilU5VRLipVOVeqj5n9h+JEly12RbwlTvHqVNMoOSjoL6aOb+Z0/2TN5Hc7DzJkU6SoFVRYIAF8iNtfK0rVSV1Y2F8vMFuel/SMcdG1ttrW29z6GStEXJUkE/wBpPmCbSrSw/qJ9zJeoKaMzaBQefIb/AKy3GWpuuc7W48qgpaZ31cjbINhblc+u05KZHEcWa1V3PzHQdF5D6TGnjyu6VkYfFMgZczZGy5lucpK7EjqNfqZWmIAB59OsxImdIuVazNudthyEtxEBJkRAmIkQJiIgIiIEREShERAREQEREDa4DtBiKVhmzre9n1Ps24nUcH7QU8QwTKy1nsFXVg3OwIG2nOcFJViCCCQQbgg2IPUSzLLH0u/y9Uyg6+HLz109pgYJO8Z617h/BRtfSmNyL8ywJ9FG84HD42rTBCVHUMCCAxsQd9JsOG9oq1EBSFdBoAdGUWtYMPbe+07fVls2O5VT522GvPS8rTzIIG3QzWcK49Qq5QGyv/Q3h1JtYHne/LX6Tarbrre51F7+nP8A7nfHKWdUUUzv1voef0nOds+IFVFEHV/E+uoF9vcj8J0VaoEzkmyoCWIsQLanUabflPNuIYs1qrufmOg6LyH0nLy5cZpGNERPKEREBERASZEQEmJECYiRAmIiBEREoREQEREBERAREQEREBNhgONYihYI5KjZG8Sew5e018QN9xftGcRRyCnkJIz2bMCo5Dnvb6TQxEttvdCIiZCIiAiIgIiICIiAkyJMBERCIiIlUiIgIiICIiAiIgIiICIiAiIgIiICIiAiIhCIiQJMiICTEQECIg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w8PDw8UDw8PFBAQFA8UDxQUDxQQDg8QFBUWFhUWFRQYHCogGBonHBQUIT0hJSktLi4xFx8zODQsNygtLisBCgoKDg0OGxAQGywkHyQsLCwsLCwsLCwsLCwsLCwsLCwsLCwsLCwsLCwsLCwsLCwsLCwsLCwsLCwsLCwsLCwsLP/AABEIANMA7wMBIgACEQEDEQH/xAAcAAEAAQUBAQAAAAAAAAAAAAAAAQIDBAUGBwj/xAA7EAACAQIEAwYDBgUEAwEAAAABAgADEQQSITEFQVEGEyJhcYEyQpEHFKGxwdEjM1KS8GKC4fFjosIV/8QAGAEBAQEBAQAAAAAAAAAAAAAAAAECAwT/xAAiEQEBAAICAgEFAQAAAAAAAAAAAQIREiEDMUETIlFhcQT/2gAMAwEAAhEDEQA/APEXqs27MfViZREQEREBERAREQEREBERAREQEREBERAREQERJkEREQJiRECYiICIiBEREoREQEREBERAREQEREBERAREQEREBERARESBERASZEQJiIgIiLwIiIlCIiAiIgIiICIiAiIgIiICbbs/hczlyNE+G+xc/t+01dNCxAG5IA9TOuwWG7tFUEeHc9W5mIsUYnh1KofEgub+IEhrnn5nnzmpxXAnGtMhhyBNnt+RnQLoNba+XKCenXTlLpXF1aTIbOrKehBBlE7LF5ch7wAqNTcX9NOus1y8FplBe4bckG9rnbXe0iac9E3HFuFKuU4cOVCIHDMGdqgH8RlAUWW+oGpHUzUMpG4I9dJCxEREIREQJiRJgIiIEREShERAREQEREBERAREQEROl7H9iMdxVj93QLSXR61S60Qf6QQCWbyA6XtAxOzuDuTUPy3C+vM/pN6QNfb6TvMP9k2KRFUV8NZQLfzPc/DuZjcW+znG0KT1FalUy6lEL95l/wBII19N+nSWVrpxhPmdd/SUdfx9JcPnt+ktVqmVToTbUADxHoIrSxUbPUC/Klme3N/kHtv9JkHXb9pRhaRVdfja5Y9XO/ty9pd/wSxFNhyH/Ut1qKMLMoI89x6S43p6HcfhKSQLltABcm/IRoaXHcJGYCiGJsSQbZQu2/rNXWoOhs6lT5jf06zqcLezObhnN7XPhX5VHt+Jl40Qy+LK1zsRe/1k0mnGROjxXBqTXyXQ/VT7TVYrhVWn8uYdV1/DeTSaYMmIkQiIgRERKEREBERAREQEREBETK4VgziMRQojetVpUx6uwX9YHpP2efZQ+KCYjiN6eHIVqdIHLVrg63Y/Ilvc+W8944fhKVCmtOiipTQWRVACKOgAmnrfdsfTxWEp1qiNQyU6ppl6VSkSoZcjaX06XHXpM3s/3CUhQo1xVOECUqh7wPVVgot3lvmI1+szsbFiBqT/AMTiB9peDqcRpYPD06tc1GyNWpWaij3HuygXJYaC3PW3TdpODJj8LWw9R6iLVUgsjFWHT1HVTodp59w7gv3R62BwWfChEH3vHuo+94q9iEwx2pIcxAYne4FyLzOWWo1jNsrt/wBhs+fE4NBm1avSAPi5lkAHxeXP638mZs7gX8FOxJ2U1CPD9AfxHSe9dm+IYjD0EXiTqpZwmGd2/jupBsK1rgHS2YnxaX11bne33YYEPiMFT1OZsRSUfzL6s6D+o8xz3331jeS+uq8uIFt/Q8/OUMCNAOltv0l0AcwbDfLobnzItIYe+npadL+xaNxtaWK4zsqW6NU81B0HufwBmTUYKGLH4bk+QmPhQbFmHic3N+X9IHoP1gXiD7eemvpKrdDry/WSV219Nfzkj8BLERb08/WYHFcV3dI/1NdV8r7mZ7Hf1st9CROW4riM9Q2PhXwr59TM0YcREyyREQIiIlCIiAiIgIiICIiAm37JcVTBY7C4ipTLpRqBmUWvbUXF+Yve3lymol7CCn3id6HNO47zJbvMnPLfS9usD6kxzNxHBJU4fiAqVrF2p+GrWpWIKLUuDTa9gT8QsR4TqOW4RTqUaqHBoUyWUAgg1b7q6bgfBpuPEPAUGbz3sX2rrcExCgk1eH4jxeHVSt7d5Tvs4tYqeljrYj6E4TUwuIC4nD923eqCKi2JZT+W2vprqJitb0wO0HaT7jh6VWrh38ZQVfGq0sMDbMalU6aXsALljYAazKxNVXoLiFw7VGVQ9JcmSuEaxsFqAWa2uVrajlvNsyKRqARodRcXGo/HX2lVpL2m3gOO7bYjuan3jD1a9Wp3wpO1IpTq00uKneLyKWsVG3O289N+zDieIxHD6f3ldaYCLV8WSsgGhBbVrDTNsbaEjWZ3FeyGGrPUfKxNSzVKBqMuCxFZBZGr0x8dtPWwuDYWx8HXxdPEik1VqiZ1V1NKmlJVKgkKVUE2Bv7azz+X/Vh4sscMt7vp1x8dzls+HF/arwfDUhSxWHK2r1QjqhBSozBj3iEaX8DX677g34Njt5TtPtcqYXh64DDUqQSiDiauVbnIxK62PImrUnD0sXSdbo+cAEsBq2n+m17z3Y5dMMfEnO4QbCzP6X8IPqRf/bLpUjzt7H35flLeGQgEkXLku2lmA2A9haXKtQKpZtwCT6CSTfa7KdRToLZrfDcZhfyEuKbbg+XIFpqeEUSxeq273C+S8/29ptO6IAsbGxtpcC99ess2l0weLYju6ba6m6rrqDzM5iZvF8V3lTT4U8K9PM+5mFMs0iIkQiIgRERKEREBERAREQEREBL+ExT0iSh0ZWRx8rowsysOn5EAjUCWJdwtDvHVcyLmNsztlpr5seQko2nZ/idKme5xas+Dqm9QL/NovbKK9HlnW+x0YCx5Edh2I7Y1OC4jKxetwus793U7qoiOA2U1qCuAbXADL7bgGebTo+z3G6aIcLjg74GqcwK61sHVIt31G/0ZNmHnaLF2+rOH42liKSVKLq9NwGRlN1ZTsQZgce4tUoGjTw9HvMRiWdaGYmnhlZVzE1attNATlF2NjYWBI8J4F2oxvZyq1JguJwdVe8w5WoRRqK3w1aL2PhNrFeRHIiejYL7SeGY/D5cUtRHIVjTysXDrZlek67EEAhrgggGwmasjruFPiaTrSxGITEs4Z2dKYothzcnK1MHSnyUnXSxvuNd217bYThdPNUbNVa4potjVci+w6DXxHQeZ0PJ9qe1//wCXh8OuCoqRjadSstV6jvWZrIVqVmYZqrEVOZG1ttJ4lxLF1a9V6teo1So/xMxu3oP6R0A0HK0zqW9taZPa3tNiOJYk1q5A0y00Gq00uTYE7nU3P5CwGjBttJfeUzoxWzocaqr8fjHno3937y/jOIrXCIpy5mGctYADlrzH7CaaIJk7anTAAC2yjQeajzExOL4vu6RI0ZvCvkf+Bec3hsbVp/A7AdL3X6SrG416xXPbwjQDQes1yNsaIiZQiIgJMiIEREShERAREQJRCxAAuSQAOZJ2m7xHZmqqgoysdMy/Cc1tQDz19JPZbA5nNVhomidC/X2/UTqlBP6dPOdMMJfayPPcRhqlM2qIy72uLA26HnLU6zij/ecQtFf5dM3qeZ6fp7mXMV2cpVNUvTby1TzNj+hmeN3dLcXHyQZsMbwWvS+UuNyUBYKLm2bTTY/Q9DLXB2UYnDlkV1FWiWRvhdQ4up8jtMppTicJUSqVq02RzclSpWwOtwOkt4mkVIvzAInp3aPjuAxdXPicFic7KVDU6qU6tCuC1mzlbOpOU3AXRjoTOS4rwM0AVrteoxd0KglatPTxqSLgXJ0azeUxcu149NVUxtc4OnSaoThxVqNSQ5SEfKucqbZlBzLpexOtriXMxCoQTplN7ag2uPy/CYuMcX/hpkTYLnNTxWsWueZ8gOUzKdIsqKoJJsbLe225HL1irG87aYLE4b7omIrvUtTcUwW8NNQKYso5D9h0nLVatzYXv/n/ADGKxb1dajMzgtd2Ys5XSyknkLH6ywG0sOe/UxxW5Lne2puuVTmamcxW9RcofQHkDm1HPKOkx5l4ihkpLmtmY3A+YLbnMSac6REQEmJECYiICIiAkyIgRERKEREBLmHotUdVUXZjYS3Oo7J8PsDVYb6J6cz7nT2MuM3dDdYPDrSpqi7KLHlqefmTr03lHE8SKNJ30vsosdW1trbyJuOhmWTb15eftIKjytz0uG6bz0cLJqVvcavgODKUyz/zKhzMTvrqAfz95tGqKoYnQAXJOwUCFKgEAakaE5jb2mHjmFRhTOXKPHWPy92PhGvUj6AzEvGaW9sjhy3BqVBlNUXGl2VBc01I99fUzD45SoBGeoilwRkYEo5fl4hr5+027k5eV72Itrt+U1vEeHriFAYsuU3U3v66bGazn26iY/ta4XxinVVSMEz4igtR799/BrVGNqWYaZFXU+E5iRvbbm+I18RVcjEOQ7s9Ri+l6tyCc2+oA5228p1HCsAKCEA3JN2NgL9BaZtfEJTNM2BYNZORLMPFZrGwy5pyvi+3l8rdb04GvTcWFRbEc+R99ooYmpTv3dQrcWNjynS4zs5TZ2aixp3OigkooO4Fze3udpi1sCaTBS+JcnYiqtOmx6ateYuGU9o56tc6k3JJJJNyT5mW1Yg3G4m/7qim6YZTr8dZqrf2ia3ieUv4WQ8rLT7pV30ynl5yM1VwvAYjH4ilQoLnq1CQguFF7XJJPkPwnouO+xTEJRQpjKDVwCa6MGWkgt8jAEm3mBveYPYjspiaC0+ItSo4jDJTqu6K+arSysA1xb48uY2BuLfXu+1GLxBRDjsUKOCZc1NaJz1cULjKHqA+KwK7aHyuCM3JdPJe0HZZadKlWwRqVaXdn7wGF6tGqly9wBbLbW4J0BJsJy0+jO5xFbD18V3dPhrNR/huzim1V9MnfIVsiGwFiCRyvrfwftLwx8Ji61JjTazEq1O4pOjagpcCw/aXHfylayRJiVCIiAiIgIiIEREShERAyuG4M16qoOerH+lRuZ31KmFCgaKtgAB0Ftuc1XZnh3dUs7A56tiNNk3A/X3E3WU3tb/1+s9Piw1NqlDa+x3tuAZTWsLAG50LafN0lTNcaXIGglB52I5ctfPWdb0RRWqrTRmbTKCTsb26ect8OwrBSz/zahzvr8Om3oAAPYy1VPeVkQAZKOV6nRqh1Rf/AK/tmxJtvz3nOd3aqCSeenQ2tl5WP7SpiLaA76i11Asdeo2213lLCw1997ARTQk6AnmxA2Xqfwk4fhdqu7YC9j67pre2o05H6Ga/DoalVn0y0706fMFr/wARvwt/tMu4+oaYATKKlQ5aY3te9287Lc/SXaFIU0CrsoRRfWwHTz+u0m7vV+DpdIuBv5dAv/c56soxWLy6mlQHj0uGYbj3OnoJsuLYtqVFmQHNbpfKdrki+28o4JgO5ojN/MezN1UnYH2/MxlZnZIs67ZD8PQiyXpk80Cgj6iaovhcDilfE0TiS4VgC5VlINixGxuNuluU37VAilmNgAc2uwGpvPO+I4w16rufmOg6KNAPpM+XHGevbG3Zdne1poY6vUNJfumNWolbDkKKT0TZbW1VWAVtSLcjobj0WlxTBYLDYfFVMNVetWVnwVB2DUcLSLEoyckBFmvbMeg5eGIrlFJz5VJVWsQoYeIqrbX8Wa3nN6O0JKBBRVVAUZFYimWAF2F9gTrl2Bvbe082u126LtBxvEYzx16pIBLU0ue6TMTcKCfMi5udpwfHMUatW5LGwy3bc2J/ebBsSSoLnS3sPSaTFOGYkbSxFqJEmVCIiAiIgIiIEREShERA33D+09VLCqBUUf7XA9tDOm4fxqhWHgcZ76I9gw9jofa887idMfLlj6X+vT6i2O/+f5+kx8VXWmjMbkgWUA/G2wA8ybCcTguNYilYByyi1lbxADy5j2nScH4sMVUXOEXuxdULAs9U7Mt9RYA/3Tp9XaxteHYcU6fjsXa7VW/8jakjy2FugEv5AW10G4Nr+mkqZSR7eLQ2HQXh6ZFhrc3vcix/z9516k0KGGtrHX3PtKqb6666WNrA6frIZyulhrvoQfrMTilU5VRLipVOVeqj5n9h+JEly12RbwlTvHqVNMoOSjoL6aOb+Z0/2TN5Hc7DzJkU6SoFVRYIAF8iNtfK0rVSV1Y2F8vMFuel/SMcdG1ttrW29z6GStEXJUkE/wBpPmCbSrSw/qJ9zJeoKaMzaBQefIb/AKy3GWpuuc7W48qgpaZ31cjbINhblc+u05KZHEcWa1V3PzHQdF5D6TGnjyu6VkYfFMgZczZGy5lucpK7EjqNfqZWmIAB59OsxImdIuVazNudthyEtxEBJkRAmIkQJiIgIiIEREShERAREQEREDa4DtBiKVhmzre9n1Ps24nUcH7QU8QwTKy1nsFXVg3OwIG2nOcFJViCCCQQbgg2IPUSzLLH0u/y9Uyg6+HLz109pgYJO8Z617h/BRtfSmNyL8ywJ9FG84HD42rTBCVHUMCCAxsQd9JsOG9oq1EBSFdBoAdGUWtYMPbe+07fVls2O5VT522GvPS8rTzIIG3QzWcK49Qq5QGyv/Q3h1JtYHne/LX6Tarbrre51F7+nP8A7nfHKWdUUUzv1voef0nOds+IFVFEHV/E+uoF9vcj8J0VaoEzkmyoCWIsQLanUabflPNuIYs1qrufmOg6LyH0nLy5cZpGNERPKEREBERASZEQEmJECYiRAmIiBEREoREQEREBERAREQEREBNhgONYihYI5KjZG8Sew5e018QN9xftGcRRyCnkJIz2bMCo5Dnvb6TQxEttvdCIiZCIiAiIgIiICIiAkyJMBERCIiIlUiIgIiICIiAiIgIiICIiAiIgIiICIiAiIhCIiQJMiICTEQECIg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data:image/jpeg;base64,/9j/4AAQSkZJRgABAQAAAQABAAD/2wCEAAkGBw8PDw8UDw8PFBAQFA8UDxQUDxQQDg8QFBUWFhUWFRQYHCogGBonHBQUIT0hJSktLi4xFx8zODQsNygtLisBCgoKDg0OGxAQGywkHyQsLCwsLCwsLCwsLCwsLCwsLCwsLCwsLCwsLCwsLCwsLCwsLCwsLCwsLCwsLCwsLCwsLP/AABEIANMA7wMBIgACEQEDEQH/xAAcAAEAAQUBAQAAAAAAAAAAAAAAAQIDBAUGBwj/xAA7EAACAQIEAwYDBgUEAwEAAAABAgADEQQSITEFQVEGEyJhcYEyQpEHFKGxwdEjM1KS8GKC4fFjosIV/8QAGAEBAQEBAQAAAAAAAAAAAAAAAAECAwT/xAAiEQEBAAICAgEFAQAAAAAAAAAAAQIREiEDMUETIlFhcQT/2gAMAwEAAhEDEQA/APEXqs27MfViZREQEREBERAREQEREBERAREQEREBERAREQERJkEREQJiRECYiICIiBEREoREQEREBERAREQEREBERAREQEREBERARESBERASZEQJiIgIiLwIiIlCIiAiIgIiICIiAiIgIiICbbs/hczlyNE+G+xc/t+01dNCxAG5IA9TOuwWG7tFUEeHc9W5mIsUYnh1KofEgub+IEhrnn5nnzmpxXAnGtMhhyBNnt+RnQLoNba+XKCenXTlLpXF1aTIbOrKehBBlE7LF5ch7wAqNTcX9NOus1y8FplBe4bckG9rnbXe0iac9E3HFuFKuU4cOVCIHDMGdqgH8RlAUWW+oGpHUzUMpG4I9dJCxEREIREQJiRJgIiIEREShERAREQEREBERAREQEROl7H9iMdxVj93QLSXR61S60Qf6QQCWbyA6XtAxOzuDuTUPy3C+vM/pN6QNfb6TvMP9k2KRFUV8NZQLfzPc/DuZjcW+znG0KT1FalUy6lEL95l/wBII19N+nSWVrpxhPmdd/SUdfx9JcPnt+ktVqmVToTbUADxHoIrSxUbPUC/Klme3N/kHtv9JkHXb9pRhaRVdfja5Y9XO/ty9pd/wSxFNhyH/Ut1qKMLMoI89x6S43p6HcfhKSQLltABcm/IRoaXHcJGYCiGJsSQbZQu2/rNXWoOhs6lT5jf06zqcLezObhnN7XPhX5VHt+Jl40Qy+LK1zsRe/1k0mnGROjxXBqTXyXQ/VT7TVYrhVWn8uYdV1/DeTSaYMmIkQiIgRERKEREBERAREQEREBETK4VgziMRQojetVpUx6uwX9YHpP2efZQ+KCYjiN6eHIVqdIHLVrg63Y/Ilvc+W8944fhKVCmtOiipTQWRVACKOgAmnrfdsfTxWEp1qiNQyU6ppl6VSkSoZcjaX06XHXpM3s/3CUhQo1xVOECUqh7wPVVgot3lvmI1+szsbFiBqT/AMTiB9peDqcRpYPD06tc1GyNWpWaij3HuygXJYaC3PW3TdpODJj8LWw9R6iLVUgsjFWHT1HVTodp59w7gv3R62BwWfChEH3vHuo+94q9iEwx2pIcxAYne4FyLzOWWo1jNsrt/wBhs+fE4NBm1avSAPi5lkAHxeXP638mZs7gX8FOxJ2U1CPD9AfxHSe9dm+IYjD0EXiTqpZwmGd2/jupBsK1rgHS2YnxaX11bne33YYEPiMFT1OZsRSUfzL6s6D+o8xz3331jeS+uq8uIFt/Q8/OUMCNAOltv0l0AcwbDfLobnzItIYe+npadL+xaNxtaWK4zsqW6NU81B0HufwBmTUYKGLH4bk+QmPhQbFmHic3N+X9IHoP1gXiD7eemvpKrdDry/WSV219Nfzkj8BLERb08/WYHFcV3dI/1NdV8r7mZ7Hf1st9CROW4riM9Q2PhXwr59TM0YcREyyREQIiIlCIiAiIgIiICIiAm37JcVTBY7C4ipTLpRqBmUWvbUXF+Yve3lymol7CCn3id6HNO47zJbvMnPLfS9usD6kxzNxHBJU4fiAqVrF2p+GrWpWIKLUuDTa9gT8QsR4TqOW4RTqUaqHBoUyWUAgg1b7q6bgfBpuPEPAUGbz3sX2rrcExCgk1eH4jxeHVSt7d5Tvs4tYqeljrYj6E4TUwuIC4nD923eqCKi2JZT+W2vprqJitb0wO0HaT7jh6VWrh38ZQVfGq0sMDbMalU6aXsALljYAazKxNVXoLiFw7VGVQ9JcmSuEaxsFqAWa2uVrajlvNsyKRqARodRcXGo/HX2lVpL2m3gOO7bYjuan3jD1a9Wp3wpO1IpTq00uKneLyKWsVG3O289N+zDieIxHD6f3ldaYCLV8WSsgGhBbVrDTNsbaEjWZ3FeyGGrPUfKxNSzVKBqMuCxFZBZGr0x8dtPWwuDYWx8HXxdPEik1VqiZ1V1NKmlJVKgkKVUE2Bv7azz+X/Vh4sscMt7vp1x8dzls+HF/arwfDUhSxWHK2r1QjqhBSozBj3iEaX8DX677g34Njt5TtPtcqYXh64DDUqQSiDiauVbnIxK62PImrUnD0sXSdbo+cAEsBq2n+m17z3Y5dMMfEnO4QbCzP6X8IPqRf/bLpUjzt7H35flLeGQgEkXLku2lmA2A9haXKtQKpZtwCT6CSTfa7KdRToLZrfDcZhfyEuKbbg+XIFpqeEUSxeq273C+S8/29ptO6IAsbGxtpcC99ess2l0weLYju6ba6m6rrqDzM5iZvF8V3lTT4U8K9PM+5mFMs0iIkQiIgRERKEREBERAREQEREBL+ExT0iSh0ZWRx8rowsysOn5EAjUCWJdwtDvHVcyLmNsztlpr5seQko2nZ/idKme5xas+Dqm9QL/NovbKK9HlnW+x0YCx5Edh2I7Y1OC4jKxetwus793U7qoiOA2U1qCuAbXADL7bgGebTo+z3G6aIcLjg74GqcwK61sHVIt31G/0ZNmHnaLF2+rOH42liKSVKLq9NwGRlN1ZTsQZgce4tUoGjTw9HvMRiWdaGYmnhlZVzE1attNATlF2NjYWBI8J4F2oxvZyq1JguJwdVe8w5WoRRqK3w1aL2PhNrFeRHIiejYL7SeGY/D5cUtRHIVjTysXDrZlek67EEAhrgggGwmasjruFPiaTrSxGITEs4Z2dKYothzcnK1MHSnyUnXSxvuNd217bYThdPNUbNVa4potjVci+w6DXxHQeZ0PJ9qe1//wCXh8OuCoqRjadSstV6jvWZrIVqVmYZqrEVOZG1ttJ4lxLF1a9V6teo1So/xMxu3oP6R0A0HK0zqW9taZPa3tNiOJYk1q5A0y00Gq00uTYE7nU3P5CwGjBttJfeUzoxWzocaqr8fjHno3937y/jOIrXCIpy5mGctYADlrzH7CaaIJk7anTAAC2yjQeajzExOL4vu6RI0ZvCvkf+Bec3hsbVp/A7AdL3X6SrG416xXPbwjQDQes1yNsaIiZQiIgJMiIEREShERAREQJRCxAAuSQAOZJ2m7xHZmqqgoysdMy/Cc1tQDz19JPZbA5nNVhomidC/X2/UTqlBP6dPOdMMJfayPPcRhqlM2qIy72uLA26HnLU6zij/ecQtFf5dM3qeZ6fp7mXMV2cpVNUvTby1TzNj+hmeN3dLcXHyQZsMbwWvS+UuNyUBYKLm2bTTY/Q9DLXB2UYnDlkV1FWiWRvhdQ4up8jtMppTicJUSqVq02RzclSpWwOtwOkt4mkVIvzAInp3aPjuAxdXPicFic7KVDU6qU6tCuC1mzlbOpOU3AXRjoTOS4rwM0AVrteoxd0KglatPTxqSLgXJ0azeUxcu149NVUxtc4OnSaoThxVqNSQ5SEfKucqbZlBzLpexOtriXMxCoQTplN7ag2uPy/CYuMcX/hpkTYLnNTxWsWueZ8gOUzKdIsqKoJJsbLe225HL1irG87aYLE4b7omIrvUtTcUwW8NNQKYso5D9h0nLVatzYXv/n/ADGKxb1dajMzgtd2Ys5XSyknkLH6ywG0sOe/UxxW5Lne2puuVTmamcxW9RcofQHkDm1HPKOkx5l4ihkpLmtmY3A+YLbnMSac6REQEmJECYiICIiAkyIgRERKEREBLmHotUdVUXZjYS3Oo7J8PsDVYb6J6cz7nT2MuM3dDdYPDrSpqi7KLHlqefmTr03lHE8SKNJ30vsosdW1trbyJuOhmWTb15eftIKjytz0uG6bz0cLJqVvcavgODKUyz/zKhzMTvrqAfz95tGqKoYnQAXJOwUCFKgEAakaE5jb2mHjmFRhTOXKPHWPy92PhGvUj6AzEvGaW9sjhy3BqVBlNUXGl2VBc01I99fUzD45SoBGeoilwRkYEo5fl4hr5+027k5eV72Itrt+U1vEeHriFAYsuU3U3v66bGazn26iY/ta4XxinVVSMEz4igtR799/BrVGNqWYaZFXU+E5iRvbbm+I18RVcjEOQ7s9Ri+l6tyCc2+oA5228p1HCsAKCEA3JN2NgL9BaZtfEJTNM2BYNZORLMPFZrGwy5pyvi+3l8rdb04GvTcWFRbEc+R99ooYmpTv3dQrcWNjynS4zs5TZ2aixp3OigkooO4Fze3udpi1sCaTBS+JcnYiqtOmx6ateYuGU9o56tc6k3JJJJNyT5mW1Yg3G4m/7qim6YZTr8dZqrf2ia3ieUv4WQ8rLT7pV30ynl5yM1VwvAYjH4ilQoLnq1CQguFF7XJJPkPwnouO+xTEJRQpjKDVwCa6MGWkgt8jAEm3mBveYPYjspiaC0+ItSo4jDJTqu6K+arSysA1xb48uY2BuLfXu+1GLxBRDjsUKOCZc1NaJz1cULjKHqA+KwK7aHyuCM3JdPJe0HZZadKlWwRqVaXdn7wGF6tGqly9wBbLbW4J0BJsJy0+jO5xFbD18V3dPhrNR/huzim1V9MnfIVsiGwFiCRyvrfwftLwx8Ji61JjTazEq1O4pOjagpcCw/aXHfylayRJiVCIiAiIgIiIEREShERAyuG4M16qoOerH+lRuZ31KmFCgaKtgAB0Ftuc1XZnh3dUs7A56tiNNk3A/X3E3WU3tb/1+s9Piw1NqlDa+x3tuAZTWsLAG50LafN0lTNcaXIGglB52I5ctfPWdb0RRWqrTRmbTKCTsb26ect8OwrBSz/zahzvr8Om3oAAPYy1VPeVkQAZKOV6nRqh1Rf/AK/tmxJtvz3nOd3aqCSeenQ2tl5WP7SpiLaA76i11Asdeo2213lLCw1997ARTQk6AnmxA2Xqfwk4fhdqu7YC9j67pre2o05H6Ga/DoalVn0y0706fMFr/wARvwt/tMu4+oaYATKKlQ5aY3te9287Lc/SXaFIU0CrsoRRfWwHTz+u0m7vV+DpdIuBv5dAv/c56soxWLy6mlQHj0uGYbj3OnoJsuLYtqVFmQHNbpfKdrki+28o4JgO5ojN/MezN1UnYH2/MxlZnZIs67ZD8PQiyXpk80Cgj6iaovhcDilfE0TiS4VgC5VlINixGxuNuluU37VAilmNgAc2uwGpvPO+I4w16rufmOg6KNAPpM+XHGevbG3Zdne1poY6vUNJfumNWolbDkKKT0TZbW1VWAVtSLcjobj0WlxTBYLDYfFVMNVetWVnwVB2DUcLSLEoyckBFmvbMeg5eGIrlFJz5VJVWsQoYeIqrbX8Wa3nN6O0JKBBRVVAUZFYimWAF2F9gTrl2Bvbe082u126LtBxvEYzx16pIBLU0ue6TMTcKCfMi5udpwfHMUatW5LGwy3bc2J/ebBsSSoLnS3sPSaTFOGYkbSxFqJEmVCIiAiIgIiIEREShERA33D+09VLCqBUUf7XA9tDOm4fxqhWHgcZ76I9gw9jofa887idMfLlj6X+vT6i2O/+f5+kx8VXWmjMbkgWUA/G2wA8ybCcTguNYilYByyi1lbxADy5j2nScH4sMVUXOEXuxdULAs9U7Mt9RYA/3Tp9XaxteHYcU6fjsXa7VW/8jakjy2FugEv5AW10G4Nr+mkqZSR7eLQ2HQXh6ZFhrc3vcix/z9516k0KGGtrHX3PtKqb6666WNrA6frIZyulhrvoQfrMTilU5VRLipVOVeqj5n9h+JEly12RbwlTvHqVNMoOSjoL6aOb+Z0/2TN5Hc7DzJkU6SoFVRYIAF8iNtfK0rVSV1Y2F8vMFuel/SMcdG1ttrW29z6GStEXJUkE/wBpPmCbSrSw/qJ9zJeoKaMzaBQefIb/AKy3GWpuuc7W48qgpaZ31cjbINhblc+u05KZHEcWa1V3PzHQdF5D6TGnjyu6VkYfFMgZczZGy5lucpK7EjqNfqZWmIAB59OsxImdIuVazNudthyEtxEBJkRAmIkQJiIgIiIEREShERAREQEREDa4DtBiKVhmzre9n1Ps24nUcH7QU8QwTKy1nsFXVg3OwIG2nOcFJViCCCQQbgg2IPUSzLLH0u/y9Uyg6+HLz109pgYJO8Z617h/BRtfSmNyL8ywJ9FG84HD42rTBCVHUMCCAxsQd9JsOG9oq1EBSFdBoAdGUWtYMPbe+07fVls2O5VT522GvPS8rTzIIG3QzWcK49Qq5QGyv/Q3h1JtYHne/LX6Tarbrre51F7+nP8A7nfHKWdUUUzv1voef0nOds+IFVFEHV/E+uoF9vcj8J0VaoEzkmyoCWIsQLanUabflPNuIYs1qrufmOg6LyH0nLy5cZpGNERPKEREBERASZEQEmJECYiRAmIiBEREoREQEREBERAREQEREBNhgONYihYI5KjZG8Sew5e018QN9xftGcRRyCnkJIz2bMCo5Dnvb6TQxEttvdCIiZCIiAiIgIiICIiAkyJMBERCIiIlUiIgIiICIiAiIgIiICIiAiIgIiICIiAiIhCIiQJMiICTEQECIgf/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0427"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613" y="4753555"/>
            <a:ext cx="1851818" cy="1631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9" name="Picture 13" descr="http://upload.wikimedia.org/wikipedia/commons/7/76/Space_Shuttle_Atlantis_approaching_the_Kennedy_Space_Center_to_land_following_STS-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575" y="-9144000"/>
            <a:ext cx="274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0431" name="Picture 15" descr="http://upload.wikimedia.org/wikipedia/commons/7/76/Space_Shuttle_Atlantis_approaching_the_Kennedy_Space_Center_to_land_following_STS-12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12211" y="4753555"/>
            <a:ext cx="2447179" cy="163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41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3" descr="C:\Users\barclay\AppData\Local\Microsoft\Windows\Temporary Internet Files\Content.IE5\64S7W0E0\MC900326646[1].wmf"/>
          <p:cNvPicPr>
            <a:picLocks noChangeAspect="1" noChangeArrowheads="1"/>
          </p:cNvPicPr>
          <p:nvPr/>
        </p:nvPicPr>
        <p:blipFill>
          <a:blip r:embed="rId3"/>
          <a:srcRect/>
          <a:stretch>
            <a:fillRect/>
          </a:stretch>
        </p:blipFill>
        <p:spPr bwMode="auto">
          <a:xfrm>
            <a:off x="1489040" y="2071684"/>
            <a:ext cx="2605087" cy="1809750"/>
          </a:xfrm>
          <a:prstGeom prst="rect">
            <a:avLst/>
          </a:prstGeom>
          <a:noFill/>
          <a:ln w="9525">
            <a:noFill/>
            <a:miter lim="800000"/>
            <a:headEnd/>
            <a:tailEnd/>
          </a:ln>
        </p:spPr>
      </p:pic>
      <p:sp>
        <p:nvSpPr>
          <p:cNvPr id="2" name="Oval 1"/>
          <p:cNvSpPr/>
          <p:nvPr/>
        </p:nvSpPr>
        <p:spPr bwMode="auto">
          <a:xfrm>
            <a:off x="434514" y="2121892"/>
            <a:ext cx="3832343" cy="1721721"/>
          </a:xfrm>
          <a:prstGeom prst="ellipse">
            <a:avLst/>
          </a:prstGeom>
          <a:noFill/>
          <a:ln>
            <a:solidFill>
              <a:schemeClr val="accent6">
                <a:lumMod val="75000"/>
              </a:schemeClr>
            </a:solidFill>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sp>
        <p:nvSpPr>
          <p:cNvPr id="27" name="Oval 26"/>
          <p:cNvSpPr/>
          <p:nvPr/>
        </p:nvSpPr>
        <p:spPr bwMode="auto">
          <a:xfrm>
            <a:off x="1174968" y="2175535"/>
            <a:ext cx="3832343" cy="1652294"/>
          </a:xfrm>
          <a:prstGeom prst="ellipse">
            <a:avLst/>
          </a:prstGeom>
          <a:noFill/>
          <a:ln>
            <a:solidFill>
              <a:schemeClr val="accent6">
                <a:lumMod val="75000"/>
              </a:schemeClr>
            </a:solidFill>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a:lstStyle/>
          <a:p>
            <a:pPr algn="ctr">
              <a:buClr>
                <a:srgbClr val="000000"/>
              </a:buClr>
              <a:buSzPct val="100000"/>
              <a:buFont typeface="Times New Roman" pitchFamily="18" charset="0"/>
              <a:buNone/>
              <a:defRPr/>
            </a:pPr>
            <a:endParaRPr lang="en-US">
              <a:solidFill>
                <a:srgbClr val="000000"/>
              </a:solidFill>
            </a:endParaRPr>
          </a:p>
        </p:txBody>
      </p:sp>
      <p:pic>
        <p:nvPicPr>
          <p:cNvPr id="89096" name="Picture 4"/>
          <p:cNvPicPr>
            <a:picLocks noChangeAspect="1" noChangeArrowheads="1"/>
          </p:cNvPicPr>
          <p:nvPr/>
        </p:nvPicPr>
        <p:blipFill>
          <a:blip r:embed="rId4"/>
          <a:srcRect/>
          <a:stretch>
            <a:fillRect/>
          </a:stretch>
        </p:blipFill>
        <p:spPr bwMode="auto">
          <a:xfrm>
            <a:off x="703227" y="2906709"/>
            <a:ext cx="366713" cy="463550"/>
          </a:xfrm>
          <a:prstGeom prst="rect">
            <a:avLst/>
          </a:prstGeom>
          <a:noFill/>
          <a:ln w="9525">
            <a:noFill/>
            <a:miter lim="800000"/>
            <a:headEnd/>
            <a:tailEnd/>
          </a:ln>
        </p:spPr>
      </p:pic>
      <p:pic>
        <p:nvPicPr>
          <p:cNvPr id="89097" name="Picture 5"/>
          <p:cNvPicPr>
            <a:picLocks noChangeAspect="1" noChangeArrowheads="1"/>
          </p:cNvPicPr>
          <p:nvPr/>
        </p:nvPicPr>
        <p:blipFill>
          <a:blip r:embed="rId5"/>
          <a:srcRect/>
          <a:stretch>
            <a:fillRect/>
          </a:stretch>
        </p:blipFill>
        <p:spPr bwMode="auto">
          <a:xfrm>
            <a:off x="4349715" y="3022596"/>
            <a:ext cx="414337" cy="293688"/>
          </a:xfrm>
          <a:prstGeom prst="rect">
            <a:avLst/>
          </a:prstGeom>
          <a:noFill/>
          <a:ln w="9525">
            <a:noFill/>
            <a:miter lim="800000"/>
            <a:headEnd/>
            <a:tailEnd/>
          </a:ln>
        </p:spPr>
      </p:pic>
      <p:sp>
        <p:nvSpPr>
          <p:cNvPr id="89098" name="Oval Callout 9"/>
          <p:cNvSpPr>
            <a:spLocks noChangeArrowheads="1"/>
          </p:cNvSpPr>
          <p:nvPr/>
        </p:nvSpPr>
        <p:spPr bwMode="auto">
          <a:xfrm>
            <a:off x="609565" y="2914646"/>
            <a:ext cx="554037" cy="457200"/>
          </a:xfrm>
          <a:prstGeom prst="wedgeEllipseCallout">
            <a:avLst>
              <a:gd name="adj1" fmla="val 138005"/>
              <a:gd name="adj2" fmla="val -15958"/>
            </a:avLst>
          </a:prstGeom>
          <a:noFill/>
          <a:ln w="9525" algn="ctr">
            <a:solidFill>
              <a:srgbClr val="FF0000"/>
            </a:solidFill>
            <a:round/>
            <a:headEnd/>
            <a:tailEnd/>
          </a:ln>
        </p:spPr>
        <p:txBody>
          <a:bodyPr/>
          <a:lstStyle/>
          <a:p>
            <a:pPr algn="ctr">
              <a:buClr>
                <a:srgbClr val="000000"/>
              </a:buClr>
              <a:buSzPct val="100000"/>
              <a:buFont typeface="Times New Roman" pitchFamily="18" charset="0"/>
              <a:buNone/>
            </a:pPr>
            <a:endParaRPr lang="en-US"/>
          </a:p>
        </p:txBody>
      </p:sp>
      <p:sp>
        <p:nvSpPr>
          <p:cNvPr id="89099" name="Oval Callout 39"/>
          <p:cNvSpPr>
            <a:spLocks noChangeArrowheads="1"/>
          </p:cNvSpPr>
          <p:nvPr/>
        </p:nvSpPr>
        <p:spPr bwMode="auto">
          <a:xfrm>
            <a:off x="4298915" y="2919409"/>
            <a:ext cx="552450" cy="457200"/>
          </a:xfrm>
          <a:prstGeom prst="wedgeEllipseCallout">
            <a:avLst>
              <a:gd name="adj1" fmla="val -200449"/>
              <a:gd name="adj2" fmla="val -20981"/>
            </a:avLst>
          </a:prstGeom>
          <a:noFill/>
          <a:ln w="9525" algn="ctr">
            <a:solidFill>
              <a:srgbClr val="FF0000"/>
            </a:solidFill>
            <a:round/>
            <a:headEnd/>
            <a:tailEnd/>
          </a:ln>
        </p:spPr>
        <p:txBody>
          <a:bodyPr/>
          <a:lstStyle/>
          <a:p>
            <a:pPr algn="ctr">
              <a:buClr>
                <a:srgbClr val="000000"/>
              </a:buClr>
              <a:buSzPct val="100000"/>
              <a:buFont typeface="Times New Roman" pitchFamily="18" charset="0"/>
              <a:buNone/>
            </a:pPr>
            <a:endParaRPr lang="en-US"/>
          </a:p>
        </p:txBody>
      </p:sp>
      <p:pic>
        <p:nvPicPr>
          <p:cNvPr id="89100" name="Picture 6" descr="C:\Users\barclay\AppData\Local\Microsoft\Windows\Temporary Internet Files\Content.IE5\RJIY1XGO\MC900018835[1].wmf"/>
          <p:cNvPicPr>
            <a:picLocks noChangeAspect="1" noChangeArrowheads="1"/>
          </p:cNvPicPr>
          <p:nvPr/>
        </p:nvPicPr>
        <p:blipFill>
          <a:blip r:embed="rId6"/>
          <a:srcRect/>
          <a:stretch>
            <a:fillRect/>
          </a:stretch>
        </p:blipFill>
        <p:spPr bwMode="auto">
          <a:xfrm>
            <a:off x="609565" y="2582859"/>
            <a:ext cx="590550" cy="325437"/>
          </a:xfrm>
          <a:prstGeom prst="rect">
            <a:avLst/>
          </a:prstGeom>
          <a:noFill/>
          <a:ln w="9525">
            <a:noFill/>
            <a:miter lim="800000"/>
            <a:headEnd/>
            <a:tailEnd/>
          </a:ln>
        </p:spPr>
      </p:pic>
      <p:pic>
        <p:nvPicPr>
          <p:cNvPr id="89101" name="Picture 7" descr="C:\Users\barclay\AppData\Local\Microsoft\Windows\Temporary Internet Files\Content.IE5\64S7W0E0\MP900362858[1].jpg"/>
          <p:cNvPicPr>
            <a:picLocks noChangeAspect="1" noChangeArrowheads="1"/>
          </p:cNvPicPr>
          <p:nvPr/>
        </p:nvPicPr>
        <p:blipFill>
          <a:blip r:embed="rId7"/>
          <a:srcRect/>
          <a:stretch>
            <a:fillRect/>
          </a:stretch>
        </p:blipFill>
        <p:spPr bwMode="auto">
          <a:xfrm>
            <a:off x="4217952" y="2598734"/>
            <a:ext cx="590550" cy="293687"/>
          </a:xfrm>
          <a:prstGeom prst="rect">
            <a:avLst/>
          </a:prstGeom>
          <a:noFill/>
          <a:ln w="9525">
            <a:noFill/>
            <a:miter lim="800000"/>
            <a:headEnd/>
            <a:tailEnd/>
          </a:ln>
        </p:spPr>
      </p:pic>
      <p:pic>
        <p:nvPicPr>
          <p:cNvPr id="89102" name="Picture 8" descr="C:\Users\barclay\AppData\Local\Microsoft\Windows\Temporary Internet Files\Content.IE5\MRDMAV7N\MC900388754[1].wmf"/>
          <p:cNvPicPr>
            <a:picLocks noChangeAspect="1" noChangeArrowheads="1"/>
          </p:cNvPicPr>
          <p:nvPr/>
        </p:nvPicPr>
        <p:blipFill>
          <a:blip r:embed="rId8"/>
          <a:srcRect/>
          <a:stretch>
            <a:fillRect/>
          </a:stretch>
        </p:blipFill>
        <p:spPr bwMode="auto">
          <a:xfrm>
            <a:off x="777875" y="4529724"/>
            <a:ext cx="2187575" cy="1133475"/>
          </a:xfrm>
          <a:prstGeom prst="rect">
            <a:avLst/>
          </a:prstGeom>
          <a:noFill/>
          <a:ln w="9525">
            <a:noFill/>
            <a:miter lim="800000"/>
            <a:headEnd/>
            <a:tailEnd/>
          </a:ln>
        </p:spPr>
      </p:pic>
      <p:pic>
        <p:nvPicPr>
          <p:cNvPr id="89103" name="Picture 9" descr="C:\Users\barclay\AppData\Local\Microsoft\Windows\Temporary Internet Files\Content.IE5\9YRPLQAY\MC900337842[1].wmf"/>
          <p:cNvPicPr>
            <a:picLocks noChangeAspect="1" noChangeArrowheads="1"/>
          </p:cNvPicPr>
          <p:nvPr/>
        </p:nvPicPr>
        <p:blipFill>
          <a:blip r:embed="rId9"/>
          <a:srcRect/>
          <a:stretch>
            <a:fillRect/>
          </a:stretch>
        </p:blipFill>
        <p:spPr bwMode="auto">
          <a:xfrm flipH="1">
            <a:off x="3313113" y="4551949"/>
            <a:ext cx="2247900" cy="1125538"/>
          </a:xfrm>
          <a:prstGeom prst="rect">
            <a:avLst/>
          </a:prstGeom>
          <a:noFill/>
          <a:ln w="9525">
            <a:noFill/>
            <a:miter lim="800000"/>
            <a:headEnd/>
            <a:tailEnd/>
          </a:ln>
        </p:spPr>
      </p:pic>
      <p:sp>
        <p:nvSpPr>
          <p:cNvPr id="89104" name="Oval 10"/>
          <p:cNvSpPr>
            <a:spLocks noChangeArrowheads="1"/>
          </p:cNvSpPr>
          <p:nvPr/>
        </p:nvSpPr>
        <p:spPr bwMode="auto">
          <a:xfrm>
            <a:off x="320675" y="5518737"/>
            <a:ext cx="2070100" cy="561975"/>
          </a:xfrm>
          <a:prstGeom prst="ellipse">
            <a:avLst/>
          </a:prstGeom>
          <a:solidFill>
            <a:srgbClr val="FFFF00"/>
          </a:solidFill>
          <a:ln w="9525" algn="ctr">
            <a:solidFill>
              <a:schemeClr val="tx1"/>
            </a:solidFill>
            <a:round/>
            <a:headEnd/>
            <a:tailEnd/>
          </a:ln>
        </p:spPr>
        <p:txBody>
          <a:bodyPr/>
          <a:lstStyle/>
          <a:p>
            <a:pPr algn="ctr">
              <a:buClr>
                <a:srgbClr val="000000"/>
              </a:buClr>
              <a:buSzPct val="100000"/>
              <a:buFont typeface="Times New Roman" pitchFamily="18" charset="0"/>
              <a:buNone/>
            </a:pPr>
            <a:r>
              <a:rPr lang="en-US" sz="1800" b="1"/>
              <a:t>2013 XL</a:t>
            </a:r>
          </a:p>
        </p:txBody>
      </p:sp>
      <p:sp>
        <p:nvSpPr>
          <p:cNvPr id="89105" name="Oval 75"/>
          <p:cNvSpPr>
            <a:spLocks noChangeArrowheads="1"/>
          </p:cNvSpPr>
          <p:nvPr/>
        </p:nvSpPr>
        <p:spPr bwMode="auto">
          <a:xfrm>
            <a:off x="4260850" y="5518737"/>
            <a:ext cx="2222500" cy="561975"/>
          </a:xfrm>
          <a:prstGeom prst="ellipse">
            <a:avLst/>
          </a:prstGeom>
          <a:solidFill>
            <a:srgbClr val="FFFF00"/>
          </a:solidFill>
          <a:ln w="9525" algn="ctr">
            <a:solidFill>
              <a:schemeClr val="tx1"/>
            </a:solidFill>
            <a:round/>
            <a:headEnd/>
            <a:tailEnd/>
          </a:ln>
        </p:spPr>
        <p:txBody>
          <a:bodyPr/>
          <a:lstStyle/>
          <a:p>
            <a:pPr algn="ctr">
              <a:buClr>
                <a:srgbClr val="000000"/>
              </a:buClr>
              <a:buSzPct val="100000"/>
              <a:buFont typeface="Times New Roman" pitchFamily="18" charset="0"/>
              <a:buNone/>
            </a:pPr>
            <a:r>
              <a:rPr lang="en-US" sz="1800" b="1"/>
              <a:t>2014 XLT</a:t>
            </a:r>
          </a:p>
        </p:txBody>
      </p:sp>
      <p:sp>
        <p:nvSpPr>
          <p:cNvPr id="89106" name="Right Arrow 11"/>
          <p:cNvSpPr>
            <a:spLocks noChangeArrowheads="1"/>
          </p:cNvSpPr>
          <p:nvPr/>
        </p:nvSpPr>
        <p:spPr bwMode="auto">
          <a:xfrm>
            <a:off x="2889250" y="5642562"/>
            <a:ext cx="881063" cy="234950"/>
          </a:xfrm>
          <a:prstGeom prst="rightArrow">
            <a:avLst>
              <a:gd name="adj1" fmla="val 50000"/>
              <a:gd name="adj2" fmla="val 50017"/>
            </a:avLst>
          </a:prstGeom>
          <a:solidFill>
            <a:srgbClr val="FFFF00"/>
          </a:solidFill>
          <a:ln w="9525" algn="ctr">
            <a:solidFill>
              <a:schemeClr val="tx1"/>
            </a:solidFill>
            <a:round/>
            <a:headEnd/>
            <a:tailEnd/>
          </a:ln>
        </p:spPr>
        <p:txBody>
          <a:bodyPr/>
          <a:lstStyle/>
          <a:p>
            <a:pPr algn="ctr">
              <a:buClr>
                <a:srgbClr val="000000"/>
              </a:buClr>
              <a:buSzPct val="100000"/>
              <a:buFont typeface="Times New Roman" pitchFamily="18" charset="0"/>
              <a:buNone/>
            </a:pPr>
            <a:endParaRPr lang="en-US"/>
          </a:p>
        </p:txBody>
      </p:sp>
      <p:pic>
        <p:nvPicPr>
          <p:cNvPr id="89107" name="Picture 10" descr="C:\Users\barclay\AppData\Local\Microsoft\Windows\Temporary Internet Files\Content.IE5\MEGT3NXL\MC900439836[1].png"/>
          <p:cNvPicPr>
            <a:picLocks noChangeAspect="1" noChangeArrowheads="1"/>
          </p:cNvPicPr>
          <p:nvPr/>
        </p:nvPicPr>
        <p:blipFill>
          <a:blip r:embed="rId10"/>
          <a:srcRect/>
          <a:stretch>
            <a:fillRect/>
          </a:stretch>
        </p:blipFill>
        <p:spPr bwMode="auto">
          <a:xfrm>
            <a:off x="7058035" y="2312957"/>
            <a:ext cx="784225" cy="784225"/>
          </a:xfrm>
          <a:prstGeom prst="rect">
            <a:avLst/>
          </a:prstGeom>
          <a:noFill/>
          <a:ln w="9525">
            <a:noFill/>
            <a:miter lim="800000"/>
            <a:headEnd/>
            <a:tailEnd/>
          </a:ln>
        </p:spPr>
      </p:pic>
      <p:pic>
        <p:nvPicPr>
          <p:cNvPr id="89108" name="Picture 10" descr="C:\Users\barclay\AppData\Local\Microsoft\Windows\Temporary Internet Files\Content.IE5\MEGT3NXL\MC900439836[1].png"/>
          <p:cNvPicPr>
            <a:picLocks noChangeAspect="1" noChangeArrowheads="1"/>
          </p:cNvPicPr>
          <p:nvPr/>
        </p:nvPicPr>
        <p:blipFill>
          <a:blip r:embed="rId10"/>
          <a:srcRect/>
          <a:stretch>
            <a:fillRect/>
          </a:stretch>
        </p:blipFill>
        <p:spPr bwMode="auto">
          <a:xfrm>
            <a:off x="6815148" y="3740142"/>
            <a:ext cx="784225" cy="784225"/>
          </a:xfrm>
          <a:prstGeom prst="rect">
            <a:avLst/>
          </a:prstGeom>
          <a:noFill/>
          <a:ln w="9525">
            <a:noFill/>
            <a:miter lim="800000"/>
            <a:headEnd/>
            <a:tailEnd/>
          </a:ln>
        </p:spPr>
      </p:pic>
      <p:pic>
        <p:nvPicPr>
          <p:cNvPr id="89109" name="Picture 10" descr="C:\Users\barclay\AppData\Local\Microsoft\Windows\Temporary Internet Files\Content.IE5\MEGT3NXL\MC900439836[1].png"/>
          <p:cNvPicPr>
            <a:picLocks noChangeAspect="1" noChangeArrowheads="1"/>
          </p:cNvPicPr>
          <p:nvPr/>
        </p:nvPicPr>
        <p:blipFill>
          <a:blip r:embed="rId10"/>
          <a:srcRect/>
          <a:stretch>
            <a:fillRect/>
          </a:stretch>
        </p:blipFill>
        <p:spPr bwMode="auto">
          <a:xfrm>
            <a:off x="7167573" y="3740142"/>
            <a:ext cx="782637" cy="784225"/>
          </a:xfrm>
          <a:prstGeom prst="rect">
            <a:avLst/>
          </a:prstGeom>
          <a:noFill/>
          <a:ln w="9525">
            <a:noFill/>
            <a:miter lim="800000"/>
            <a:headEnd/>
            <a:tailEnd/>
          </a:ln>
        </p:spPr>
      </p:pic>
      <p:pic>
        <p:nvPicPr>
          <p:cNvPr id="89110" name="Picture 10" descr="C:\Users\barclay\AppData\Local\Microsoft\Windows\Temporary Internet Files\Content.IE5\MEGT3NXL\MC900439836[1].png"/>
          <p:cNvPicPr>
            <a:picLocks noChangeAspect="1" noChangeArrowheads="1"/>
          </p:cNvPicPr>
          <p:nvPr/>
        </p:nvPicPr>
        <p:blipFill>
          <a:blip r:embed="rId10"/>
          <a:srcRect/>
          <a:stretch>
            <a:fillRect/>
          </a:stretch>
        </p:blipFill>
        <p:spPr bwMode="auto">
          <a:xfrm>
            <a:off x="7518410" y="3740142"/>
            <a:ext cx="784225" cy="784225"/>
          </a:xfrm>
          <a:prstGeom prst="rect">
            <a:avLst/>
          </a:prstGeom>
          <a:noFill/>
          <a:ln w="9525">
            <a:noFill/>
            <a:miter lim="800000"/>
            <a:headEnd/>
            <a:tailEnd/>
          </a:ln>
        </p:spPr>
      </p:pic>
      <p:pic>
        <p:nvPicPr>
          <p:cNvPr id="89111" name="Picture 10" descr="C:\Users\barclay\AppData\Local\Microsoft\Windows\Temporary Internet Files\Content.IE5\MEGT3NXL\MC900439836[1].png"/>
          <p:cNvPicPr>
            <a:picLocks noChangeAspect="1" noChangeArrowheads="1"/>
          </p:cNvPicPr>
          <p:nvPr/>
        </p:nvPicPr>
        <p:blipFill>
          <a:blip r:embed="rId10"/>
          <a:srcRect/>
          <a:stretch>
            <a:fillRect/>
          </a:stretch>
        </p:blipFill>
        <p:spPr bwMode="auto">
          <a:xfrm>
            <a:off x="7869248" y="3740142"/>
            <a:ext cx="784225" cy="784225"/>
          </a:xfrm>
          <a:prstGeom prst="rect">
            <a:avLst/>
          </a:prstGeom>
          <a:noFill/>
          <a:ln w="9525">
            <a:noFill/>
            <a:miter lim="800000"/>
            <a:headEnd/>
            <a:tailEnd/>
          </a:ln>
        </p:spPr>
      </p:pic>
      <p:sp>
        <p:nvSpPr>
          <p:cNvPr id="89112" name="TextBox 12"/>
          <p:cNvSpPr txBox="1">
            <a:spLocks noChangeArrowheads="1"/>
          </p:cNvSpPr>
          <p:nvPr/>
        </p:nvSpPr>
        <p:spPr bwMode="auto">
          <a:xfrm>
            <a:off x="7300908" y="2495519"/>
            <a:ext cx="298480" cy="338554"/>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dirty="0">
                <a:solidFill>
                  <a:srgbClr val="FFFF00"/>
                </a:solidFill>
              </a:rPr>
              <a:t>1</a:t>
            </a:r>
          </a:p>
        </p:txBody>
      </p:sp>
      <p:sp>
        <p:nvSpPr>
          <p:cNvPr id="89113" name="TextBox 83"/>
          <p:cNvSpPr txBox="1">
            <a:spLocks noChangeArrowheads="1"/>
          </p:cNvSpPr>
          <p:nvPr/>
        </p:nvSpPr>
        <p:spPr bwMode="auto">
          <a:xfrm>
            <a:off x="7058035" y="3922704"/>
            <a:ext cx="298450"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rgbClr val="FFFF00"/>
                </a:solidFill>
              </a:rPr>
              <a:t>3</a:t>
            </a:r>
          </a:p>
        </p:txBody>
      </p:sp>
      <p:sp>
        <p:nvSpPr>
          <p:cNvPr id="89114" name="TextBox 84"/>
          <p:cNvSpPr txBox="1">
            <a:spLocks noChangeArrowheads="1"/>
          </p:cNvSpPr>
          <p:nvPr/>
        </p:nvSpPr>
        <p:spPr bwMode="auto">
          <a:xfrm>
            <a:off x="7011998" y="4259254"/>
            <a:ext cx="298450"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rgbClr val="FFFF00"/>
                </a:solidFill>
              </a:rPr>
              <a:t>1</a:t>
            </a:r>
          </a:p>
        </p:txBody>
      </p:sp>
      <p:sp>
        <p:nvSpPr>
          <p:cNvPr id="89115" name="TextBox 85"/>
          <p:cNvSpPr txBox="1">
            <a:spLocks noChangeArrowheads="1"/>
          </p:cNvSpPr>
          <p:nvPr/>
        </p:nvSpPr>
        <p:spPr bwMode="auto">
          <a:xfrm>
            <a:off x="7340610" y="3922704"/>
            <a:ext cx="412750"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rgbClr val="FFFF00"/>
                </a:solidFill>
              </a:rPr>
              <a:t>3a</a:t>
            </a:r>
          </a:p>
        </p:txBody>
      </p:sp>
      <p:sp>
        <p:nvSpPr>
          <p:cNvPr id="89116" name="TextBox 86"/>
          <p:cNvSpPr txBox="1">
            <a:spLocks noChangeArrowheads="1"/>
          </p:cNvSpPr>
          <p:nvPr/>
        </p:nvSpPr>
        <p:spPr bwMode="auto">
          <a:xfrm>
            <a:off x="7761298" y="3922704"/>
            <a:ext cx="298450"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rgbClr val="FFFF00"/>
                </a:solidFill>
              </a:rPr>
              <a:t>4</a:t>
            </a:r>
          </a:p>
        </p:txBody>
      </p:sp>
      <p:sp>
        <p:nvSpPr>
          <p:cNvPr id="89117" name="TextBox 87"/>
          <p:cNvSpPr txBox="1">
            <a:spLocks noChangeArrowheads="1"/>
          </p:cNvSpPr>
          <p:nvPr/>
        </p:nvSpPr>
        <p:spPr bwMode="auto">
          <a:xfrm>
            <a:off x="8101023" y="3922704"/>
            <a:ext cx="401637"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rgbClr val="FFFF00"/>
                </a:solidFill>
              </a:rPr>
              <a:t>4c</a:t>
            </a:r>
          </a:p>
        </p:txBody>
      </p:sp>
      <p:sp>
        <p:nvSpPr>
          <p:cNvPr id="89118" name="Right Arrow 88"/>
          <p:cNvSpPr>
            <a:spLocks noChangeArrowheads="1"/>
          </p:cNvSpPr>
          <p:nvPr/>
        </p:nvSpPr>
        <p:spPr bwMode="auto">
          <a:xfrm>
            <a:off x="6619885" y="4425942"/>
            <a:ext cx="2087563" cy="150812"/>
          </a:xfrm>
          <a:prstGeom prst="rightArrow">
            <a:avLst>
              <a:gd name="adj1" fmla="val 50000"/>
              <a:gd name="adj2" fmla="val 49857"/>
            </a:avLst>
          </a:prstGeom>
          <a:solidFill>
            <a:srgbClr val="FFFF00"/>
          </a:solidFill>
          <a:ln w="9525" algn="ctr">
            <a:solidFill>
              <a:schemeClr val="tx1"/>
            </a:solidFill>
            <a:round/>
            <a:headEnd/>
            <a:tailEnd/>
          </a:ln>
        </p:spPr>
        <p:txBody>
          <a:bodyPr/>
          <a:lstStyle/>
          <a:p>
            <a:pPr algn="ctr">
              <a:buClr>
                <a:srgbClr val="000000"/>
              </a:buClr>
              <a:buSzPct val="100000"/>
              <a:buFont typeface="Times New Roman" pitchFamily="18" charset="0"/>
              <a:buNone/>
            </a:pPr>
            <a:endParaRPr lang="en-US"/>
          </a:p>
        </p:txBody>
      </p:sp>
      <p:sp>
        <p:nvSpPr>
          <p:cNvPr id="89119" name="TextBox 19"/>
          <p:cNvSpPr txBox="1">
            <a:spLocks noChangeArrowheads="1"/>
          </p:cNvSpPr>
          <p:nvPr/>
        </p:nvSpPr>
        <p:spPr bwMode="auto">
          <a:xfrm>
            <a:off x="288925" y="1068001"/>
            <a:ext cx="5251759" cy="707886"/>
          </a:xfrm>
          <a:prstGeom prst="rect">
            <a:avLst/>
          </a:prstGeom>
          <a:noFill/>
          <a:ln w="9525">
            <a:noFill/>
            <a:miter lim="800000"/>
            <a:headEnd/>
            <a:tailEnd/>
          </a:ln>
        </p:spPr>
        <p:txBody>
          <a:bodyPr wrap="none">
            <a:spAutoFit/>
          </a:bodyPr>
          <a:lstStyle/>
          <a:p>
            <a:pPr defTabSz="914400"/>
            <a:r>
              <a:rPr lang="en-US" altLang="en-US" sz="2000" dirty="0" smtClean="0">
                <a:solidFill>
                  <a:schemeClr val="tx1"/>
                </a:solidFill>
              </a:rPr>
              <a:t>… many </a:t>
            </a:r>
            <a:r>
              <a:rPr lang="en-US" altLang="en-US" sz="2000" dirty="0">
                <a:solidFill>
                  <a:schemeClr val="tx1"/>
                </a:solidFill>
              </a:rPr>
              <a:t>products have a high degree of </a:t>
            </a:r>
            <a:br>
              <a:rPr lang="en-US" altLang="en-US" sz="2000" dirty="0">
                <a:solidFill>
                  <a:schemeClr val="tx1"/>
                </a:solidFill>
              </a:rPr>
            </a:br>
            <a:r>
              <a:rPr lang="en-US" altLang="en-US" sz="2000" dirty="0">
                <a:solidFill>
                  <a:schemeClr val="tx1"/>
                </a:solidFill>
              </a:rPr>
              <a:t>    </a:t>
            </a:r>
            <a:r>
              <a:rPr lang="en-US" altLang="en-US" sz="2000" b="1" dirty="0">
                <a:solidFill>
                  <a:schemeClr val="tx2"/>
                </a:solidFill>
              </a:rPr>
              <a:t>commonality </a:t>
            </a:r>
            <a:r>
              <a:rPr lang="en-US" altLang="en-US" sz="2000" dirty="0">
                <a:solidFill>
                  <a:schemeClr val="tx1"/>
                </a:solidFill>
              </a:rPr>
              <a:t>with just small </a:t>
            </a:r>
            <a:r>
              <a:rPr lang="en-US" altLang="en-US" sz="2000" b="1" dirty="0">
                <a:solidFill>
                  <a:schemeClr val="tx2"/>
                </a:solidFill>
              </a:rPr>
              <a:t>variations</a:t>
            </a:r>
            <a:r>
              <a:rPr lang="en-US" altLang="en-US" sz="2000" dirty="0">
                <a:solidFill>
                  <a:schemeClr val="tx1"/>
                </a:solidFill>
              </a:rPr>
              <a:t>…</a:t>
            </a:r>
          </a:p>
        </p:txBody>
      </p:sp>
      <p:pic>
        <p:nvPicPr>
          <p:cNvPr id="29" name="Picture 10" descr="C:\Users\barclay\AppData\Local\Microsoft\Windows\Temporary Internet Files\Content.IE5\MEGT3NXL\MC900439836[1].png"/>
          <p:cNvPicPr>
            <a:picLocks noChangeAspect="1" noChangeArrowheads="1"/>
          </p:cNvPicPr>
          <p:nvPr/>
        </p:nvPicPr>
        <p:blipFill>
          <a:blip r:embed="rId10"/>
          <a:srcRect/>
          <a:stretch>
            <a:fillRect/>
          </a:stretch>
        </p:blipFill>
        <p:spPr bwMode="auto">
          <a:xfrm>
            <a:off x="6469062" y="3778238"/>
            <a:ext cx="784225" cy="784225"/>
          </a:xfrm>
          <a:prstGeom prst="rect">
            <a:avLst/>
          </a:prstGeom>
          <a:noFill/>
          <a:ln w="9525">
            <a:noFill/>
            <a:miter lim="800000"/>
            <a:headEnd/>
            <a:tailEnd/>
          </a:ln>
        </p:spPr>
      </p:pic>
      <p:sp>
        <p:nvSpPr>
          <p:cNvPr id="30" name="TextBox 12"/>
          <p:cNvSpPr txBox="1">
            <a:spLocks noChangeArrowheads="1"/>
          </p:cNvSpPr>
          <p:nvPr/>
        </p:nvSpPr>
        <p:spPr bwMode="auto">
          <a:xfrm>
            <a:off x="6711950" y="3960800"/>
            <a:ext cx="298450" cy="338138"/>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solidFill>
                  <a:srgbClr val="FFFF00"/>
                </a:solidFill>
              </a:rPr>
              <a:t>2</a:t>
            </a:r>
          </a:p>
        </p:txBody>
      </p:sp>
      <p:sp>
        <p:nvSpPr>
          <p:cNvPr id="31" name="Right Arrow 11"/>
          <p:cNvSpPr>
            <a:spLocks noChangeArrowheads="1"/>
          </p:cNvSpPr>
          <p:nvPr/>
        </p:nvSpPr>
        <p:spPr bwMode="auto">
          <a:xfrm rot="5400000">
            <a:off x="7234653" y="3284537"/>
            <a:ext cx="440530" cy="234950"/>
          </a:xfrm>
          <a:prstGeom prst="rightArrow">
            <a:avLst>
              <a:gd name="adj1" fmla="val 50000"/>
              <a:gd name="adj2" fmla="val 50017"/>
            </a:avLst>
          </a:prstGeom>
          <a:solidFill>
            <a:srgbClr val="FFFF00"/>
          </a:solidFill>
          <a:ln w="9525" algn="ctr">
            <a:solidFill>
              <a:schemeClr val="tx1"/>
            </a:solidFill>
            <a:round/>
            <a:headEnd/>
            <a:tailEnd/>
          </a:ln>
        </p:spPr>
        <p:txBody>
          <a:bodyPr/>
          <a:lstStyle/>
          <a:p>
            <a:pPr algn="ctr">
              <a:buClr>
                <a:srgbClr val="000000"/>
              </a:buClr>
              <a:buSzPct val="100000"/>
              <a:buFont typeface="Times New Roman" pitchFamily="18" charset="0"/>
              <a:buNone/>
            </a:pPr>
            <a:endParaRPr lang="en-US"/>
          </a:p>
        </p:txBody>
      </p:sp>
      <p:sp>
        <p:nvSpPr>
          <p:cNvPr id="3" name="Title 2"/>
          <p:cNvSpPr>
            <a:spLocks noGrp="1"/>
          </p:cNvSpPr>
          <p:nvPr>
            <p:ph type="title"/>
          </p:nvPr>
        </p:nvSpPr>
        <p:spPr/>
        <p:txBody>
          <a:bodyPr/>
          <a:lstStyle/>
          <a:p>
            <a:r>
              <a:rPr lang="en-US" sz="3600" dirty="0" smtClean="0"/>
              <a:t>In reality …</a:t>
            </a:r>
            <a:endParaRPr lang="en-US" sz="3600" dirty="0"/>
          </a:p>
        </p:txBody>
      </p:sp>
    </p:spTree>
    <p:extLst>
      <p:ext uri="{BB962C8B-B14F-4D97-AF65-F5344CB8AC3E}">
        <p14:creationId xmlns:p14="http://schemas.microsoft.com/office/powerpoint/2010/main" val="81093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ubrik 1"/>
          <p:cNvSpPr>
            <a:spLocks noGrp="1"/>
          </p:cNvSpPr>
          <p:nvPr>
            <p:ph type="title" idx="4294967295"/>
          </p:nvPr>
        </p:nvSpPr>
        <p:spPr>
          <a:xfrm>
            <a:off x="182563" y="630238"/>
            <a:ext cx="8961437" cy="397032"/>
          </a:xfrm>
        </p:spPr>
        <p:txBody>
          <a:bodyPr/>
          <a:lstStyle/>
          <a:p>
            <a:pPr eaLnBrk="1" hangingPunct="1"/>
            <a:r>
              <a:rPr lang="en-US" altLang="en-US" dirty="0"/>
              <a:t>We need a new approach </a:t>
            </a:r>
          </a:p>
        </p:txBody>
      </p:sp>
      <p:sp>
        <p:nvSpPr>
          <p:cNvPr id="160771" name="TextBox 19"/>
          <p:cNvSpPr txBox="1">
            <a:spLocks noChangeArrowheads="1"/>
          </p:cNvSpPr>
          <p:nvPr/>
        </p:nvSpPr>
        <p:spPr bwMode="auto">
          <a:xfrm>
            <a:off x="2041525" y="1655763"/>
            <a:ext cx="3125788" cy="2446337"/>
          </a:xfrm>
          <a:prstGeom prst="rect">
            <a:avLst/>
          </a:prstGeom>
          <a:noFill/>
          <a:ln w="9525">
            <a:noFill/>
            <a:miter lim="800000"/>
            <a:headEnd/>
            <a:tailEnd/>
          </a:ln>
        </p:spPr>
        <p:txBody>
          <a:bodyPr>
            <a:spAutoFit/>
          </a:bodyPr>
          <a:lstStyle/>
          <a:p>
            <a:pPr marL="285750" indent="-285750" defTabSz="914400">
              <a:buFont typeface="Arial" charset="0"/>
              <a:buChar char="•"/>
            </a:pPr>
            <a:r>
              <a:rPr lang="en-US" altLang="en-US" b="1">
                <a:solidFill>
                  <a:schemeClr val="tx2"/>
                </a:solidFill>
              </a:rPr>
              <a:t>Strategic</a:t>
            </a:r>
            <a:r>
              <a:rPr lang="en-US" altLang="en-US">
                <a:solidFill>
                  <a:schemeClr val="tx2"/>
                </a:solidFill>
              </a:rPr>
              <a:t> </a:t>
            </a:r>
            <a:r>
              <a:rPr lang="en-US" altLang="en-US">
                <a:solidFill>
                  <a:schemeClr val="tx1"/>
                </a:solidFill>
              </a:rPr>
              <a:t>reuse of </a:t>
            </a:r>
            <a:br>
              <a:rPr lang="en-US" altLang="en-US">
                <a:solidFill>
                  <a:schemeClr val="tx1"/>
                </a:solidFill>
              </a:rPr>
            </a:br>
            <a:r>
              <a:rPr lang="en-US" altLang="en-US">
                <a:solidFill>
                  <a:schemeClr val="tx1"/>
                </a:solidFill>
              </a:rPr>
              <a:t>engineering artifacts</a:t>
            </a:r>
            <a:br>
              <a:rPr lang="en-US" altLang="en-US">
                <a:solidFill>
                  <a:schemeClr val="tx1"/>
                </a:solidFill>
              </a:rPr>
            </a:br>
            <a:r>
              <a:rPr lang="en-US" altLang="en-US">
                <a:solidFill>
                  <a:schemeClr val="tx1"/>
                </a:solidFill>
              </a:rPr>
              <a:t>(without just </a:t>
            </a:r>
            <a:r>
              <a:rPr lang="en-US" altLang="en-US" b="1">
                <a:solidFill>
                  <a:schemeClr val="tx2"/>
                </a:solidFill>
              </a:rPr>
              <a:t>copying</a:t>
            </a:r>
            <a:r>
              <a:rPr lang="en-US" altLang="en-US">
                <a:solidFill>
                  <a:schemeClr val="tx1"/>
                </a:solidFill>
              </a:rPr>
              <a:t>)</a:t>
            </a:r>
            <a:br>
              <a:rPr lang="en-US" altLang="en-US">
                <a:solidFill>
                  <a:schemeClr val="tx1"/>
                </a:solidFill>
              </a:rPr>
            </a:br>
            <a:endParaRPr lang="en-US" altLang="en-US" sz="900">
              <a:solidFill>
                <a:schemeClr val="tx1"/>
              </a:solidFill>
            </a:endParaRPr>
          </a:p>
          <a:p>
            <a:pPr marL="285750" indent="-285750" defTabSz="914400">
              <a:buFont typeface="Arial" charset="0"/>
              <a:buChar char="•"/>
            </a:pPr>
            <a:r>
              <a:rPr lang="en-US" altLang="en-US">
                <a:solidFill>
                  <a:schemeClr val="tx1"/>
                </a:solidFill>
              </a:rPr>
              <a:t>Engineering from sets of </a:t>
            </a:r>
            <a:r>
              <a:rPr lang="en-US" altLang="en-US" b="1">
                <a:solidFill>
                  <a:schemeClr val="tx2"/>
                </a:solidFill>
              </a:rPr>
              <a:t>features </a:t>
            </a:r>
            <a:r>
              <a:rPr lang="en-US" altLang="en-US">
                <a:solidFill>
                  <a:schemeClr val="tx1"/>
                </a:solidFill>
              </a:rPr>
              <a:t>with</a:t>
            </a:r>
            <a:r>
              <a:rPr lang="en-US" altLang="en-US" b="1">
                <a:solidFill>
                  <a:schemeClr val="tx2"/>
                </a:solidFill>
              </a:rPr>
              <a:t> </a:t>
            </a:r>
            <a:r>
              <a:rPr lang="en-US" altLang="en-US">
                <a:solidFill>
                  <a:schemeClr val="tx1"/>
                </a:solidFill>
              </a:rPr>
              <a:t>dozens, hundreds or even </a:t>
            </a:r>
            <a:r>
              <a:rPr lang="en-US" altLang="en-US" b="1">
                <a:solidFill>
                  <a:schemeClr val="tx2"/>
                </a:solidFill>
              </a:rPr>
              <a:t>thousands</a:t>
            </a:r>
            <a:r>
              <a:rPr lang="en-US" altLang="en-US">
                <a:solidFill>
                  <a:schemeClr val="tx2"/>
                </a:solidFill>
              </a:rPr>
              <a:t> </a:t>
            </a:r>
            <a:r>
              <a:rPr lang="en-US" altLang="en-US">
                <a:solidFill>
                  <a:schemeClr val="tx1"/>
                </a:solidFill>
              </a:rPr>
              <a:t>of product variants</a:t>
            </a:r>
          </a:p>
          <a:p>
            <a:pPr marL="285750" indent="-285750" defTabSz="914400">
              <a:buFont typeface="Arial" charset="0"/>
              <a:buChar char="•"/>
            </a:pPr>
            <a:endParaRPr lang="en-US" altLang="en-US">
              <a:solidFill>
                <a:schemeClr val="tx1"/>
              </a:solidFill>
            </a:endParaRPr>
          </a:p>
        </p:txBody>
      </p:sp>
      <p:sp>
        <p:nvSpPr>
          <p:cNvPr id="160772" name="TextBox 19"/>
          <p:cNvSpPr txBox="1">
            <a:spLocks noChangeArrowheads="1"/>
          </p:cNvSpPr>
          <p:nvPr/>
        </p:nvSpPr>
        <p:spPr bwMode="auto">
          <a:xfrm>
            <a:off x="2041525" y="4102100"/>
            <a:ext cx="3052763" cy="1462088"/>
          </a:xfrm>
          <a:prstGeom prst="rect">
            <a:avLst/>
          </a:prstGeom>
          <a:noFill/>
          <a:ln w="9525">
            <a:noFill/>
            <a:miter lim="800000"/>
            <a:headEnd/>
            <a:tailEnd/>
          </a:ln>
        </p:spPr>
        <p:txBody>
          <a:bodyPr>
            <a:spAutoFit/>
          </a:bodyPr>
          <a:lstStyle/>
          <a:p>
            <a:pPr marL="285750" indent="-285750" defTabSz="914400">
              <a:buFont typeface="Arial" charset="0"/>
              <a:buChar char="•"/>
            </a:pPr>
            <a:r>
              <a:rPr lang="en-US" altLang="en-US">
                <a:solidFill>
                  <a:schemeClr val="tx1"/>
                </a:solidFill>
              </a:rPr>
              <a:t>Management of product  component versions and their </a:t>
            </a:r>
            <a:r>
              <a:rPr lang="en-US" altLang="en-US" b="1">
                <a:solidFill>
                  <a:schemeClr val="tx2"/>
                </a:solidFill>
              </a:rPr>
              <a:t>combinations</a:t>
            </a:r>
            <a:br>
              <a:rPr lang="en-US" altLang="en-US" b="1">
                <a:solidFill>
                  <a:schemeClr val="tx2"/>
                </a:solidFill>
              </a:rPr>
            </a:br>
            <a:endParaRPr lang="en-US" altLang="en-US" sz="900" b="1">
              <a:solidFill>
                <a:schemeClr val="tx2"/>
              </a:solidFill>
            </a:endParaRPr>
          </a:p>
          <a:p>
            <a:pPr marL="285750" indent="-285750" defTabSz="914400">
              <a:buFont typeface="Arial" charset="0"/>
              <a:buChar char="•"/>
            </a:pPr>
            <a:r>
              <a:rPr lang="en-US" altLang="en-US">
                <a:solidFill>
                  <a:schemeClr val="tx1"/>
                </a:solidFill>
              </a:rPr>
              <a:t>Strategic management of product family </a:t>
            </a:r>
            <a:r>
              <a:rPr lang="en-US" altLang="en-US" b="1">
                <a:solidFill>
                  <a:schemeClr val="tx2"/>
                </a:solidFill>
              </a:rPr>
              <a:t>evolution</a:t>
            </a:r>
          </a:p>
        </p:txBody>
      </p:sp>
      <p:pic>
        <p:nvPicPr>
          <p:cNvPr id="160773" name="Picture 22"/>
          <p:cNvPicPr>
            <a:picLocks noChangeAspect="1" noChangeArrowheads="1"/>
          </p:cNvPicPr>
          <p:nvPr/>
        </p:nvPicPr>
        <p:blipFill>
          <a:blip r:embed="rId3"/>
          <a:srcRect/>
          <a:stretch>
            <a:fillRect/>
          </a:stretch>
        </p:blipFill>
        <p:spPr bwMode="auto">
          <a:xfrm>
            <a:off x="503238" y="4225925"/>
            <a:ext cx="1609725" cy="1082675"/>
          </a:xfrm>
          <a:prstGeom prst="rect">
            <a:avLst/>
          </a:prstGeom>
          <a:noFill/>
          <a:ln w="9525">
            <a:noFill/>
            <a:miter lim="800000"/>
            <a:headEnd/>
            <a:tailEnd/>
          </a:ln>
        </p:spPr>
      </p:pic>
      <p:pic>
        <p:nvPicPr>
          <p:cNvPr id="160774" name="Picture 4"/>
          <p:cNvPicPr>
            <a:picLocks noChangeAspect="1" noChangeArrowheads="1"/>
          </p:cNvPicPr>
          <p:nvPr/>
        </p:nvPicPr>
        <p:blipFill>
          <a:blip r:embed="rId4"/>
          <a:srcRect/>
          <a:stretch>
            <a:fillRect/>
          </a:stretch>
        </p:blipFill>
        <p:spPr bwMode="auto">
          <a:xfrm>
            <a:off x="5226435" y="2185988"/>
            <a:ext cx="3600450" cy="2482850"/>
          </a:xfrm>
          <a:prstGeom prst="rect">
            <a:avLst/>
          </a:prstGeom>
          <a:noFill/>
          <a:ln w="9525">
            <a:noFill/>
            <a:miter lim="800000"/>
            <a:headEnd/>
            <a:tailEnd/>
          </a:ln>
        </p:spPr>
      </p:pic>
      <p:pic>
        <p:nvPicPr>
          <p:cNvPr id="160775" name="Picture 5"/>
          <p:cNvPicPr>
            <a:picLocks noChangeAspect="1" noChangeArrowheads="1"/>
          </p:cNvPicPr>
          <p:nvPr/>
        </p:nvPicPr>
        <p:blipFill>
          <a:blip r:embed="rId5"/>
          <a:srcRect/>
          <a:stretch>
            <a:fillRect/>
          </a:stretch>
        </p:blipFill>
        <p:spPr bwMode="auto">
          <a:xfrm>
            <a:off x="182563" y="1928813"/>
            <a:ext cx="1965325" cy="1598612"/>
          </a:xfrm>
          <a:prstGeom prst="rect">
            <a:avLst/>
          </a:prstGeom>
          <a:noFill/>
          <a:ln w="9525">
            <a:noFill/>
            <a:miter lim="800000"/>
            <a:headEnd/>
            <a:tailEnd/>
          </a:ln>
        </p:spPr>
      </p:pic>
      <p:sp>
        <p:nvSpPr>
          <p:cNvPr id="54" name="TextBox 19"/>
          <p:cNvSpPr txBox="1">
            <a:spLocks noChangeArrowheads="1"/>
          </p:cNvSpPr>
          <p:nvPr/>
        </p:nvSpPr>
        <p:spPr bwMode="auto">
          <a:xfrm>
            <a:off x="5420110" y="4752975"/>
            <a:ext cx="3406775" cy="830263"/>
          </a:xfrm>
          <a:prstGeom prst="rect">
            <a:avLst/>
          </a:prstGeom>
          <a:noFill/>
          <a:ln>
            <a:noFill/>
          </a:ln>
          <a:extLst/>
        </p:spPr>
        <p:txBody>
          <a:bodyPr>
            <a:spAutoFit/>
          </a:bodyPr>
          <a:lstStyle>
            <a:lvl1pPr>
              <a:defRPr sz="1600">
                <a:solidFill>
                  <a:srgbClr val="000000"/>
                </a:solidFill>
                <a:latin typeface="Arial" charset="0"/>
                <a:cs typeface="Arial" charset="0"/>
              </a:defRPr>
            </a:lvl1pPr>
            <a:lvl2pPr>
              <a:defRPr sz="1600">
                <a:solidFill>
                  <a:srgbClr val="000000"/>
                </a:solidFill>
                <a:latin typeface="Arial" charset="0"/>
                <a:cs typeface="Arial" charset="0"/>
              </a:defRPr>
            </a:lvl2pPr>
            <a:lvl3pPr>
              <a:defRPr sz="1600">
                <a:solidFill>
                  <a:srgbClr val="000000"/>
                </a:solidFill>
                <a:latin typeface="Arial" charset="0"/>
                <a:cs typeface="Arial" charset="0"/>
              </a:defRPr>
            </a:lvl3pPr>
            <a:lvl4pPr>
              <a:defRPr sz="1600">
                <a:solidFill>
                  <a:srgbClr val="000000"/>
                </a:solidFill>
                <a:latin typeface="Arial" charset="0"/>
                <a:cs typeface="Arial" charset="0"/>
              </a:defRPr>
            </a:lvl4pPr>
            <a:lvl5pPr>
              <a:defRPr sz="1600">
                <a:solidFill>
                  <a:srgbClr val="000000"/>
                </a:solidFill>
                <a:latin typeface="Arial" charset="0"/>
                <a:cs typeface="Arial" charset="0"/>
              </a:defRPr>
            </a:lvl5pPr>
            <a:lvl6pPr marL="2514600" indent="-228600" algn="ctr" fontAlgn="base">
              <a:spcBef>
                <a:spcPct val="0"/>
              </a:spcBef>
              <a:spcAft>
                <a:spcPct val="0"/>
              </a:spcAft>
              <a:buClr>
                <a:srgbClr val="000000"/>
              </a:buClr>
              <a:buSzPct val="100000"/>
              <a:buFont typeface="Times New Roman" pitchFamily="18" charset="0"/>
              <a:defRPr sz="1600">
                <a:solidFill>
                  <a:srgbClr val="000000"/>
                </a:solidFill>
                <a:latin typeface="Arial" charset="0"/>
                <a:cs typeface="Arial" charset="0"/>
              </a:defRPr>
            </a:lvl6pPr>
            <a:lvl7pPr marL="2971800" indent="-228600" algn="ctr" fontAlgn="base">
              <a:spcBef>
                <a:spcPct val="0"/>
              </a:spcBef>
              <a:spcAft>
                <a:spcPct val="0"/>
              </a:spcAft>
              <a:buClr>
                <a:srgbClr val="000000"/>
              </a:buClr>
              <a:buSzPct val="100000"/>
              <a:buFont typeface="Times New Roman" pitchFamily="18" charset="0"/>
              <a:defRPr sz="1600">
                <a:solidFill>
                  <a:srgbClr val="000000"/>
                </a:solidFill>
                <a:latin typeface="Arial" charset="0"/>
                <a:cs typeface="Arial" charset="0"/>
              </a:defRPr>
            </a:lvl7pPr>
            <a:lvl8pPr marL="3429000" indent="-228600" algn="ctr" fontAlgn="base">
              <a:spcBef>
                <a:spcPct val="0"/>
              </a:spcBef>
              <a:spcAft>
                <a:spcPct val="0"/>
              </a:spcAft>
              <a:buClr>
                <a:srgbClr val="000000"/>
              </a:buClr>
              <a:buSzPct val="100000"/>
              <a:buFont typeface="Times New Roman" pitchFamily="18" charset="0"/>
              <a:defRPr sz="1600">
                <a:solidFill>
                  <a:srgbClr val="000000"/>
                </a:solidFill>
                <a:latin typeface="Arial" charset="0"/>
                <a:cs typeface="Arial" charset="0"/>
              </a:defRPr>
            </a:lvl8pPr>
            <a:lvl9pPr marL="3886200" indent="-228600" algn="ctr" fontAlgn="base">
              <a:spcBef>
                <a:spcPct val="0"/>
              </a:spcBef>
              <a:spcAft>
                <a:spcPct val="0"/>
              </a:spcAft>
              <a:buClr>
                <a:srgbClr val="000000"/>
              </a:buClr>
              <a:buSzPct val="100000"/>
              <a:buFont typeface="Times New Roman" pitchFamily="18" charset="0"/>
              <a:defRPr sz="1600">
                <a:solidFill>
                  <a:srgbClr val="000000"/>
                </a:solidFill>
                <a:latin typeface="Arial" charset="0"/>
                <a:cs typeface="Arial" charset="0"/>
              </a:defRPr>
            </a:lvl9pPr>
          </a:lstStyle>
          <a:p>
            <a:pPr defTabSz="914400">
              <a:buFont typeface="Times New Roman" pitchFamily="18" charset="0"/>
              <a:buNone/>
              <a:defRPr/>
            </a:pPr>
            <a:r>
              <a:rPr lang="en-US" altLang="en-US" dirty="0" smtClean="0">
                <a:solidFill>
                  <a:schemeClr val="tx1"/>
                </a:solidFill>
              </a:rPr>
              <a:t>Result: More customization and variation to meet customer needs, but at a </a:t>
            </a:r>
            <a:r>
              <a:rPr lang="en-US" altLang="en-US" b="1" dirty="0" smtClean="0">
                <a:solidFill>
                  <a:schemeClr val="accent1">
                    <a:lumMod val="75000"/>
                  </a:schemeClr>
                </a:solidFill>
              </a:rPr>
              <a:t>lower cost</a:t>
            </a:r>
            <a:r>
              <a:rPr lang="en-US" altLang="en-US" dirty="0" smtClean="0">
                <a:solidFill>
                  <a:schemeClr val="tx1"/>
                </a:solidFill>
              </a:rPr>
              <a:t>. </a:t>
            </a:r>
            <a:endParaRPr lang="en-US" altLang="en-US" dirty="0">
              <a:solidFill>
                <a:schemeClr val="tx1"/>
              </a:solidFill>
            </a:endParaRPr>
          </a:p>
        </p:txBody>
      </p:sp>
    </p:spTree>
    <p:extLst>
      <p:ext uri="{BB962C8B-B14F-4D97-AF65-F5344CB8AC3E}">
        <p14:creationId xmlns:p14="http://schemas.microsoft.com/office/powerpoint/2010/main" val="283328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649D"/>
      </a:dk2>
      <a:lt2>
        <a:srgbClr val="EEECE1"/>
      </a:lt2>
      <a:accent1>
        <a:srgbClr val="83D1F5"/>
      </a:accent1>
      <a:accent2>
        <a:srgbClr val="8CC63F"/>
      </a:accent2>
      <a:accent3>
        <a:srgbClr val="00B0DA"/>
      </a:accent3>
      <a:accent4>
        <a:srgbClr val="008A52"/>
      </a:accent4>
      <a:accent5>
        <a:srgbClr val="003F69"/>
      </a:accent5>
      <a:accent6>
        <a:srgbClr val="008AB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3_Office Theme 1">
      <a:dk1>
        <a:srgbClr val="000000"/>
      </a:dk1>
      <a:lt1>
        <a:srgbClr val="FFFFFF"/>
      </a:lt1>
      <a:dk2>
        <a:srgbClr val="00649D"/>
      </a:dk2>
      <a:lt2>
        <a:srgbClr val="EEECE1"/>
      </a:lt2>
      <a:accent1>
        <a:srgbClr val="83D1F5"/>
      </a:accent1>
      <a:accent2>
        <a:srgbClr val="8CC63F"/>
      </a:accent2>
      <a:accent3>
        <a:srgbClr val="FFFFFF"/>
      </a:accent3>
      <a:accent4>
        <a:srgbClr val="000000"/>
      </a:accent4>
      <a:accent5>
        <a:srgbClr val="C1E5F9"/>
      </a:accent5>
      <a:accent6>
        <a:srgbClr val="7EB338"/>
      </a:accent6>
      <a:hlink>
        <a:srgbClr val="0000FF"/>
      </a:hlink>
      <a:folHlink>
        <a:srgbClr val="800080"/>
      </a:folHlink>
    </a:clrScheme>
    <a:fontScheme name="3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00649D"/>
        </a:dk2>
        <a:lt2>
          <a:srgbClr val="EEECE1"/>
        </a:lt2>
        <a:accent1>
          <a:srgbClr val="83D1F5"/>
        </a:accent1>
        <a:accent2>
          <a:srgbClr val="8CC63F"/>
        </a:accent2>
        <a:accent3>
          <a:srgbClr val="FFFFFF"/>
        </a:accent3>
        <a:accent4>
          <a:srgbClr val="000000"/>
        </a:accent4>
        <a:accent5>
          <a:srgbClr val="C1E5F9"/>
        </a:accent5>
        <a:accent6>
          <a:srgbClr val="7EB338"/>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Black"/>
        <a:ea typeface="Arial Black"/>
        <a:cs typeface="Arial Black"/>
      </a:majorFont>
      <a:minorFont>
        <a:latin typeface="Arial Bold"/>
        <a:ea typeface="Arial Bold"/>
        <a:cs typeface="Aria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8ACCB"/>
        </a:solidFill>
        <a:ln w="12700" cap="flat">
          <a:solidFill>
            <a:srgbClr val="000000"/>
          </a:solidFill>
          <a:prstDash val="sysDot"/>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2708</TotalTime>
  <Words>3793</Words>
  <Application>Microsoft Office PowerPoint</Application>
  <PresentationFormat>On-screen Show (4:3)</PresentationFormat>
  <Paragraphs>423</Paragraphs>
  <Slides>36</Slides>
  <Notes>29</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0" baseType="lpstr">
      <vt:lpstr>Office Theme</vt:lpstr>
      <vt:lpstr>3_Office Theme</vt:lpstr>
      <vt:lpstr>White</vt:lpstr>
      <vt:lpstr>Document</vt:lpstr>
      <vt:lpstr>Session CEE-1905  The End of Cloning:  Strategic Reuse and Product Line Engineering With the IBM Rational Platform</vt:lpstr>
      <vt:lpstr>Please note</vt:lpstr>
      <vt:lpstr>Abstract</vt:lpstr>
      <vt:lpstr>Outline</vt:lpstr>
      <vt:lpstr>As products and systems become more complex,  engineering effort multiplies.</vt:lpstr>
      <vt:lpstr>Companies are embracing new techniques and methods to better engineering complex products.</vt:lpstr>
      <vt:lpstr>In the beginning …</vt:lpstr>
      <vt:lpstr>In reality …</vt:lpstr>
      <vt:lpstr>We need a new approach </vt:lpstr>
      <vt:lpstr>A scenario on the timeline…</vt:lpstr>
      <vt:lpstr>Product Line Engineering (PLE):  The Path to Engineering Efficiency</vt:lpstr>
      <vt:lpstr>Product Line Engineering is becoming a key component of business strategy, along with portfolio and product management</vt:lpstr>
      <vt:lpstr>Needs Driving Toward a Product Line Engineering Strategy</vt:lpstr>
      <vt:lpstr>Needs Driving Toward a Product Line Engineering Strategy</vt:lpstr>
      <vt:lpstr>Needs Driving Toward a Product Line Engineering Strategy</vt:lpstr>
      <vt:lpstr>Needs Driving Toward a Product Line Engineering Strategy</vt:lpstr>
      <vt:lpstr>Needs Driving Toward a Product Line Engineering Strategy</vt:lpstr>
      <vt:lpstr>Needs Driving Toward a Product Line Engineering Strategy</vt:lpstr>
      <vt:lpstr>Needs Driving Toward a Product Line Engineering Strategy</vt:lpstr>
      <vt:lpstr>Needs Driving Toward a Product Line Engineering Strategy</vt:lpstr>
      <vt:lpstr>Consider the economic determinants</vt:lpstr>
      <vt:lpstr>Consider the economic determinants</vt:lpstr>
      <vt:lpstr>Consider the economic determinants</vt:lpstr>
      <vt:lpstr>On the road to more effective and pervasive reuse</vt:lpstr>
      <vt:lpstr>General Motors Mega-scale Product Line Engineering</vt:lpstr>
      <vt:lpstr>An Efficient Means of Production  for Systems and Software Product Lines</vt:lpstr>
      <vt:lpstr>GM started a reuse approach (PLE) in software engineering with astounding results:</vt:lpstr>
      <vt:lpstr>IBM Solution for Continuous Engineering  Integrated modular cross-discipline engineering solution</vt:lpstr>
      <vt:lpstr>Working with product/component variants</vt:lpstr>
      <vt:lpstr>Thinking in Product Lines: Platforms, Reuse, Features</vt:lpstr>
      <vt:lpstr>IBM Rational solution with product line</vt:lpstr>
      <vt:lpstr>3 Patterns</vt:lpstr>
      <vt:lpstr>Suggested next steps: build on a solid foundation</vt:lpstr>
      <vt:lpstr>Suggested next steps: first steps with PLE</vt:lpstr>
      <vt:lpstr>Thank You!</vt:lpstr>
      <vt:lpstr>Acknowledgements and Disclaimers</vt:lpstr>
    </vt:vector>
  </TitlesOfParts>
  <Company>Creative Concepts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CEE-1905 The end of cloning</dc:title>
  <dc:creator>Barclay Brown;Daniel Moul</dc:creator>
  <cp:lastModifiedBy>ADMINIBM</cp:lastModifiedBy>
  <cp:revision>106</cp:revision>
  <dcterms:created xsi:type="dcterms:W3CDTF">2014-02-03T14:52:37Z</dcterms:created>
  <dcterms:modified xsi:type="dcterms:W3CDTF">2014-09-09T05:07:50Z</dcterms:modified>
</cp:coreProperties>
</file>