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7" r:id="rId11"/>
    <p:sldId id="264" r:id="rId12"/>
    <p:sldId id="270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3" autoAdjust="0"/>
  </p:normalViewPr>
  <p:slideViewPr>
    <p:cSldViewPr>
      <p:cViewPr varScale="1">
        <p:scale>
          <a:sx n="64" d="100"/>
          <a:sy n="64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D57D-6722-45FC-8513-5C20B39F126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59B12-A696-47FD-AB27-26DC2EE53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04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Roy, é o criador</a:t>
            </a:r>
            <a:r>
              <a:rPr lang="pt-BR" baseline="0" dirty="0" smtClean="0"/>
              <a:t> do protocolo http e tambem é o criador do estilo arquitetural REST para web services.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59B12-A696-47FD-AB27-26DC2EE539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2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Estilo</a:t>
            </a:r>
            <a:r>
              <a:rPr lang="pt-BR" baseline="0" dirty="0" smtClean="0"/>
              <a:t> arquitetural conhecido na europa como Shaker, utilizado para construir casas com padrões definidos na forma de criação de todos os comodos e com alto impacto na parte visual externa da casa.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59B12-A696-47FD-AB27-26DC2EE539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URI</a:t>
            </a:r>
            <a:r>
              <a:rPr lang="pt-BR" baseline="0" dirty="0" smtClean="0"/>
              <a:t> -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resource identifier, identificador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recurso uniforme é uma string d caracteres utilizada para identificar um recurso,  a forma mais comumente usada de URI é o uniform resource locator (URL) informalmente referido como um endereço web. URI compoe um namespace global, o uso de URI serve para identificar tudo que deve ser identificado, todos os recursos alto nivel.</a:t>
            </a:r>
            <a:b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links podem apontar para recursos q são oferecidos por uma aplicação </a:t>
            </a:r>
            <a:r>
              <a:rPr lang="pt-B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diferente.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59B12-A696-47FD-AB27-26DC2EE539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placeholder.typicode.com/posts" TargetMode="External"/><Relationship Id="rId7" Type="http://schemas.openxmlformats.org/officeDocument/2006/relationships/hyperlink" Target="http://jsonplaceholder.typicode.com/users" TargetMode="External"/><Relationship Id="rId2" Type="http://schemas.openxmlformats.org/officeDocument/2006/relationships/hyperlink" Target="http://jsonplaceholder.typicode.com/com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onplaceholder.typicode.com/todos" TargetMode="External"/><Relationship Id="rId5" Type="http://schemas.openxmlformats.org/officeDocument/2006/relationships/hyperlink" Target="http://jsonplaceholder.typicode.com/photos" TargetMode="External"/><Relationship Id="rId4" Type="http://schemas.openxmlformats.org/officeDocument/2006/relationships/hyperlink" Target="http://jsonplaceholder.typicode.com/album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>
            <a:noAutofit/>
          </a:bodyPr>
          <a:lstStyle/>
          <a:p>
            <a:r>
              <a:rPr lang="pt-BR" sz="10000" dirty="0"/>
              <a:t>P</a:t>
            </a:r>
            <a:r>
              <a:rPr lang="pt-BR" sz="10000" dirty="0" smtClean="0"/>
              <a:t>yREST </a:t>
            </a:r>
            <a:endParaRPr lang="pt-BR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6400800" cy="1600200"/>
          </a:xfrm>
        </p:spPr>
        <p:txBody>
          <a:bodyPr>
            <a:normAutofit/>
          </a:bodyPr>
          <a:lstStyle/>
          <a:p>
            <a:r>
              <a:rPr lang="pt-BR" dirty="0" smtClean="0"/>
              <a:t>Acessando API REST com Python - Diego Moura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3242256" cy="32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0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Semantics of REST methods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GET</a:t>
            </a:r>
            <a:r>
              <a:rPr lang="pt-BR" dirty="0"/>
              <a:t>: obtenção de dados (seja um conjunto de objetos ou um em específico</a:t>
            </a:r>
            <a:r>
              <a:rPr lang="pt-BR" dirty="0" smtClean="0"/>
              <a:t>).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POST: criação de dados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PUT: alteração de dados existentes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DELETE: remoção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RESTFul Services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85900"/>
            <a:ext cx="4425538" cy="4425538"/>
          </a:xfrm>
        </p:spPr>
      </p:pic>
    </p:spTree>
    <p:extLst>
      <p:ext uri="{BB962C8B-B14F-4D97-AF65-F5344CB8AC3E}">
        <p14:creationId xmlns:p14="http://schemas.microsoft.com/office/powerpoint/2010/main" val="41042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Principle about REST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recurso deve ter um ID – URI</a:t>
            </a:r>
          </a:p>
          <a:p>
            <a:r>
              <a:rPr lang="pt-BR" dirty="0" smtClean="0"/>
              <a:t>Vincule as coisas – Links</a:t>
            </a:r>
          </a:p>
          <a:p>
            <a:r>
              <a:rPr lang="pt-BR" dirty="0" smtClean="0"/>
              <a:t>Utilize os métodos padronizados:</a:t>
            </a:r>
            <a:br>
              <a:rPr lang="pt-BR" dirty="0" smtClean="0"/>
            </a:br>
            <a:r>
              <a:rPr lang="pt-BR" dirty="0" smtClean="0"/>
              <a:t>GET, POST, PUT, DELETE</a:t>
            </a:r>
          </a:p>
          <a:p>
            <a:r>
              <a:rPr lang="pt-BR" dirty="0" smtClean="0"/>
              <a:t>Recursos com multiplas representações: XML, RSS e JSON</a:t>
            </a:r>
            <a:endParaRPr lang="pt-BR" dirty="0"/>
          </a:p>
          <a:p>
            <a:r>
              <a:rPr lang="pt-BR" dirty="0" smtClean="0"/>
              <a:t>Comunicação sem estado</a:t>
            </a:r>
          </a:p>
        </p:txBody>
      </p:sp>
    </p:spTree>
    <p:extLst>
      <p:ext uri="{BB962C8B-B14F-4D97-AF65-F5344CB8AC3E}">
        <p14:creationId xmlns:p14="http://schemas.microsoft.com/office/powerpoint/2010/main" val="34206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Let’s code!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0520"/>
            <a:ext cx="7620000" cy="4759960"/>
          </a:xfrm>
        </p:spPr>
      </p:pic>
    </p:spTree>
    <p:extLst>
      <p:ext uri="{BB962C8B-B14F-4D97-AF65-F5344CB8AC3E}">
        <p14:creationId xmlns:p14="http://schemas.microsoft.com/office/powerpoint/2010/main" val="2824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REST - </a:t>
            </a:r>
            <a:r>
              <a:rPr lang="pt-BR" dirty="0"/>
              <a:t> </a:t>
            </a:r>
            <a:r>
              <a:rPr lang="pt-BR" i="1" dirty="0"/>
              <a:t>fake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pt-BR" dirty="0" smtClean="0"/>
              <a:t>Resources:</a:t>
            </a:r>
          </a:p>
          <a:p>
            <a:pPr fontAlgn="base"/>
            <a:r>
              <a:rPr lang="pt-BR" dirty="0" smtClean="0"/>
              <a:t>comments</a:t>
            </a:r>
            <a:r>
              <a:rPr lang="pt-BR" dirty="0"/>
              <a:t>: </a:t>
            </a:r>
            <a:r>
              <a:rPr lang="pt-BR" dirty="0">
                <a:hlinkClick r:id="rId2"/>
              </a:rPr>
              <a:t>jsonplaceholder.typicode.com/comments</a:t>
            </a:r>
            <a:endParaRPr lang="pt-BR" dirty="0"/>
          </a:p>
          <a:p>
            <a:pPr fontAlgn="base"/>
            <a:r>
              <a:rPr lang="pt-BR" dirty="0"/>
              <a:t>posts: </a:t>
            </a:r>
            <a:r>
              <a:rPr lang="pt-BR" dirty="0">
                <a:hlinkClick r:id="rId3"/>
              </a:rPr>
              <a:t>jsonplaceholder.typicode.com/posts</a:t>
            </a:r>
            <a:endParaRPr lang="pt-BR" dirty="0"/>
          </a:p>
          <a:p>
            <a:pPr fontAlgn="base"/>
            <a:r>
              <a:rPr lang="pt-BR" dirty="0"/>
              <a:t>albums: </a:t>
            </a:r>
            <a:r>
              <a:rPr lang="pt-BR" dirty="0">
                <a:hlinkClick r:id="rId4"/>
              </a:rPr>
              <a:t>jsonplaceholder.typicode.com/albums</a:t>
            </a:r>
            <a:endParaRPr lang="pt-BR" dirty="0"/>
          </a:p>
          <a:p>
            <a:pPr fontAlgn="base"/>
            <a:r>
              <a:rPr lang="pt-BR" dirty="0"/>
              <a:t>photos: </a:t>
            </a:r>
            <a:r>
              <a:rPr lang="pt-BR" dirty="0">
                <a:hlinkClick r:id="rId5"/>
              </a:rPr>
              <a:t>jsonplaceholder.typicode.com/photos</a:t>
            </a:r>
            <a:endParaRPr lang="pt-BR" dirty="0"/>
          </a:p>
          <a:p>
            <a:pPr fontAlgn="base"/>
            <a:r>
              <a:rPr lang="pt-BR" dirty="0"/>
              <a:t>todos: </a:t>
            </a:r>
            <a:r>
              <a:rPr lang="pt-BR" dirty="0">
                <a:hlinkClick r:id="rId6"/>
              </a:rPr>
              <a:t>jsonplaceholder.typicode.com/todos</a:t>
            </a:r>
            <a:endParaRPr lang="pt-BR" dirty="0"/>
          </a:p>
          <a:p>
            <a:pPr fontAlgn="base"/>
            <a:r>
              <a:rPr lang="pt-BR" dirty="0"/>
              <a:t>users: </a:t>
            </a:r>
            <a:r>
              <a:rPr lang="pt-BR" dirty="0">
                <a:hlinkClick r:id="rId7"/>
              </a:rPr>
              <a:t>jsonplaceholder.typicode.com/users</a:t>
            </a: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6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 dirty="0" smtClean="0">
                <a:sym typeface="Wingdings" pitchFamily="2" charset="2"/>
              </a:rPr>
              <a:t></a:t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>Diego Moura – Pyrates 25/11/2014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" y="0"/>
            <a:ext cx="8329474" cy="6434518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Interoperability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1981200"/>
            <a:ext cx="7858126" cy="4191000"/>
          </a:xfrm>
        </p:spPr>
      </p:pic>
    </p:spTree>
    <p:extLst>
      <p:ext uri="{BB962C8B-B14F-4D97-AF65-F5344CB8AC3E}">
        <p14:creationId xmlns:p14="http://schemas.microsoft.com/office/powerpoint/2010/main" val="23063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What are </a:t>
            </a:r>
            <a:r>
              <a:rPr lang="pt-BR" dirty="0"/>
              <a:t>Web </a:t>
            </a:r>
            <a:r>
              <a:rPr lang="pt-BR" dirty="0" smtClean="0"/>
              <a:t>Services?</a:t>
            </a:r>
            <a:endParaRPr lang="pt-B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7968031" cy="3810000"/>
          </a:xfrm>
        </p:spPr>
      </p:pic>
    </p:spTree>
    <p:extLst>
      <p:ext uri="{BB962C8B-B14F-4D97-AF65-F5344CB8AC3E}">
        <p14:creationId xmlns:p14="http://schemas.microsoft.com/office/powerpoint/2010/main" val="2752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: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3371850" cy="2343150"/>
          </a:xfrm>
        </p:spPr>
      </p:pic>
      <p:sp>
        <p:nvSpPr>
          <p:cNvPr id="6" name="TextBox 5"/>
          <p:cNvSpPr txBox="1"/>
          <p:nvPr/>
        </p:nvSpPr>
        <p:spPr>
          <a:xfrm>
            <a:off x="505496" y="1143000"/>
            <a:ext cx="6415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Representational </a:t>
            </a:r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State Transfer</a:t>
            </a:r>
          </a:p>
        </p:txBody>
      </p:sp>
    </p:spTree>
    <p:extLst>
      <p:ext uri="{BB962C8B-B14F-4D97-AF65-F5344CB8AC3E}">
        <p14:creationId xmlns:p14="http://schemas.microsoft.com/office/powerpoint/2010/main" val="33148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20000" cy="1143000"/>
          </a:xfrm>
        </p:spPr>
        <p:txBody>
          <a:bodyPr/>
          <a:lstStyle/>
          <a:p>
            <a:r>
              <a:rPr lang="pt-BR" dirty="0" smtClean="0"/>
              <a:t>		</a:t>
            </a:r>
            <a:r>
              <a:rPr lang="pt-BR" dirty="0"/>
              <a:t> </a:t>
            </a:r>
            <a:r>
              <a:rPr lang="pt-BR" dirty="0" smtClean="0"/>
              <a:t> REST’s Father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67294"/>
            <a:ext cx="4723853" cy="5990706"/>
          </a:xfrm>
        </p:spPr>
      </p:pic>
    </p:spTree>
    <p:extLst>
      <p:ext uri="{BB962C8B-B14F-4D97-AF65-F5344CB8AC3E}">
        <p14:creationId xmlns:p14="http://schemas.microsoft.com/office/powerpoint/2010/main" val="13225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 is an architectural style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848599" cy="5520182"/>
          </a:xfrm>
        </p:spPr>
      </p:pic>
    </p:spTree>
    <p:extLst>
      <p:ext uri="{BB962C8B-B14F-4D97-AF65-F5344CB8AC3E}">
        <p14:creationId xmlns:p14="http://schemas.microsoft.com/office/powerpoint/2010/main" val="3794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 Protocol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4662415" cy="3652837"/>
          </a:xfrm>
        </p:spPr>
      </p:pic>
    </p:spTree>
    <p:extLst>
      <p:ext uri="{BB962C8B-B14F-4D97-AF65-F5344CB8AC3E}">
        <p14:creationId xmlns:p14="http://schemas.microsoft.com/office/powerpoint/2010/main" val="27711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Resources and Collections 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024112" cy="5344059"/>
          </a:xfrm>
        </p:spPr>
      </p:pic>
    </p:spTree>
    <p:extLst>
      <p:ext uri="{BB962C8B-B14F-4D97-AF65-F5344CB8AC3E}">
        <p14:creationId xmlns:p14="http://schemas.microsoft.com/office/powerpoint/2010/main" val="4144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962</TotalTime>
  <Words>230</Words>
  <Application>Microsoft Office PowerPoint</Application>
  <PresentationFormat>On-screen Show (4:3)</PresentationFormat>
  <Paragraphs>43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PyREST </vt:lpstr>
      <vt:lpstr>PowerPoint Presentation</vt:lpstr>
      <vt:lpstr>Interoperability </vt:lpstr>
      <vt:lpstr>What are Web Services?</vt:lpstr>
      <vt:lpstr>REST :</vt:lpstr>
      <vt:lpstr>    REST’s Father</vt:lpstr>
      <vt:lpstr>REST is an architectural style</vt:lpstr>
      <vt:lpstr>HTTP Protocol </vt:lpstr>
      <vt:lpstr>Resources and Collections </vt:lpstr>
      <vt:lpstr>Semantics of REST methods</vt:lpstr>
      <vt:lpstr>RESTFul Services</vt:lpstr>
      <vt:lpstr>Principle about REST</vt:lpstr>
      <vt:lpstr>Let’s code! </vt:lpstr>
      <vt:lpstr>API REST -  fake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PyREST </dc:title>
  <dc:creator>Diego Moura</dc:creator>
  <cp:lastModifiedBy>Windows User</cp:lastModifiedBy>
  <cp:revision>25</cp:revision>
  <dcterms:created xsi:type="dcterms:W3CDTF">2006-08-16T00:00:00Z</dcterms:created>
  <dcterms:modified xsi:type="dcterms:W3CDTF">2014-11-25T22:40:33Z</dcterms:modified>
</cp:coreProperties>
</file>