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PT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PT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PT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PT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PT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Github – Conceitos básicos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904000" y="5472000"/>
            <a:ext cx="3743640" cy="18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Pavel Teixeira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    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	</a:t>
            </a:r>
            <a:r>
              <a:rPr lang="pt-PT" sz="3200">
                <a:latin typeface="Arial"/>
              </a:rPr>
              <a:t> 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8160" y="2390760"/>
            <a:ext cx="3921480" cy="214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Submetendo o seu primeiro projeto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Adicionar log (mensagem) ao envio: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git commit -m “atualizado para versão x” ficheiro.c ficheiro2.py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Finalmente, enviando os ficheiros: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git push</a:t>
            </a:r>
            <a:r>
              <a:rPr lang="pt-PT" sz="2800">
                <a:latin typeface="Arial"/>
              </a:rPr>
              <a:t>	</a:t>
            </a:r>
            <a:r>
              <a:rPr lang="pt-PT" sz="2800">
                <a:latin typeface="Arial"/>
              </a:rPr>
              <a:t>(sim, só isso)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Ajudando a comunidade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Ajudar uma comunidade ou um projeto específico é uma tarefa bem divertida e desafiadora. Só requer um “Master” para gerir as mudanças e gente bacana e interessada como você. 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4040" y="3758040"/>
            <a:ext cx="4341600" cy="35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Ajudando a comunidade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PT" sz="4400">
                <a:latin typeface="Arial"/>
              </a:rPr>
              <a:t>Torne-se um ninja de projetos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2088000"/>
            <a:ext cx="4384080" cy="438408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8568000" y="6768000"/>
            <a:ext cx="561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>
                <a:latin typeface="Arial"/>
              </a:rPr>
              <a:t>Fim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Conteúdo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60000" y="230400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Um pouco da história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Funcionalidades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Primeiros passos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Submetendo o seu primeiro projeto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Ajude a comunidade e projetos de interesse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7704000" y="6984000"/>
            <a:ext cx="1594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PT">
                <a:latin typeface="Arial"/>
              </a:rPr>
              <a:t>Pavel Teixeira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6000">
                <a:latin typeface="Arial"/>
              </a:rPr>
              <a:t>Vamos começar?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600000" y="4097520"/>
            <a:ext cx="2934360" cy="94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PT" sz="6000">
                <a:latin typeface="Arial"/>
              </a:rPr>
              <a:t>#partiu?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8000" y="4460040"/>
            <a:ext cx="300564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Um pouco de história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O que é o Github?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Aplicativo para controle local de versão com uma base de dados que mantém todas as mudanças em ficheiros sob controles de revisão.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8600" y="1728000"/>
            <a:ext cx="461304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Funcionalidades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216360" y="2592000"/>
            <a:ext cx="9071280" cy="19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Clonar projetos.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Criar e gerir os proprios repositórios e projetos.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Contribuir com projetos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Primeiros passos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201600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Instalação: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O Github pode ser instalado no linux com os seguintes comandos: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2400">
                <a:latin typeface="Arial"/>
              </a:rPr>
              <a:t>Fedora: yum install git-core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2400">
                <a:latin typeface="Arial"/>
              </a:rPr>
              <a:t>Ubuntu: apt-get install git-core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2400">
                <a:latin typeface="Arial"/>
              </a:rPr>
              <a:t>Mac: http://code.google.com/p/git-osx-installer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2400">
                <a:latin typeface="Arial"/>
              </a:rPr>
              <a:t>Windows: http://msysgit.github.io/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Primeiros passos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4360" y="244800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Configurando o nome e email: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$ git config --global user.name "John Doe"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$ git config --global user.email email@exemple.com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Primeiros passos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60000" y="237600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Criando um novo repositório: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- Conteúdo Prático (web).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Clonando um repositório: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- git clone [url]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PT" sz="4400">
                <a:latin typeface="Arial"/>
              </a:rPr>
              <a:t>Submetendo o primeiro projeto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Verificar status do projeto: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git status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PT" sz="3200">
                <a:latin typeface="Arial"/>
              </a:rPr>
              <a:t>Adicionar ficheiro a lista de envio: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git add [nomeDoFicheiro.extensão]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pt-PT" sz="2800">
                <a:latin typeface="Arial"/>
              </a:rPr>
              <a:t>git add *.extensão (adiciona todos os ficheiros de uma determinada extensão ao repositório)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