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56" r:id="rId4"/>
    <p:sldId id="269" r:id="rId5"/>
    <p:sldId id="263" r:id="rId6"/>
    <p:sldId id="271" r:id="rId7"/>
    <p:sldId id="265" r:id="rId8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D61"/>
    <a:srgbClr val="447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73245" autoAdjust="0"/>
  </p:normalViewPr>
  <p:slideViewPr>
    <p:cSldViewPr snapToGrid="0" snapToObjects="1">
      <p:cViewPr>
        <p:scale>
          <a:sx n="100" d="100"/>
          <a:sy n="100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25D8D-6BCD-4BA9-9EA5-4B569E84AB8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A99FF-06EC-4B70-9E50-267018563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Transportation</a:t>
          </a:r>
        </a:p>
      </dgm:t>
    </dgm:pt>
    <dgm:pt modelId="{782ABA45-064A-41A3-BE92-6F2A8ACC1E90}" type="parTrans" cxnId="{D7223BA9-A51D-4AEC-9710-0FDC8ABCABFF}">
      <dgm:prSet/>
      <dgm:spPr/>
      <dgm:t>
        <a:bodyPr/>
        <a:lstStyle/>
        <a:p>
          <a:endParaRPr lang="en-US"/>
        </a:p>
      </dgm:t>
    </dgm:pt>
    <dgm:pt modelId="{7DDFF486-D858-431A-8A74-0BD58AAC31D9}" type="sibTrans" cxnId="{D7223BA9-A51D-4AEC-9710-0FDC8ABCABFF}">
      <dgm:prSet/>
      <dgm:spPr/>
      <dgm:t>
        <a:bodyPr/>
        <a:lstStyle/>
        <a:p>
          <a:endParaRPr lang="en-US"/>
        </a:p>
      </dgm:t>
    </dgm:pt>
    <dgm:pt modelId="{FFDDEDB2-1E27-4980-9D2C-8E37BA70EC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Accommodation</a:t>
          </a:r>
        </a:p>
      </dgm:t>
    </dgm:pt>
    <dgm:pt modelId="{D9DA1C43-DEA2-4F20-B165-D78F35B83B08}" type="parTrans" cxnId="{7229DB56-B9B6-4664-9A4E-7D65A84F5051}">
      <dgm:prSet/>
      <dgm:spPr/>
      <dgm:t>
        <a:bodyPr/>
        <a:lstStyle/>
        <a:p>
          <a:endParaRPr lang="en-US"/>
        </a:p>
      </dgm:t>
    </dgm:pt>
    <dgm:pt modelId="{4CC1CECE-E685-468D-9F7D-EC5E7D980BF0}" type="sibTrans" cxnId="{7229DB56-B9B6-4664-9A4E-7D65A84F5051}">
      <dgm:prSet/>
      <dgm:spPr/>
      <dgm:t>
        <a:bodyPr/>
        <a:lstStyle/>
        <a:p>
          <a:endParaRPr lang="en-US"/>
        </a:p>
      </dgm:t>
    </dgm:pt>
    <dgm:pt modelId="{280E3D2C-55A6-450D-8B78-E0C4C6AA0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Food and Water</a:t>
          </a:r>
        </a:p>
      </dgm:t>
    </dgm:pt>
    <dgm:pt modelId="{6D66FC44-AB10-4130-A333-656275FA8790}" type="parTrans" cxnId="{4A5E2D12-F10F-4D2A-B89B-D5ED13F8434F}">
      <dgm:prSet/>
      <dgm:spPr/>
      <dgm:t>
        <a:bodyPr/>
        <a:lstStyle/>
        <a:p>
          <a:endParaRPr lang="en-US"/>
        </a:p>
      </dgm:t>
    </dgm:pt>
    <dgm:pt modelId="{BD94108B-3E3D-454C-97FE-98AE8D88162D}" type="sibTrans" cxnId="{4A5E2D12-F10F-4D2A-B89B-D5ED13F8434F}">
      <dgm:prSet/>
      <dgm:spPr/>
      <dgm:t>
        <a:bodyPr/>
        <a:lstStyle/>
        <a:p>
          <a:endParaRPr lang="en-US"/>
        </a:p>
      </dgm:t>
    </dgm:pt>
    <dgm:pt modelId="{5EF53908-1CEB-4B3C-B39E-2C53569B54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Tracking system</a:t>
          </a:r>
        </a:p>
      </dgm:t>
    </dgm:pt>
    <dgm:pt modelId="{8118D960-DC30-43EC-93C5-C4437456005D}" type="parTrans" cxnId="{A32686DB-35D6-4FD6-9EB3-0F60B07500AE}">
      <dgm:prSet/>
      <dgm:spPr/>
      <dgm:t>
        <a:bodyPr/>
        <a:lstStyle/>
        <a:p>
          <a:endParaRPr lang="en-US"/>
        </a:p>
      </dgm:t>
    </dgm:pt>
    <dgm:pt modelId="{5A990EB6-599B-4B33-9BA3-4FE13A4DF97D}" type="sibTrans" cxnId="{A32686DB-35D6-4FD6-9EB3-0F60B07500AE}">
      <dgm:prSet/>
      <dgm:spPr/>
      <dgm:t>
        <a:bodyPr/>
        <a:lstStyle/>
        <a:p>
          <a:endParaRPr lang="en-US"/>
        </a:p>
      </dgm:t>
    </dgm:pt>
    <dgm:pt modelId="{D0F4B6DB-B620-4157-A101-7B24E4D5D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Pet-friendly activities</a:t>
          </a:r>
        </a:p>
      </dgm:t>
    </dgm:pt>
    <dgm:pt modelId="{EA62907B-D4A6-4DDB-B7F3-799BC223CEFA}" type="parTrans" cxnId="{FDD221DA-3EBF-4D8D-BBC9-E4B62E3370C7}">
      <dgm:prSet/>
      <dgm:spPr/>
      <dgm:t>
        <a:bodyPr/>
        <a:lstStyle/>
        <a:p>
          <a:endParaRPr lang="en-US"/>
        </a:p>
      </dgm:t>
    </dgm:pt>
    <dgm:pt modelId="{69B30A11-35D5-48D3-B629-5D733F527429}" type="sibTrans" cxnId="{FDD221DA-3EBF-4D8D-BBC9-E4B62E3370C7}">
      <dgm:prSet/>
      <dgm:spPr/>
      <dgm:t>
        <a:bodyPr/>
        <a:lstStyle/>
        <a:p>
          <a:endParaRPr lang="en-US"/>
        </a:p>
      </dgm:t>
    </dgm:pt>
    <dgm:pt modelId="{80393B2B-2911-1544-A07D-30ED31C52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Vet insurance</a:t>
          </a:r>
        </a:p>
      </dgm:t>
    </dgm:pt>
    <dgm:pt modelId="{FF379904-E287-1D42-B40E-5121613A1FAD}" type="parTrans" cxnId="{6D383D90-FC70-8A46-ADCB-6FD8623770F5}">
      <dgm:prSet/>
      <dgm:spPr/>
      <dgm:t>
        <a:bodyPr/>
        <a:lstStyle/>
        <a:p>
          <a:endParaRPr lang="en-GB"/>
        </a:p>
      </dgm:t>
    </dgm:pt>
    <dgm:pt modelId="{FCA846DC-F958-714D-B47C-F3DA554B8D07}" type="sibTrans" cxnId="{6D383D90-FC70-8A46-ADCB-6FD8623770F5}">
      <dgm:prSet/>
      <dgm:spPr/>
      <dgm:t>
        <a:bodyPr/>
        <a:lstStyle/>
        <a:p>
          <a:endParaRPr lang="en-GB"/>
        </a:p>
      </dgm:t>
    </dgm:pt>
    <dgm:pt modelId="{A4EA6F40-868F-44F4-9C3A-EC78A7790AEA}" type="pres">
      <dgm:prSet presAssocID="{95125D8D-6BCD-4BA9-9EA5-4B569E84AB8C}" presName="root" presStyleCnt="0">
        <dgm:presLayoutVars>
          <dgm:dir/>
          <dgm:resizeHandles val="exact"/>
        </dgm:presLayoutVars>
      </dgm:prSet>
      <dgm:spPr/>
    </dgm:pt>
    <dgm:pt modelId="{A066E98B-00A5-43D7-9010-F4FFAD7B9E27}" type="pres">
      <dgm:prSet presAssocID="{94DA99FF-06EC-4B70-9E50-267018563A60}" presName="compNode" presStyleCnt="0"/>
      <dgm:spPr/>
    </dgm:pt>
    <dgm:pt modelId="{F0DF5DA0-4B37-4864-B29B-A753184C09CE}" type="pres">
      <dgm:prSet presAssocID="{94DA99FF-06EC-4B70-9E50-267018563A60}" presName="iconRect" presStyleLbl="node1" presStyleIdx="0" presStyleCnt="6"/>
      <dgm:spPr>
        <a:blipFill>
          <a:blip xmlns:r="http://schemas.openxmlformats.org/officeDocument/2006/relationships" r:embed="rId1">
            <a:duotone>
              <a:prstClr val="black"/>
              <a:schemeClr val="bg1">
                <a:tint val="45000"/>
                <a:satMod val="400000"/>
              </a:schemeClr>
            </a:duotone>
          </a:blip>
          <a:srcRect/>
          <a:stretch>
            <a:fillRect/>
          </a:stretch>
        </a:blipFill>
      </dgm:spPr>
    </dgm:pt>
    <dgm:pt modelId="{2AB090F4-C034-474F-BEBD-9031B3FA0033}" type="pres">
      <dgm:prSet presAssocID="{94DA99FF-06EC-4B70-9E50-267018563A60}" presName="spaceRect" presStyleCnt="0"/>
      <dgm:spPr/>
    </dgm:pt>
    <dgm:pt modelId="{AB179355-07B8-41F6-9E94-FE95B2A2B00A}" type="pres">
      <dgm:prSet presAssocID="{94DA99FF-06EC-4B70-9E50-267018563A60}" presName="textRect" presStyleLbl="revTx" presStyleIdx="0" presStyleCnt="6">
        <dgm:presLayoutVars>
          <dgm:chMax val="1"/>
          <dgm:chPref val="1"/>
        </dgm:presLayoutVars>
      </dgm:prSet>
      <dgm:spPr/>
    </dgm:pt>
    <dgm:pt modelId="{51AACB23-14CB-42F3-9271-666E1C7BDCC1}" type="pres">
      <dgm:prSet presAssocID="{7DDFF486-D858-431A-8A74-0BD58AAC31D9}" presName="sibTrans" presStyleCnt="0"/>
      <dgm:spPr/>
    </dgm:pt>
    <dgm:pt modelId="{DB710427-06C8-40F3-95C2-95EBB98026C8}" type="pres">
      <dgm:prSet presAssocID="{FFDDEDB2-1E27-4980-9D2C-8E37BA70EC36}" presName="compNode" presStyleCnt="0"/>
      <dgm:spPr/>
    </dgm:pt>
    <dgm:pt modelId="{B0D54D1C-1CF9-4D6A-882C-918BC513250E}" type="pres">
      <dgm:prSet presAssocID="{FFDDEDB2-1E27-4980-9D2C-8E37BA70EC36}" presName="iconRect" presStyleLbl="node1" presStyleIdx="1" presStyleCnt="6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 House with solid fill"/>
        </a:ext>
      </dgm:extLst>
    </dgm:pt>
    <dgm:pt modelId="{401F78D7-5884-40F1-8428-48EA41679097}" type="pres">
      <dgm:prSet presAssocID="{FFDDEDB2-1E27-4980-9D2C-8E37BA70EC36}" presName="spaceRect" presStyleCnt="0"/>
      <dgm:spPr/>
    </dgm:pt>
    <dgm:pt modelId="{9AF448E8-134E-45B1-B7BF-1130A48BB774}" type="pres">
      <dgm:prSet presAssocID="{FFDDEDB2-1E27-4980-9D2C-8E37BA70EC36}" presName="textRect" presStyleLbl="revTx" presStyleIdx="1" presStyleCnt="6">
        <dgm:presLayoutVars>
          <dgm:chMax val="1"/>
          <dgm:chPref val="1"/>
        </dgm:presLayoutVars>
      </dgm:prSet>
      <dgm:spPr/>
    </dgm:pt>
    <dgm:pt modelId="{7A4B0531-677B-4147-BCC7-6E81BAE2B478}" type="pres">
      <dgm:prSet presAssocID="{4CC1CECE-E685-468D-9F7D-EC5E7D980BF0}" presName="sibTrans" presStyleCnt="0"/>
      <dgm:spPr/>
    </dgm:pt>
    <dgm:pt modelId="{3816A946-A38E-46B3-8649-05798BA7882D}" type="pres">
      <dgm:prSet presAssocID="{280E3D2C-55A6-450D-8B78-E0C4C6AA07DF}" presName="compNode" presStyleCnt="0"/>
      <dgm:spPr/>
    </dgm:pt>
    <dgm:pt modelId="{3D0278DB-C546-4F7C-BD1D-3F378B0EF0DF}" type="pres">
      <dgm:prSet presAssocID="{280E3D2C-55A6-450D-8B78-E0C4C6AA07DF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 Food Bowl with solid fill"/>
        </a:ext>
      </dgm:extLst>
    </dgm:pt>
    <dgm:pt modelId="{738B0A26-5B4D-4F2C-AC53-F99576DFD73D}" type="pres">
      <dgm:prSet presAssocID="{280E3D2C-55A6-450D-8B78-E0C4C6AA07DF}" presName="spaceRect" presStyleCnt="0"/>
      <dgm:spPr/>
    </dgm:pt>
    <dgm:pt modelId="{B8CFF02D-1FD7-4152-AD8C-129C362845B3}" type="pres">
      <dgm:prSet presAssocID="{280E3D2C-55A6-450D-8B78-E0C4C6AA07DF}" presName="textRect" presStyleLbl="revTx" presStyleIdx="2" presStyleCnt="6">
        <dgm:presLayoutVars>
          <dgm:chMax val="1"/>
          <dgm:chPref val="1"/>
        </dgm:presLayoutVars>
      </dgm:prSet>
      <dgm:spPr/>
    </dgm:pt>
    <dgm:pt modelId="{76B06798-38C5-4EA2-B73E-57F1B4B09EE2}" type="pres">
      <dgm:prSet presAssocID="{BD94108B-3E3D-454C-97FE-98AE8D88162D}" presName="sibTrans" presStyleCnt="0"/>
      <dgm:spPr/>
    </dgm:pt>
    <dgm:pt modelId="{D33EB361-581D-4958-A046-CE885F5A36BD}" type="pres">
      <dgm:prSet presAssocID="{5EF53908-1CEB-4B3C-B39E-2C53569B54AA}" presName="compNode" presStyleCnt="0"/>
      <dgm:spPr/>
    </dgm:pt>
    <dgm:pt modelId="{4FD39627-6DAF-4F1A-BA80-BC14FC89344B}" type="pres">
      <dgm:prSet presAssocID="{5EF53908-1CEB-4B3C-B39E-2C53569B54AA}" presName="iconRect" presStyleLbl="node1" presStyleIdx="3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 with solid fill"/>
        </a:ext>
      </dgm:extLst>
    </dgm:pt>
    <dgm:pt modelId="{CEBEB72E-1856-453F-BF0E-D2F0ECB7DC0F}" type="pres">
      <dgm:prSet presAssocID="{5EF53908-1CEB-4B3C-B39E-2C53569B54AA}" presName="spaceRect" presStyleCnt="0"/>
      <dgm:spPr/>
    </dgm:pt>
    <dgm:pt modelId="{B391BE31-D18B-457E-9AA5-85770275719D}" type="pres">
      <dgm:prSet presAssocID="{5EF53908-1CEB-4B3C-B39E-2C53569B54AA}" presName="textRect" presStyleLbl="revTx" presStyleIdx="3" presStyleCnt="6">
        <dgm:presLayoutVars>
          <dgm:chMax val="1"/>
          <dgm:chPref val="1"/>
        </dgm:presLayoutVars>
      </dgm:prSet>
      <dgm:spPr/>
    </dgm:pt>
    <dgm:pt modelId="{EB34DC01-01E6-4005-8B6A-8B1DCEF6071E}" type="pres">
      <dgm:prSet presAssocID="{5A990EB6-599B-4B33-9BA3-4FE13A4DF97D}" presName="sibTrans" presStyleCnt="0"/>
      <dgm:spPr/>
    </dgm:pt>
    <dgm:pt modelId="{86276597-462A-4AF8-80CE-071C1FA47748}" type="pres">
      <dgm:prSet presAssocID="{D0F4B6DB-B620-4157-A101-7B24E4D5DC42}" presName="compNode" presStyleCnt="0"/>
      <dgm:spPr/>
    </dgm:pt>
    <dgm:pt modelId="{32A4E785-9DF1-4BC0-9979-D59B35E35D4C}" type="pres">
      <dgm:prSet presAssocID="{D0F4B6DB-B620-4157-A101-7B24E4D5DC42}" presName="iconRect" presStyleLbl="node1" presStyleIdx="4" presStyleCnt="6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ppy 2 with solid fill"/>
        </a:ext>
      </dgm:extLst>
    </dgm:pt>
    <dgm:pt modelId="{6EF16A20-8FB8-43DD-8511-D8F0C0A34FE8}" type="pres">
      <dgm:prSet presAssocID="{D0F4B6DB-B620-4157-A101-7B24E4D5DC42}" presName="spaceRect" presStyleCnt="0"/>
      <dgm:spPr/>
    </dgm:pt>
    <dgm:pt modelId="{B4A9DBEB-4482-46E8-84B1-D64D7157C67F}" type="pres">
      <dgm:prSet presAssocID="{D0F4B6DB-B620-4157-A101-7B24E4D5DC42}" presName="textRect" presStyleLbl="revTx" presStyleIdx="4" presStyleCnt="6">
        <dgm:presLayoutVars>
          <dgm:chMax val="1"/>
          <dgm:chPref val="1"/>
        </dgm:presLayoutVars>
      </dgm:prSet>
      <dgm:spPr/>
    </dgm:pt>
    <dgm:pt modelId="{1CA4739C-F9C7-5B49-99BC-91D96EDA5B8B}" type="pres">
      <dgm:prSet presAssocID="{69B30A11-35D5-48D3-B629-5D733F527429}" presName="sibTrans" presStyleCnt="0"/>
      <dgm:spPr/>
    </dgm:pt>
    <dgm:pt modelId="{D09547E3-92F7-2148-A543-B91FF7F4AD6F}" type="pres">
      <dgm:prSet presAssocID="{80393B2B-2911-1544-A07D-30ED31C5250B}" presName="compNode" presStyleCnt="0"/>
      <dgm:spPr/>
    </dgm:pt>
    <dgm:pt modelId="{1876700A-B846-194A-A318-0751499295AC}" type="pres">
      <dgm:prSet presAssocID="{80393B2B-2911-1544-A07D-30ED31C5250B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terinarian male with solid fill"/>
        </a:ext>
      </dgm:extLst>
    </dgm:pt>
    <dgm:pt modelId="{26DD7CD5-26E5-404E-A097-49AEA036A063}" type="pres">
      <dgm:prSet presAssocID="{80393B2B-2911-1544-A07D-30ED31C5250B}" presName="spaceRect" presStyleCnt="0"/>
      <dgm:spPr/>
    </dgm:pt>
    <dgm:pt modelId="{2AC5F134-5520-D54F-9847-21CF2DBF4BAB}" type="pres">
      <dgm:prSet presAssocID="{80393B2B-2911-1544-A07D-30ED31C5250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A5E2D12-F10F-4D2A-B89B-D5ED13F8434F}" srcId="{95125D8D-6BCD-4BA9-9EA5-4B569E84AB8C}" destId="{280E3D2C-55A6-450D-8B78-E0C4C6AA07DF}" srcOrd="2" destOrd="0" parTransId="{6D66FC44-AB10-4130-A333-656275FA8790}" sibTransId="{BD94108B-3E3D-454C-97FE-98AE8D88162D}"/>
    <dgm:cxn modelId="{7229DB56-B9B6-4664-9A4E-7D65A84F5051}" srcId="{95125D8D-6BCD-4BA9-9EA5-4B569E84AB8C}" destId="{FFDDEDB2-1E27-4980-9D2C-8E37BA70EC36}" srcOrd="1" destOrd="0" parTransId="{D9DA1C43-DEA2-4F20-B165-D78F35B83B08}" sibTransId="{4CC1CECE-E685-468D-9F7D-EC5E7D980BF0}"/>
    <dgm:cxn modelId="{D6599B81-C8D5-47DF-AD64-602F7DF50A44}" type="presOf" srcId="{D0F4B6DB-B620-4157-A101-7B24E4D5DC42}" destId="{B4A9DBEB-4482-46E8-84B1-D64D7157C67F}" srcOrd="0" destOrd="0" presId="urn:microsoft.com/office/officeart/2018/2/layout/IconLabelList"/>
    <dgm:cxn modelId="{958CBD8C-8AB4-264F-848F-1D8C323EAB15}" type="presOf" srcId="{80393B2B-2911-1544-A07D-30ED31C5250B}" destId="{2AC5F134-5520-D54F-9847-21CF2DBF4BAB}" srcOrd="0" destOrd="0" presId="urn:microsoft.com/office/officeart/2018/2/layout/IconLabelList"/>
    <dgm:cxn modelId="{6D383D90-FC70-8A46-ADCB-6FD8623770F5}" srcId="{95125D8D-6BCD-4BA9-9EA5-4B569E84AB8C}" destId="{80393B2B-2911-1544-A07D-30ED31C5250B}" srcOrd="5" destOrd="0" parTransId="{FF379904-E287-1D42-B40E-5121613A1FAD}" sibTransId="{FCA846DC-F958-714D-B47C-F3DA554B8D07}"/>
    <dgm:cxn modelId="{B109AC95-184D-4D06-878C-D836B0478E74}" type="presOf" srcId="{94DA99FF-06EC-4B70-9E50-267018563A60}" destId="{AB179355-07B8-41F6-9E94-FE95B2A2B00A}" srcOrd="0" destOrd="0" presId="urn:microsoft.com/office/officeart/2018/2/layout/IconLabelList"/>
    <dgm:cxn modelId="{D7223BA9-A51D-4AEC-9710-0FDC8ABCABFF}" srcId="{95125D8D-6BCD-4BA9-9EA5-4B569E84AB8C}" destId="{94DA99FF-06EC-4B70-9E50-267018563A60}" srcOrd="0" destOrd="0" parTransId="{782ABA45-064A-41A3-BE92-6F2A8ACC1E90}" sibTransId="{7DDFF486-D858-431A-8A74-0BD58AAC31D9}"/>
    <dgm:cxn modelId="{FA0187CD-C5F5-42F4-AD3A-7A620C0C174F}" type="presOf" srcId="{5EF53908-1CEB-4B3C-B39E-2C53569B54AA}" destId="{B391BE31-D18B-457E-9AA5-85770275719D}" srcOrd="0" destOrd="0" presId="urn:microsoft.com/office/officeart/2018/2/layout/IconLabelList"/>
    <dgm:cxn modelId="{D29C45D5-38D9-4D56-9C8E-A21702754C15}" type="presOf" srcId="{280E3D2C-55A6-450D-8B78-E0C4C6AA07DF}" destId="{B8CFF02D-1FD7-4152-AD8C-129C362845B3}" srcOrd="0" destOrd="0" presId="urn:microsoft.com/office/officeart/2018/2/layout/IconLabelList"/>
    <dgm:cxn modelId="{FDD221DA-3EBF-4D8D-BBC9-E4B62E3370C7}" srcId="{95125D8D-6BCD-4BA9-9EA5-4B569E84AB8C}" destId="{D0F4B6DB-B620-4157-A101-7B24E4D5DC42}" srcOrd="4" destOrd="0" parTransId="{EA62907B-D4A6-4DDB-B7F3-799BC223CEFA}" sibTransId="{69B30A11-35D5-48D3-B629-5D733F527429}"/>
    <dgm:cxn modelId="{A32686DB-35D6-4FD6-9EB3-0F60B07500AE}" srcId="{95125D8D-6BCD-4BA9-9EA5-4B569E84AB8C}" destId="{5EF53908-1CEB-4B3C-B39E-2C53569B54AA}" srcOrd="3" destOrd="0" parTransId="{8118D960-DC30-43EC-93C5-C4437456005D}" sibTransId="{5A990EB6-599B-4B33-9BA3-4FE13A4DF97D}"/>
    <dgm:cxn modelId="{E32431E1-1BFC-4EC1-ADEF-27EE3D5A2945}" type="presOf" srcId="{95125D8D-6BCD-4BA9-9EA5-4B569E84AB8C}" destId="{A4EA6F40-868F-44F4-9C3A-EC78A7790AEA}" srcOrd="0" destOrd="0" presId="urn:microsoft.com/office/officeart/2018/2/layout/IconLabelList"/>
    <dgm:cxn modelId="{B0C315EA-B147-4F06-9F24-7DBF2E3C125D}" type="presOf" srcId="{FFDDEDB2-1E27-4980-9D2C-8E37BA70EC36}" destId="{9AF448E8-134E-45B1-B7BF-1130A48BB774}" srcOrd="0" destOrd="0" presId="urn:microsoft.com/office/officeart/2018/2/layout/IconLabelList"/>
    <dgm:cxn modelId="{B0128F6F-C1ED-4AAB-90CC-44F982773B23}" type="presParOf" srcId="{A4EA6F40-868F-44F4-9C3A-EC78A7790AEA}" destId="{A066E98B-00A5-43D7-9010-F4FFAD7B9E27}" srcOrd="0" destOrd="0" presId="urn:microsoft.com/office/officeart/2018/2/layout/IconLabelList"/>
    <dgm:cxn modelId="{1F6006C8-6232-46CC-AC6E-2F6816021951}" type="presParOf" srcId="{A066E98B-00A5-43D7-9010-F4FFAD7B9E27}" destId="{F0DF5DA0-4B37-4864-B29B-A753184C09CE}" srcOrd="0" destOrd="0" presId="urn:microsoft.com/office/officeart/2018/2/layout/IconLabelList"/>
    <dgm:cxn modelId="{BDF73633-A99E-4CDD-BD08-E36FDCCB70B4}" type="presParOf" srcId="{A066E98B-00A5-43D7-9010-F4FFAD7B9E27}" destId="{2AB090F4-C034-474F-BEBD-9031B3FA0033}" srcOrd="1" destOrd="0" presId="urn:microsoft.com/office/officeart/2018/2/layout/IconLabelList"/>
    <dgm:cxn modelId="{17CAF950-FF00-4F9B-88CC-DE241FBFD7F2}" type="presParOf" srcId="{A066E98B-00A5-43D7-9010-F4FFAD7B9E27}" destId="{AB179355-07B8-41F6-9E94-FE95B2A2B00A}" srcOrd="2" destOrd="0" presId="urn:microsoft.com/office/officeart/2018/2/layout/IconLabelList"/>
    <dgm:cxn modelId="{E1C72024-4DCB-4CDA-AACD-217E0066808F}" type="presParOf" srcId="{A4EA6F40-868F-44F4-9C3A-EC78A7790AEA}" destId="{51AACB23-14CB-42F3-9271-666E1C7BDCC1}" srcOrd="1" destOrd="0" presId="urn:microsoft.com/office/officeart/2018/2/layout/IconLabelList"/>
    <dgm:cxn modelId="{C871099C-4497-4B93-A078-E4F87746124F}" type="presParOf" srcId="{A4EA6F40-868F-44F4-9C3A-EC78A7790AEA}" destId="{DB710427-06C8-40F3-95C2-95EBB98026C8}" srcOrd="2" destOrd="0" presId="urn:microsoft.com/office/officeart/2018/2/layout/IconLabelList"/>
    <dgm:cxn modelId="{A19A0E81-C125-4BD4-985F-8C3B735FFB57}" type="presParOf" srcId="{DB710427-06C8-40F3-95C2-95EBB98026C8}" destId="{B0D54D1C-1CF9-4D6A-882C-918BC513250E}" srcOrd="0" destOrd="0" presId="urn:microsoft.com/office/officeart/2018/2/layout/IconLabelList"/>
    <dgm:cxn modelId="{1132E102-CC41-4E73-93B8-90AF5EDCB043}" type="presParOf" srcId="{DB710427-06C8-40F3-95C2-95EBB98026C8}" destId="{401F78D7-5884-40F1-8428-48EA41679097}" srcOrd="1" destOrd="0" presId="urn:microsoft.com/office/officeart/2018/2/layout/IconLabelList"/>
    <dgm:cxn modelId="{59B28B4C-B613-46BC-9C35-7E6F67A1E8C2}" type="presParOf" srcId="{DB710427-06C8-40F3-95C2-95EBB98026C8}" destId="{9AF448E8-134E-45B1-B7BF-1130A48BB774}" srcOrd="2" destOrd="0" presId="urn:microsoft.com/office/officeart/2018/2/layout/IconLabelList"/>
    <dgm:cxn modelId="{B680B9D2-92B4-4DCF-873F-4F073C7CE8DE}" type="presParOf" srcId="{A4EA6F40-868F-44F4-9C3A-EC78A7790AEA}" destId="{7A4B0531-677B-4147-BCC7-6E81BAE2B478}" srcOrd="3" destOrd="0" presId="urn:microsoft.com/office/officeart/2018/2/layout/IconLabelList"/>
    <dgm:cxn modelId="{E6149FA8-8FB0-43DD-B6BC-5A8DA30F1E81}" type="presParOf" srcId="{A4EA6F40-868F-44F4-9C3A-EC78A7790AEA}" destId="{3816A946-A38E-46B3-8649-05798BA7882D}" srcOrd="4" destOrd="0" presId="urn:microsoft.com/office/officeart/2018/2/layout/IconLabelList"/>
    <dgm:cxn modelId="{996D42E6-C709-4375-A58B-B4927DF4AFD7}" type="presParOf" srcId="{3816A946-A38E-46B3-8649-05798BA7882D}" destId="{3D0278DB-C546-4F7C-BD1D-3F378B0EF0DF}" srcOrd="0" destOrd="0" presId="urn:microsoft.com/office/officeart/2018/2/layout/IconLabelList"/>
    <dgm:cxn modelId="{A7BBF6C9-6F04-4029-9C3E-3F5734E6C137}" type="presParOf" srcId="{3816A946-A38E-46B3-8649-05798BA7882D}" destId="{738B0A26-5B4D-4F2C-AC53-F99576DFD73D}" srcOrd="1" destOrd="0" presId="urn:microsoft.com/office/officeart/2018/2/layout/IconLabelList"/>
    <dgm:cxn modelId="{6716E4DF-6718-4B3D-9D24-82CBBA0391FF}" type="presParOf" srcId="{3816A946-A38E-46B3-8649-05798BA7882D}" destId="{B8CFF02D-1FD7-4152-AD8C-129C362845B3}" srcOrd="2" destOrd="0" presId="urn:microsoft.com/office/officeart/2018/2/layout/IconLabelList"/>
    <dgm:cxn modelId="{1180E64E-6587-43CB-BA89-3726E754C1EB}" type="presParOf" srcId="{A4EA6F40-868F-44F4-9C3A-EC78A7790AEA}" destId="{76B06798-38C5-4EA2-B73E-57F1B4B09EE2}" srcOrd="5" destOrd="0" presId="urn:microsoft.com/office/officeart/2018/2/layout/IconLabelList"/>
    <dgm:cxn modelId="{654D91B9-0C54-43A6-A1A0-D38A98F2C6A1}" type="presParOf" srcId="{A4EA6F40-868F-44F4-9C3A-EC78A7790AEA}" destId="{D33EB361-581D-4958-A046-CE885F5A36BD}" srcOrd="6" destOrd="0" presId="urn:microsoft.com/office/officeart/2018/2/layout/IconLabelList"/>
    <dgm:cxn modelId="{6672233E-FAB9-43EA-90B3-D42F7B754A59}" type="presParOf" srcId="{D33EB361-581D-4958-A046-CE885F5A36BD}" destId="{4FD39627-6DAF-4F1A-BA80-BC14FC89344B}" srcOrd="0" destOrd="0" presId="urn:microsoft.com/office/officeart/2018/2/layout/IconLabelList"/>
    <dgm:cxn modelId="{E51A55CB-3740-45BC-B5AA-24B5FF011A04}" type="presParOf" srcId="{D33EB361-581D-4958-A046-CE885F5A36BD}" destId="{CEBEB72E-1856-453F-BF0E-D2F0ECB7DC0F}" srcOrd="1" destOrd="0" presId="urn:microsoft.com/office/officeart/2018/2/layout/IconLabelList"/>
    <dgm:cxn modelId="{201851A4-D301-46D1-9CF8-520292E57868}" type="presParOf" srcId="{D33EB361-581D-4958-A046-CE885F5A36BD}" destId="{B391BE31-D18B-457E-9AA5-85770275719D}" srcOrd="2" destOrd="0" presId="urn:microsoft.com/office/officeart/2018/2/layout/IconLabelList"/>
    <dgm:cxn modelId="{3D5A597F-118E-4697-95A4-6824EAD5FCD2}" type="presParOf" srcId="{A4EA6F40-868F-44F4-9C3A-EC78A7790AEA}" destId="{EB34DC01-01E6-4005-8B6A-8B1DCEF6071E}" srcOrd="7" destOrd="0" presId="urn:microsoft.com/office/officeart/2018/2/layout/IconLabelList"/>
    <dgm:cxn modelId="{D1AE7F07-4A89-4769-AC3A-443D9EEB3161}" type="presParOf" srcId="{A4EA6F40-868F-44F4-9C3A-EC78A7790AEA}" destId="{86276597-462A-4AF8-80CE-071C1FA47748}" srcOrd="8" destOrd="0" presId="urn:microsoft.com/office/officeart/2018/2/layout/IconLabelList"/>
    <dgm:cxn modelId="{0CEF64F7-C414-4545-BB48-7E959F7B96AF}" type="presParOf" srcId="{86276597-462A-4AF8-80CE-071C1FA47748}" destId="{32A4E785-9DF1-4BC0-9979-D59B35E35D4C}" srcOrd="0" destOrd="0" presId="urn:microsoft.com/office/officeart/2018/2/layout/IconLabelList"/>
    <dgm:cxn modelId="{B9141D4E-8075-48CA-B1B4-46843CC19C8A}" type="presParOf" srcId="{86276597-462A-4AF8-80CE-071C1FA47748}" destId="{6EF16A20-8FB8-43DD-8511-D8F0C0A34FE8}" srcOrd="1" destOrd="0" presId="urn:microsoft.com/office/officeart/2018/2/layout/IconLabelList"/>
    <dgm:cxn modelId="{60B1E229-D528-490D-8457-5AD0E60BB723}" type="presParOf" srcId="{86276597-462A-4AF8-80CE-071C1FA47748}" destId="{B4A9DBEB-4482-46E8-84B1-D64D7157C67F}" srcOrd="2" destOrd="0" presId="urn:microsoft.com/office/officeart/2018/2/layout/IconLabelList"/>
    <dgm:cxn modelId="{45AD96AB-F0B1-8D45-923F-643A97816E5D}" type="presParOf" srcId="{A4EA6F40-868F-44F4-9C3A-EC78A7790AEA}" destId="{1CA4739C-F9C7-5B49-99BC-91D96EDA5B8B}" srcOrd="9" destOrd="0" presId="urn:microsoft.com/office/officeart/2018/2/layout/IconLabelList"/>
    <dgm:cxn modelId="{44A7D7E7-D9CA-5049-A60E-1F0A95ACA1F9}" type="presParOf" srcId="{A4EA6F40-868F-44F4-9C3A-EC78A7790AEA}" destId="{D09547E3-92F7-2148-A543-B91FF7F4AD6F}" srcOrd="10" destOrd="0" presId="urn:microsoft.com/office/officeart/2018/2/layout/IconLabelList"/>
    <dgm:cxn modelId="{01B39E68-C117-6F46-AB7B-E7D62C9998D8}" type="presParOf" srcId="{D09547E3-92F7-2148-A543-B91FF7F4AD6F}" destId="{1876700A-B846-194A-A318-0751499295AC}" srcOrd="0" destOrd="0" presId="urn:microsoft.com/office/officeart/2018/2/layout/IconLabelList"/>
    <dgm:cxn modelId="{98168F5C-1844-C744-B56B-1B5495230B5E}" type="presParOf" srcId="{D09547E3-92F7-2148-A543-B91FF7F4AD6F}" destId="{26DD7CD5-26E5-404E-A097-49AEA036A063}" srcOrd="1" destOrd="0" presId="urn:microsoft.com/office/officeart/2018/2/layout/IconLabelList"/>
    <dgm:cxn modelId="{4EA2445E-EC54-854E-BFA0-FF63ABA2074E}" type="presParOf" srcId="{D09547E3-92F7-2148-A543-B91FF7F4AD6F}" destId="{2AC5F134-5520-D54F-9847-21CF2DBF4B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F5DA0-4B37-4864-B29B-A753184C09C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bg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79355-07B8-41F6-9E94-FE95B2A2B00A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Transportation</a:t>
          </a:r>
        </a:p>
      </dsp:txBody>
      <dsp:txXfrm>
        <a:off x="841" y="2344441"/>
        <a:ext cx="1529296" cy="611718"/>
      </dsp:txXfrm>
    </dsp:sp>
    <dsp:sp modelId="{B0D54D1C-1CF9-4D6A-882C-918BC513250E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48E8-134E-45B1-B7BF-1130A48BB774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Accommodation</a:t>
          </a:r>
        </a:p>
      </dsp:txBody>
      <dsp:txXfrm>
        <a:off x="1797765" y="2344441"/>
        <a:ext cx="1529296" cy="611718"/>
      </dsp:txXfrm>
    </dsp:sp>
    <dsp:sp modelId="{3D0278DB-C546-4F7C-BD1D-3F378B0EF0DF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FF02D-1FD7-4152-AD8C-129C362845B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Food and Water</a:t>
          </a:r>
        </a:p>
      </dsp:txBody>
      <dsp:txXfrm>
        <a:off x="3594689" y="2344441"/>
        <a:ext cx="1529296" cy="611718"/>
      </dsp:txXfrm>
    </dsp:sp>
    <dsp:sp modelId="{4FD39627-6DAF-4F1A-BA80-BC14FC89344B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1BE31-D18B-457E-9AA5-85770275719D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Tracking system</a:t>
          </a:r>
        </a:p>
      </dsp:txBody>
      <dsp:txXfrm>
        <a:off x="5391613" y="2344441"/>
        <a:ext cx="1529296" cy="611718"/>
      </dsp:txXfrm>
    </dsp:sp>
    <dsp:sp modelId="{32A4E785-9DF1-4BC0-9979-D59B35E35D4C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9DBEB-4482-46E8-84B1-D64D7157C67F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Pet-friendly activities</a:t>
          </a:r>
        </a:p>
      </dsp:txBody>
      <dsp:txXfrm>
        <a:off x="7188537" y="2344441"/>
        <a:ext cx="1529296" cy="611718"/>
      </dsp:txXfrm>
    </dsp:sp>
    <dsp:sp modelId="{1876700A-B846-194A-A318-0751499295AC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5F134-5520-D54F-9847-21CF2DBF4BAB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Vet insurance</a:t>
          </a:r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FEA6F-150A-1B4A-B24D-AD3558F3C02F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F8E11-71CA-A049-94A2-F59880423463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6913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Problems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leaving</a:t>
            </a:r>
            <a:r>
              <a:rPr lang="pt-PT" dirty="0"/>
              <a:t> </a:t>
            </a:r>
            <a:r>
              <a:rPr lang="pt-PT" dirty="0" err="1"/>
              <a:t>pets</a:t>
            </a:r>
            <a:r>
              <a:rPr lang="pt-PT" dirty="0"/>
              <a:t> </a:t>
            </a:r>
            <a:r>
              <a:rPr lang="pt-PT" dirty="0" err="1"/>
              <a:t>behind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F8E11-71CA-A049-94A2-F59880423463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612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Problems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taking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pets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F8E11-71CA-A049-94A2-F59880423463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049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F8E11-71CA-A049-94A2-F59880423463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83264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Options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need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F8E11-71CA-A049-94A2-F59880423463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4371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F8E11-71CA-A049-94A2-F59880423463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214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3B49-DE59-9E9F-5537-2BA2C4B31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E099-76A0-EE23-DE49-CE2D573E7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CE3A-1130-0DC6-A6BB-36146170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1E19-F8B5-8047-A755-ECE88289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2040-F4CA-3238-5C2C-3067F06E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9967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18E5-6A28-C9D6-8BE2-4DBC08CA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90D6C-21DE-A42A-9CF5-ABF04DA7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71B7-8A9D-F430-9F2C-A3C21C7A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B7F0-72F3-89D2-8F04-73BF93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FE0F-DBF5-1675-C6AC-873CA557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280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AFE2F-87DD-E708-372E-57320E9C9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F7DA7-54BF-4117-D6DC-7EA8771B5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2AB6-AF83-3C8D-E0CA-5F1C759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11AA-8296-89EC-FEE1-77C2CCE9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B84D-D76E-4A43-03A9-70AE8EA3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3702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4E93-94B4-642B-78FB-B99BCBF1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0FC7-7155-F5BB-935A-C588F77D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6904-16C9-C6C8-C47B-ABDDC426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373E-C397-CD8B-C8B8-F641A40D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0E89-03F3-3D6D-2C56-9833D6B6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6470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C8C3-2E75-C1F1-E2AE-DC8B3507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7CBD7-1F23-0DBC-1E80-B1DEDAE6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A998-5A7D-6CAD-7BF9-646CE739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DA7B-19A0-6CB3-1B6A-BA142EF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BF97C-EC13-B8A2-86BC-DCBCFB89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62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2114-7370-98EF-3120-9AF4D65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85C9-0C6A-F5D1-B0AC-187EBA35B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F9F3-8166-D2AA-2A5F-7D59B3FB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E3ECA-903E-5E09-FA54-C8BD3679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1E66-65C6-0DCF-0EC1-5FD223AD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F276B-49BD-29D4-EB54-3CA88B1B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835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0850-9BEA-105D-90F4-CC142F2F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8E910-747E-CDFA-AF44-06A7E040F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1AEB-E7FC-494D-9654-F740C37C0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99755-3EF2-A496-443B-DE2431E54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3B3B5-0F2C-2A78-7DD9-0BFDDA3E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B5E70-488F-4648-DE04-18DEAB0A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3410A-3ABC-6B1E-3FB8-B6EB85C0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C43C3-F3EC-75D1-BA6A-F1F9A2AF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173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D1BF-C0CF-72A5-3F1F-51ED7623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DDCF0-F2FA-79F6-302C-2AD6E080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5276B-B83A-AA27-BFE2-D03803A3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2BD00-5B9D-7A7C-21DD-E06DA930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7049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F921C-A298-2CC0-567A-948E03CD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15609-CF80-0660-EB90-74CEA8AA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A0E7B-780E-473A-8F11-B568A4A2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473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924A-DAD0-DAA1-5835-B4256161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21F1-DCD6-A2DB-9765-5AD4EF21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35527-4354-1B94-023D-1C2385F8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5D85-CB7D-BB3C-46CD-5FC933B4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4B201-3DDC-0900-DFBB-A4F06FEF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B0807-2253-9F3B-90FB-A41A71F2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27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8FE8-C976-C3F8-73A9-B2545ACB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5A5BD-22D0-5187-4329-84C80E8FE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9FE01-7D17-65E8-A4F2-527698F1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75DE-7853-9EA6-E3F0-62B191E5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191B3-1D20-AFD3-1A59-F76E7C16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091F9-53A7-627A-2352-5C9FE7AA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576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B994C-9D16-0D2A-6D60-86BECC3D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D5853-9755-CB46-95F8-BCD00C58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4748-FFED-0DD9-A4E6-13776EB60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DC8F-8E60-FC41-B5C7-28D30729DA54}" type="datetimeFigureOut">
              <a:rPr lang="en-PT" smtClean="0"/>
              <a:t>11/06/2022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E45B-A6F8-F6AF-20C8-D7F20D8B0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DAB7-D419-0F2E-BB7B-ECF21C51D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BD71-2E6D-F74F-8677-45CE93B44801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710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4" descr="Premium Vector | Tourist selfie. young couple with backpacks. family  vacation, flat happy man woman make live stream or vlog. isolated  travellers vector characters. illustration selfie couple, young woman and  man">
            <a:extLst>
              <a:ext uri="{FF2B5EF4-FFF2-40B4-BE49-F238E27FC236}">
                <a16:creationId xmlns:a16="http://schemas.microsoft.com/office/drawing/2014/main" id="{6873E233-B247-BB3F-B924-F15A4DEF3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89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D89671-EEBD-752D-39C1-10F04BA3C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119" y="1357572"/>
            <a:ext cx="5551357" cy="5500428"/>
          </a:xfrm>
          <a:prstGeom prst="rect">
            <a:avLst/>
          </a:prstGeom>
        </p:spPr>
      </p:pic>
      <p:pic>
        <p:nvPicPr>
          <p:cNvPr id="28" name="Picture 4" descr="Premium Vector | Tourist selfie. young couple with backpacks. family  vacation, flat happy man woman make live stream or vlog. isolated  travellers vector characters. illustration selfie couple, young woman and  man">
            <a:extLst>
              <a:ext uri="{FF2B5EF4-FFF2-40B4-BE49-F238E27FC236}">
                <a16:creationId xmlns:a16="http://schemas.microsoft.com/office/drawing/2014/main" id="{48653AC0-76B9-B51B-710A-013068D9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89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97A3AAB-7FAB-FCC4-54FA-ADEE75D9C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00" t="66060" r="26109" b="3207"/>
          <a:stretch/>
        </p:blipFill>
        <p:spPr>
          <a:xfrm>
            <a:off x="7552267" y="4682146"/>
            <a:ext cx="3801533" cy="1810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ED8F5-00D4-D158-2CF0-92D85D6A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latin typeface="Aharoni" panose="02010803020104030203" pitchFamily="2" charset="-79"/>
                <a:cs typeface="Aharoni" panose="02010803020104030203" pitchFamily="2" charset="-79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95F3-98CD-6248-4E25-2A766F787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168467" cy="4117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T" sz="4000" dirty="0"/>
              <a:t>Travelling with pets requires </a:t>
            </a:r>
            <a:r>
              <a:rPr lang="en-PT" sz="4000" b="1" dirty="0"/>
              <a:t>effort</a:t>
            </a:r>
            <a:r>
              <a:rPr lang="en-PT" sz="4000" dirty="0"/>
              <a:t> and </a:t>
            </a:r>
            <a:r>
              <a:rPr lang="en-PT" sz="4000" b="1" dirty="0"/>
              <a:t>planning.</a:t>
            </a:r>
            <a:endParaRPr lang="en-PT" sz="4000" dirty="0"/>
          </a:p>
          <a:p>
            <a:pPr marL="0" indent="0" algn="just">
              <a:buNone/>
            </a:pPr>
            <a:endParaRPr lang="en-PT" sz="4000" dirty="0"/>
          </a:p>
          <a:p>
            <a:pPr marL="0" indent="0" algn="just">
              <a:buNone/>
            </a:pPr>
            <a:endParaRPr lang="en-PT" sz="4000" dirty="0"/>
          </a:p>
          <a:p>
            <a:pPr marL="0" indent="0" algn="just">
              <a:buNone/>
            </a:pPr>
            <a:r>
              <a:rPr lang="en-PT" sz="4000" u="sng" dirty="0"/>
              <a:t>People </a:t>
            </a:r>
            <a:r>
              <a:rPr lang="en-PT" sz="4000" b="1" u="sng" dirty="0"/>
              <a:t>give up</a:t>
            </a:r>
            <a:r>
              <a:rPr lang="en-PT" sz="4000" u="sng" dirty="0"/>
              <a:t> on that idea.</a:t>
            </a:r>
          </a:p>
        </p:txBody>
      </p:sp>
    </p:spTree>
    <p:extLst>
      <p:ext uri="{BB962C8B-B14F-4D97-AF65-F5344CB8AC3E}">
        <p14:creationId xmlns:p14="http://schemas.microsoft.com/office/powerpoint/2010/main" val="85921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ad Trips With Dogs Are The Best!">
            <a:extLst>
              <a:ext uri="{FF2B5EF4-FFF2-40B4-BE49-F238E27FC236}">
                <a16:creationId xmlns:a16="http://schemas.microsoft.com/office/drawing/2014/main" id="{4C25DDDB-879A-E19E-E091-E83340EDF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6" r="357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EEE50-6362-C3A6-8417-1204E0890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PT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GoPet</a:t>
            </a:r>
          </a:p>
        </p:txBody>
      </p:sp>
    </p:spTree>
    <p:extLst>
      <p:ext uri="{BB962C8B-B14F-4D97-AF65-F5344CB8AC3E}">
        <p14:creationId xmlns:p14="http://schemas.microsoft.com/office/powerpoint/2010/main" val="139650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A61-D8C3-34FD-97FC-5948E7F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BBC77-0070-812E-7CC2-6336535A356F}"/>
              </a:ext>
            </a:extLst>
          </p:cNvPr>
          <p:cNvSpPr txBox="1"/>
          <p:nvPr/>
        </p:nvSpPr>
        <p:spPr>
          <a:xfrm>
            <a:off x="838199" y="1690688"/>
            <a:ext cx="4433711" cy="415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T" sz="3200" dirty="0">
                <a:cs typeface="Aharoni" panose="02010803020104030203" pitchFamily="2" charset="-79"/>
              </a:rPr>
              <a:t>People care about pets more than ever.</a:t>
            </a:r>
          </a:p>
          <a:p>
            <a:pPr algn="just"/>
            <a:endParaRPr lang="en-PT" sz="3200" dirty="0">
              <a:cs typeface="Aharoni" panose="02010803020104030203" pitchFamily="2" charset="-79"/>
            </a:endParaRPr>
          </a:p>
          <a:p>
            <a:pPr algn="just"/>
            <a:endParaRPr lang="en-PT" sz="3200" dirty="0">
              <a:cs typeface="Aharoni" panose="02010803020104030203" pitchFamily="2" charset="-79"/>
            </a:endParaRPr>
          </a:p>
          <a:p>
            <a:pPr algn="just"/>
            <a:r>
              <a:rPr lang="en-PT" sz="3200" dirty="0">
                <a:cs typeface="Aharoni" panose="02010803020104030203" pitchFamily="2" charset="-79"/>
              </a:rPr>
              <a:t>As an example:</a:t>
            </a:r>
            <a:endParaRPr lang="pt-PT" sz="3200" dirty="0">
              <a:cs typeface="Aharoni" panose="02010803020104030203" pitchFamily="2" charset="-79"/>
            </a:endParaRPr>
          </a:p>
          <a:p>
            <a:pPr algn="just"/>
            <a:r>
              <a:rPr lang="en-PT" sz="3200" dirty="0">
                <a:cs typeface="Aharoni" panose="02010803020104030203" pitchFamily="2" charset="-79"/>
              </a:rPr>
              <a:t>Portuguese spend about 12% of their income with pets.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0A734C0-A024-3801-726B-E868828E9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10" y="0"/>
            <a:ext cx="6897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8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DEF9-80F4-27A5-4CB2-6A02E41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Aharoni" panose="02010803020104030203" pitchFamily="2" charset="-79"/>
                <a:cs typeface="Aharoni" panose="02010803020104030203" pitchFamily="2" charset="-79"/>
              </a:rPr>
              <a:t>The Proposal</a:t>
            </a:r>
            <a:endParaRPr lang="en-P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A790AB9-50A0-41F0-7350-7A089BF2D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4250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10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5A9C-B0FA-A1F8-AECF-4D58BF72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970"/>
            <a:ext cx="10515600" cy="1325563"/>
          </a:xfrm>
        </p:spPr>
        <p:txBody>
          <a:bodyPr/>
          <a:lstStyle/>
          <a:p>
            <a:r>
              <a:rPr lang="en-PT" dirty="0">
                <a:latin typeface="Aharoni" panose="02010803020104030203" pitchFamily="2" charset="-79"/>
                <a:cs typeface="Aharoni" panose="02010803020104030203" pitchFamily="2" charset="-79"/>
              </a:rPr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24E4-8429-5C45-E771-3931518F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802"/>
            <a:ext cx="10515600" cy="3321161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E101A"/>
                </a:solidFill>
                <a:effectLst/>
              </a:rPr>
              <a:t>A solution that </a:t>
            </a:r>
            <a:r>
              <a:rPr lang="en-US" b="1" dirty="0">
                <a:solidFill>
                  <a:srgbClr val="0E101A"/>
                </a:solidFill>
                <a:effectLst/>
              </a:rPr>
              <a:t>simplifies</a:t>
            </a:r>
            <a:r>
              <a:rPr lang="en-US" dirty="0">
                <a:solidFill>
                  <a:srgbClr val="0E101A"/>
                </a:solidFill>
                <a:effectLst/>
              </a:rPr>
              <a:t> bringing pets.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rgbClr val="0E101A"/>
              </a:solidFill>
              <a:effectLst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E101A"/>
                </a:solidFill>
                <a:effectLst/>
              </a:rPr>
              <a:t>Pet-friendly companies can </a:t>
            </a:r>
            <a:r>
              <a:rPr lang="en-US" b="1" dirty="0">
                <a:solidFill>
                  <a:srgbClr val="0E101A"/>
                </a:solidFill>
                <a:effectLst/>
              </a:rPr>
              <a:t>stand out</a:t>
            </a:r>
            <a:r>
              <a:rPr lang="en-US" dirty="0">
                <a:solidFill>
                  <a:srgbClr val="0E101A"/>
                </a:solidFill>
                <a:effectLst/>
              </a:rPr>
              <a:t> from the competition.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rgbClr val="0E101A"/>
              </a:solidFill>
              <a:effectLst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E101A"/>
                </a:solidFill>
                <a:effectLst/>
              </a:rPr>
              <a:t>Generation of </a:t>
            </a:r>
            <a:r>
              <a:rPr lang="en-US" b="1" dirty="0">
                <a:solidFill>
                  <a:srgbClr val="0E101A"/>
                </a:solidFill>
                <a:effectLst/>
              </a:rPr>
              <a:t>employment</a:t>
            </a:r>
            <a:r>
              <a:rPr lang="en-US" dirty="0">
                <a:solidFill>
                  <a:srgbClr val="0E101A"/>
                </a:solidFill>
                <a:effectLst/>
              </a:rPr>
              <a:t>: people can register to provide a service.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rgbClr val="0E101A"/>
              </a:solidFill>
              <a:effectLst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E101A"/>
                </a:solidFill>
                <a:effectLst/>
              </a:rPr>
              <a:t>GoPet</a:t>
            </a:r>
            <a:r>
              <a:rPr lang="en-US" dirty="0">
                <a:solidFill>
                  <a:srgbClr val="0E101A"/>
                </a:solidFill>
                <a:effectLst/>
              </a:rPr>
              <a:t> generates </a:t>
            </a:r>
            <a:r>
              <a:rPr lang="en-US" b="1" dirty="0">
                <a:solidFill>
                  <a:srgbClr val="0E101A"/>
                </a:solidFill>
                <a:effectLst/>
              </a:rPr>
              <a:t>revenue</a:t>
            </a:r>
            <a:r>
              <a:rPr lang="en-US" dirty="0">
                <a:solidFill>
                  <a:srgbClr val="0E101A"/>
                </a:solidFill>
                <a:effectLst/>
              </a:rPr>
              <a:t> by charging a fee for each provided service.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BFC87B0-03EA-8BCF-DB21-A563D12B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262" y="435264"/>
            <a:ext cx="2420538" cy="242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4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695-4853-6760-1A02-07EAF642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>
                <a:latin typeface="Aharoni" panose="02010803020104030203" pitchFamily="2" charset="-79"/>
                <a:cs typeface="Aharoni" panose="02010803020104030203" pitchFamily="2" charset="-79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F4C3-F830-E05F-F60A-9910CB1C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8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Travelling can cause anxiety and sadness for owners and pets.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We  propose a  service that simplifies traveling with pets, without the concern for their safety and wellbeing.</a:t>
            </a:r>
          </a:p>
        </p:txBody>
      </p:sp>
      <p:pic>
        <p:nvPicPr>
          <p:cNvPr id="14340" name="Picture 4" descr="8 ideias de Furões | animais bebês, pinturas de animais, animais abstratos">
            <a:extLst>
              <a:ext uri="{FF2B5EF4-FFF2-40B4-BE49-F238E27FC236}">
                <a16:creationId xmlns:a16="http://schemas.microsoft.com/office/drawing/2014/main" id="{3A7E8187-16AB-8D62-E1BE-06904FE7A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59" b="45460"/>
          <a:stretch/>
        </p:blipFill>
        <p:spPr bwMode="auto">
          <a:xfrm>
            <a:off x="8518912" y="4347191"/>
            <a:ext cx="3673088" cy="25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3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150</Words>
  <Application>Microsoft Office PowerPoint</Application>
  <PresentationFormat>Ecrã Panorâmico</PresentationFormat>
  <Paragraphs>40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Wingdings</vt:lpstr>
      <vt:lpstr>Office Theme</vt:lpstr>
      <vt:lpstr>Apresentação do PowerPoint</vt:lpstr>
      <vt:lpstr>The Problem</vt:lpstr>
      <vt:lpstr>GoPet</vt:lpstr>
      <vt:lpstr>Statistics</vt:lpstr>
      <vt:lpstr>The Proposal</vt:lpstr>
      <vt:lpstr>Business Value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da Silva Pereira</dc:creator>
  <cp:lastModifiedBy>Daniel Mendes Pinto</cp:lastModifiedBy>
  <cp:revision>4</cp:revision>
  <dcterms:created xsi:type="dcterms:W3CDTF">2022-11-05T20:34:00Z</dcterms:created>
  <dcterms:modified xsi:type="dcterms:W3CDTF">2022-11-06T12:19:09Z</dcterms:modified>
</cp:coreProperties>
</file>